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handoutMasterIdLst>
    <p:handoutMasterId r:id="rId18"/>
  </p:handoutMasterIdLst>
  <p:sldIdLst>
    <p:sldId id="289" r:id="rId4"/>
    <p:sldId id="277" r:id="rId5"/>
    <p:sldId id="282" r:id="rId6"/>
    <p:sldId id="279" r:id="rId7"/>
    <p:sldId id="278" r:id="rId8"/>
    <p:sldId id="293" r:id="rId9"/>
    <p:sldId id="322" r:id="rId10"/>
    <p:sldId id="297" r:id="rId11"/>
    <p:sldId id="321" r:id="rId12"/>
    <p:sldId id="285" r:id="rId13"/>
    <p:sldId id="307" r:id="rId14"/>
    <p:sldId id="290" r:id="rId15"/>
    <p:sldId id="319" r:id="rId16"/>
    <p:sldId id="32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70" y="-9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5E2E15F-629D-454B-86A1-A752567179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B186187-7FF9-4020-A5FE-F35CAF7569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42BDD-4245-4C9B-A035-92E99291CB31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06181AC-8107-4F6E-A784-BA3A5A52D6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BFA21F7-ECCA-40B0-BCF7-C33FA17FFA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1B774-F498-4058-96FB-476B718CF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38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0F427D68-CA9C-4C85-BB53-D6EE499B4CE0}"/>
              </a:ext>
            </a:extLst>
          </p:cNvPr>
          <p:cNvSpPr/>
          <p:nvPr userDrawn="1"/>
        </p:nvSpPr>
        <p:spPr>
          <a:xfrm>
            <a:off x="4569021" y="0"/>
            <a:ext cx="5494734" cy="6838544"/>
          </a:xfrm>
          <a:custGeom>
            <a:avLst/>
            <a:gdLst>
              <a:gd name="connsiteX0" fmla="*/ 0 w 5494734"/>
              <a:gd name="connsiteY0" fmla="*/ 0 h 6838544"/>
              <a:gd name="connsiteX1" fmla="*/ 195688 w 5494734"/>
              <a:gd name="connsiteY1" fmla="*/ 0 h 6838544"/>
              <a:gd name="connsiteX2" fmla="*/ 397074 w 5494734"/>
              <a:gd name="connsiteY2" fmla="*/ 73733 h 6838544"/>
              <a:gd name="connsiteX3" fmla="*/ 2100327 w 5494734"/>
              <a:gd name="connsiteY3" fmla="*/ 979507 h 6838544"/>
              <a:gd name="connsiteX4" fmla="*/ 5481730 w 5494734"/>
              <a:gd name="connsiteY4" fmla="*/ 6661842 h 6838544"/>
              <a:gd name="connsiteX5" fmla="*/ 5494734 w 5494734"/>
              <a:gd name="connsiteY5" fmla="*/ 6838544 h 6838544"/>
              <a:gd name="connsiteX6" fmla="*/ 5409006 w 5494734"/>
              <a:gd name="connsiteY6" fmla="*/ 6838544 h 6838544"/>
              <a:gd name="connsiteX7" fmla="*/ 5398866 w 5494734"/>
              <a:gd name="connsiteY7" fmla="*/ 6700754 h 6838544"/>
              <a:gd name="connsiteX8" fmla="*/ 2017463 w 5494734"/>
              <a:gd name="connsiteY8" fmla="*/ 1018419 h 6838544"/>
              <a:gd name="connsiteX9" fmla="*/ 58805 w 5494734"/>
              <a:gd name="connsiteY9" fmla="*/ 19134 h 683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94734" h="6838544">
                <a:moveTo>
                  <a:pt x="0" y="0"/>
                </a:moveTo>
                <a:lnTo>
                  <a:pt x="195688" y="0"/>
                </a:lnTo>
                <a:lnTo>
                  <a:pt x="397074" y="73733"/>
                </a:lnTo>
                <a:cubicBezTo>
                  <a:pt x="990133" y="302385"/>
                  <a:pt x="1562361" y="604259"/>
                  <a:pt x="2100327" y="979507"/>
                </a:cubicBezTo>
                <a:cubicBezTo>
                  <a:pt x="4032610" y="2327340"/>
                  <a:pt x="5229207" y="4416964"/>
                  <a:pt x="5481730" y="6661842"/>
                </a:cubicBezTo>
                <a:lnTo>
                  <a:pt x="5494734" y="6838544"/>
                </a:lnTo>
                <a:lnTo>
                  <a:pt x="5409006" y="6838544"/>
                </a:lnTo>
                <a:lnTo>
                  <a:pt x="5398866" y="6700754"/>
                </a:lnTo>
                <a:cubicBezTo>
                  <a:pt x="5146343" y="4455876"/>
                  <a:pt x="3949746" y="2366252"/>
                  <a:pt x="2017463" y="1018419"/>
                </a:cubicBezTo>
                <a:cubicBezTo>
                  <a:pt x="1402645" y="589564"/>
                  <a:pt x="743076" y="256545"/>
                  <a:pt x="58805" y="19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2D755CD6-ADCF-4B8D-B844-ABDD1567CE9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9873887" cy="6858000"/>
          </a:xfrm>
          <a:custGeom>
            <a:avLst/>
            <a:gdLst>
              <a:gd name="connsiteX0" fmla="*/ 0 w 9873887"/>
              <a:gd name="connsiteY0" fmla="*/ 0 h 6858000"/>
              <a:gd name="connsiteX1" fmla="*/ 4345371 w 9873887"/>
              <a:gd name="connsiteY1" fmla="*/ 0 h 6858000"/>
              <a:gd name="connsiteX2" fmla="*/ 4580886 w 9873887"/>
              <a:gd name="connsiteY2" fmla="*/ 76632 h 6858000"/>
              <a:gd name="connsiteX3" fmla="*/ 6517567 w 9873887"/>
              <a:gd name="connsiteY3" fmla="*/ 1064705 h 6858000"/>
              <a:gd name="connsiteX4" fmla="*/ 9861029 w 9873887"/>
              <a:gd name="connsiteY4" fmla="*/ 6683280 h 6858000"/>
              <a:gd name="connsiteX5" fmla="*/ 9873887 w 9873887"/>
              <a:gd name="connsiteY5" fmla="*/ 6858000 h 6858000"/>
              <a:gd name="connsiteX6" fmla="*/ 0 w 9873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73887" h="6858000">
                <a:moveTo>
                  <a:pt x="0" y="0"/>
                </a:moveTo>
                <a:lnTo>
                  <a:pt x="4345371" y="0"/>
                </a:lnTo>
                <a:lnTo>
                  <a:pt x="4580886" y="76632"/>
                </a:lnTo>
                <a:cubicBezTo>
                  <a:pt x="5257479" y="311379"/>
                  <a:pt x="5909648" y="640662"/>
                  <a:pt x="6517567" y="1064705"/>
                </a:cubicBezTo>
                <a:cubicBezTo>
                  <a:pt x="8428169" y="2397414"/>
                  <a:pt x="9611339" y="4463591"/>
                  <a:pt x="9861029" y="6683280"/>
                </a:cubicBezTo>
                <a:lnTo>
                  <a:pt x="98738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442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" y="0"/>
            <a:ext cx="12192000" cy="37256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0537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785360" y="1245143"/>
            <a:ext cx="7406640" cy="21945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4522AC21-D0BD-4144-B0B1-516744450EA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785360" y="3439703"/>
            <a:ext cx="7406640" cy="21945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221326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043487" y="3869996"/>
            <a:ext cx="2105025" cy="2232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F7815FBB-41C7-4305-A4F5-D49431B1E416}"/>
              </a:ext>
            </a:extLst>
          </p:cNvPr>
          <p:cNvSpPr/>
          <p:nvPr userDrawn="1"/>
        </p:nvSpPr>
        <p:spPr>
          <a:xfrm>
            <a:off x="11080433" y="4475833"/>
            <a:ext cx="935662" cy="2382167"/>
          </a:xfrm>
          <a:custGeom>
            <a:avLst/>
            <a:gdLst>
              <a:gd name="connsiteX0" fmla="*/ 479172 w 935662"/>
              <a:gd name="connsiteY0" fmla="*/ 1200107 h 2382167"/>
              <a:gd name="connsiteX1" fmla="*/ 483528 w 935662"/>
              <a:gd name="connsiteY1" fmla="*/ 1206953 h 2382167"/>
              <a:gd name="connsiteX2" fmla="*/ 505621 w 935662"/>
              <a:gd name="connsiteY2" fmla="*/ 1267938 h 2382167"/>
              <a:gd name="connsiteX3" fmla="*/ 488506 w 935662"/>
              <a:gd name="connsiteY3" fmla="*/ 1337946 h 2382167"/>
              <a:gd name="connsiteX4" fmla="*/ 459258 w 935662"/>
              <a:gd name="connsiteY4" fmla="*/ 1367817 h 2382167"/>
              <a:gd name="connsiteX5" fmla="*/ 426586 w 935662"/>
              <a:gd name="connsiteY5" fmla="*/ 1407956 h 2382167"/>
              <a:gd name="connsiteX6" fmla="*/ 411339 w 935662"/>
              <a:gd name="connsiteY6" fmla="*/ 1343547 h 2382167"/>
              <a:gd name="connsiteX7" fmla="*/ 410718 w 935662"/>
              <a:gd name="connsiteY7" fmla="*/ 1320523 h 2382167"/>
              <a:gd name="connsiteX8" fmla="*/ 441521 w 935662"/>
              <a:gd name="connsiteY8" fmla="*/ 1251136 h 2382167"/>
              <a:gd name="connsiteX9" fmla="*/ 479172 w 935662"/>
              <a:gd name="connsiteY9" fmla="*/ 1200107 h 2382167"/>
              <a:gd name="connsiteX10" fmla="*/ 0 w 935662"/>
              <a:gd name="connsiteY10" fmla="*/ 1198862 h 2382167"/>
              <a:gd name="connsiteX11" fmla="*/ 42006 w 935662"/>
              <a:gd name="connsiteY11" fmla="*/ 1234334 h 2382167"/>
              <a:gd name="connsiteX12" fmla="*/ 252032 w 935662"/>
              <a:gd name="connsiteY12" fmla="*/ 1450894 h 2382167"/>
              <a:gd name="connsiteX13" fmla="*/ 439968 w 935662"/>
              <a:gd name="connsiteY13" fmla="*/ 1844810 h 2382167"/>
              <a:gd name="connsiteX14" fmla="*/ 444325 w 935662"/>
              <a:gd name="connsiteY14" fmla="*/ 1865036 h 2382167"/>
              <a:gd name="connsiteX15" fmla="*/ 444012 w 935662"/>
              <a:gd name="connsiteY15" fmla="*/ 1865347 h 2382167"/>
              <a:gd name="connsiteX16" fmla="*/ 395473 w 935662"/>
              <a:gd name="connsiteY16" fmla="*/ 1757687 h 2382167"/>
              <a:gd name="connsiteX17" fmla="*/ 251722 w 935662"/>
              <a:gd name="connsiteY17" fmla="*/ 1529304 h 2382167"/>
              <a:gd name="connsiteX18" fmla="*/ 4356 w 935662"/>
              <a:gd name="connsiteY18" fmla="*/ 1207575 h 2382167"/>
              <a:gd name="connsiteX19" fmla="*/ 0 w 935662"/>
              <a:gd name="connsiteY19" fmla="*/ 1198862 h 2382167"/>
              <a:gd name="connsiteX20" fmla="*/ 440901 w 935662"/>
              <a:gd name="connsiteY20" fmla="*/ 1077825 h 2382167"/>
              <a:gd name="connsiteX21" fmla="*/ 471394 w 935662"/>
              <a:gd name="connsiteY21" fmla="*/ 1163081 h 2382167"/>
              <a:gd name="connsiteX22" fmla="*/ 455836 w 935662"/>
              <a:gd name="connsiteY22" fmla="*/ 1213797 h 2382167"/>
              <a:gd name="connsiteX23" fmla="*/ 431256 w 935662"/>
              <a:gd name="connsiteY23" fmla="*/ 1240868 h 2382167"/>
              <a:gd name="connsiteX24" fmla="*/ 392671 w 935662"/>
              <a:gd name="connsiteY24" fmla="*/ 1288785 h 2382167"/>
              <a:gd name="connsiteX25" fmla="*/ 376180 w 935662"/>
              <a:gd name="connsiteY25" fmla="*/ 1183616 h 2382167"/>
              <a:gd name="connsiteX26" fmla="*/ 401073 w 935662"/>
              <a:gd name="connsiteY26" fmla="*/ 1135388 h 2382167"/>
              <a:gd name="connsiteX27" fmla="*/ 440901 w 935662"/>
              <a:gd name="connsiteY27" fmla="*/ 1077825 h 2382167"/>
              <a:gd name="connsiteX28" fmla="*/ 925984 w 935662"/>
              <a:gd name="connsiteY28" fmla="*/ 976078 h 2382167"/>
              <a:gd name="connsiteX29" fmla="*/ 930028 w 935662"/>
              <a:gd name="connsiteY29" fmla="*/ 1017460 h 2382167"/>
              <a:gd name="connsiteX30" fmla="*/ 929406 w 935662"/>
              <a:gd name="connsiteY30" fmla="*/ 1089648 h 2382167"/>
              <a:gd name="connsiteX31" fmla="*/ 883978 w 935662"/>
              <a:gd name="connsiteY31" fmla="*/ 1159347 h 2382167"/>
              <a:gd name="connsiteX32" fmla="*/ 862197 w 935662"/>
              <a:gd name="connsiteY32" fmla="*/ 1171792 h 2382167"/>
              <a:gd name="connsiteX33" fmla="*/ 768230 w 935662"/>
              <a:gd name="connsiteY33" fmla="*/ 1232777 h 2382167"/>
              <a:gd name="connsiteX34" fmla="*/ 774453 w 935662"/>
              <a:gd name="connsiteY34" fmla="*/ 1139744 h 2382167"/>
              <a:gd name="connsiteX35" fmla="*/ 777253 w 935662"/>
              <a:gd name="connsiteY35" fmla="*/ 1128542 h 2382167"/>
              <a:gd name="connsiteX36" fmla="*/ 869977 w 935662"/>
              <a:gd name="connsiteY36" fmla="*/ 1020884 h 2382167"/>
              <a:gd name="connsiteX37" fmla="*/ 916650 w 935662"/>
              <a:gd name="connsiteY37" fmla="*/ 986036 h 2382167"/>
              <a:gd name="connsiteX38" fmla="*/ 925984 w 935662"/>
              <a:gd name="connsiteY38" fmla="*/ 976078 h 2382167"/>
              <a:gd name="connsiteX39" fmla="*/ 602076 w 935662"/>
              <a:gd name="connsiteY39" fmla="*/ 975456 h 2382167"/>
              <a:gd name="connsiteX40" fmla="*/ 611099 w 935662"/>
              <a:gd name="connsiteY40" fmla="*/ 985725 h 2382167"/>
              <a:gd name="connsiteX41" fmla="*/ 653415 w 935662"/>
              <a:gd name="connsiteY41" fmla="*/ 1020573 h 2382167"/>
              <a:gd name="connsiteX42" fmla="*/ 748316 w 935662"/>
              <a:gd name="connsiteY42" fmla="*/ 1149701 h 2382167"/>
              <a:gd name="connsiteX43" fmla="*/ 750183 w 935662"/>
              <a:gd name="connsiteY43" fmla="*/ 1237756 h 2382167"/>
              <a:gd name="connsiteX44" fmla="*/ 666172 w 935662"/>
              <a:gd name="connsiteY44" fmla="*/ 1177704 h 2382167"/>
              <a:gd name="connsiteX45" fmla="*/ 661505 w 935662"/>
              <a:gd name="connsiteY45" fmla="*/ 1175214 h 2382167"/>
              <a:gd name="connsiteX46" fmla="*/ 593674 w 935662"/>
              <a:gd name="connsiteY46" fmla="*/ 1052621 h 2382167"/>
              <a:gd name="connsiteX47" fmla="*/ 602076 w 935662"/>
              <a:gd name="connsiteY47" fmla="*/ 975456 h 2382167"/>
              <a:gd name="connsiteX48" fmla="*/ 406363 w 935662"/>
              <a:gd name="connsiteY48" fmla="*/ 966743 h 2382167"/>
              <a:gd name="connsiteX49" fmla="*/ 436234 w 935662"/>
              <a:gd name="connsiteY49" fmla="*/ 1046709 h 2382167"/>
              <a:gd name="connsiteX50" fmla="*/ 416632 w 935662"/>
              <a:gd name="connsiteY50" fmla="*/ 1104271 h 2382167"/>
              <a:gd name="connsiteX51" fmla="*/ 381471 w 935662"/>
              <a:gd name="connsiteY51" fmla="*/ 1142855 h 2382167"/>
              <a:gd name="connsiteX52" fmla="*/ 358757 w 935662"/>
              <a:gd name="connsiteY52" fmla="*/ 1174903 h 2382167"/>
              <a:gd name="connsiteX53" fmla="*/ 341955 w 935662"/>
              <a:gd name="connsiteY53" fmla="*/ 1111428 h 2382167"/>
              <a:gd name="connsiteX54" fmla="*/ 340399 w 935662"/>
              <a:gd name="connsiteY54" fmla="*/ 1089647 h 2382167"/>
              <a:gd name="connsiteX55" fmla="*/ 370271 w 935662"/>
              <a:gd name="connsiteY55" fmla="*/ 1016838 h 2382167"/>
              <a:gd name="connsiteX56" fmla="*/ 406363 w 935662"/>
              <a:gd name="connsiteY56" fmla="*/ 966743 h 2382167"/>
              <a:gd name="connsiteX57" fmla="*/ 371203 w 935662"/>
              <a:gd name="connsiteY57" fmla="*/ 848818 h 2382167"/>
              <a:gd name="connsiteX58" fmla="*/ 394850 w 935662"/>
              <a:gd name="connsiteY58" fmla="*/ 909803 h 2382167"/>
              <a:gd name="connsiteX59" fmla="*/ 376492 w 935662"/>
              <a:gd name="connsiteY59" fmla="*/ 994748 h 2382167"/>
              <a:gd name="connsiteX60" fmla="*/ 319863 w 935662"/>
              <a:gd name="connsiteY60" fmla="*/ 1059778 h 2382167"/>
              <a:gd name="connsiteX61" fmla="*/ 306483 w 935662"/>
              <a:gd name="connsiteY61" fmla="*/ 1004704 h 2382167"/>
              <a:gd name="connsiteX62" fmla="*/ 304303 w 935662"/>
              <a:gd name="connsiteY62" fmla="*/ 985101 h 2382167"/>
              <a:gd name="connsiteX63" fmla="*/ 339776 w 935662"/>
              <a:gd name="connsiteY63" fmla="*/ 895802 h 2382167"/>
              <a:gd name="connsiteX64" fmla="*/ 365291 w 935662"/>
              <a:gd name="connsiteY64" fmla="*/ 860642 h 2382167"/>
              <a:gd name="connsiteX65" fmla="*/ 371203 w 935662"/>
              <a:gd name="connsiteY65" fmla="*/ 848818 h 2382167"/>
              <a:gd name="connsiteX66" fmla="*/ 925670 w 935662"/>
              <a:gd name="connsiteY66" fmla="*/ 804322 h 2382167"/>
              <a:gd name="connsiteX67" fmla="*/ 930027 w 935662"/>
              <a:gd name="connsiteY67" fmla="*/ 838549 h 2382167"/>
              <a:gd name="connsiteX68" fmla="*/ 931582 w 935662"/>
              <a:gd name="connsiteY68" fmla="*/ 913848 h 2382167"/>
              <a:gd name="connsiteX69" fmla="*/ 888021 w 935662"/>
              <a:gd name="connsiteY69" fmla="*/ 985722 h 2382167"/>
              <a:gd name="connsiteX70" fmla="*/ 871843 w 935662"/>
              <a:gd name="connsiteY70" fmla="*/ 995680 h 2382167"/>
              <a:gd name="connsiteX71" fmla="*/ 774141 w 935662"/>
              <a:gd name="connsiteY71" fmla="*/ 1062576 h 2382167"/>
              <a:gd name="connsiteX72" fmla="*/ 795610 w 935662"/>
              <a:gd name="connsiteY72" fmla="*/ 912603 h 2382167"/>
              <a:gd name="connsiteX73" fmla="*/ 852240 w 935662"/>
              <a:gd name="connsiteY73" fmla="*/ 857528 h 2382167"/>
              <a:gd name="connsiteX74" fmla="*/ 925670 w 935662"/>
              <a:gd name="connsiteY74" fmla="*/ 804322 h 2382167"/>
              <a:gd name="connsiteX75" fmla="*/ 334798 w 935662"/>
              <a:gd name="connsiteY75" fmla="*/ 734625 h 2382167"/>
              <a:gd name="connsiteX76" fmla="*/ 360625 w 935662"/>
              <a:gd name="connsiteY76" fmla="*/ 804323 h 2382167"/>
              <a:gd name="connsiteX77" fmla="*/ 343511 w 935662"/>
              <a:gd name="connsiteY77" fmla="*/ 877131 h 2382167"/>
              <a:gd name="connsiteX78" fmla="*/ 303060 w 935662"/>
              <a:gd name="connsiteY78" fmla="*/ 922248 h 2382167"/>
              <a:gd name="connsiteX79" fmla="*/ 286257 w 935662"/>
              <a:gd name="connsiteY79" fmla="*/ 947452 h 2382167"/>
              <a:gd name="connsiteX80" fmla="*/ 268521 w 935662"/>
              <a:gd name="connsiteY80" fmla="*/ 877755 h 2382167"/>
              <a:gd name="connsiteX81" fmla="*/ 307416 w 935662"/>
              <a:gd name="connsiteY81" fmla="*/ 778497 h 2382167"/>
              <a:gd name="connsiteX82" fmla="*/ 328886 w 935662"/>
              <a:gd name="connsiteY82" fmla="*/ 748005 h 2382167"/>
              <a:gd name="connsiteX83" fmla="*/ 334798 w 935662"/>
              <a:gd name="connsiteY83" fmla="*/ 734625 h 2382167"/>
              <a:gd name="connsiteX84" fmla="*/ 350355 w 935662"/>
              <a:gd name="connsiteY84" fmla="*/ 650927 h 2382167"/>
              <a:gd name="connsiteX85" fmla="*/ 403872 w 935662"/>
              <a:gd name="connsiteY85" fmla="*/ 737116 h 2382167"/>
              <a:gd name="connsiteX86" fmla="*/ 607677 w 935662"/>
              <a:gd name="connsiteY86" fmla="*/ 1171793 h 2382167"/>
              <a:gd name="connsiteX87" fmla="*/ 667105 w 935662"/>
              <a:gd name="connsiteY87" fmla="*/ 1614562 h 2382167"/>
              <a:gd name="connsiteX88" fmla="*/ 660261 w 935662"/>
              <a:gd name="connsiteY88" fmla="*/ 1715062 h 2382167"/>
              <a:gd name="connsiteX89" fmla="*/ 658082 w 935662"/>
              <a:gd name="connsiteY89" fmla="*/ 1725330 h 2382167"/>
              <a:gd name="connsiteX90" fmla="*/ 650925 w 935662"/>
              <a:gd name="connsiteY90" fmla="*/ 1643498 h 2382167"/>
              <a:gd name="connsiteX91" fmla="*/ 576250 w 935662"/>
              <a:gd name="connsiteY91" fmla="*/ 1287231 h 2382167"/>
              <a:gd name="connsiteX92" fmla="*/ 355333 w 935662"/>
              <a:gd name="connsiteY92" fmla="*/ 671151 h 2382167"/>
              <a:gd name="connsiteX93" fmla="*/ 350355 w 935662"/>
              <a:gd name="connsiteY93" fmla="*/ 650927 h 2382167"/>
              <a:gd name="connsiteX94" fmla="*/ 605500 w 935662"/>
              <a:gd name="connsiteY94" fmla="*/ 643770 h 2382167"/>
              <a:gd name="connsiteX95" fmla="*/ 614523 w 935662"/>
              <a:gd name="connsiteY95" fmla="*/ 653728 h 2382167"/>
              <a:gd name="connsiteX96" fmla="*/ 663684 w 935662"/>
              <a:gd name="connsiteY96" fmla="*/ 690132 h 2382167"/>
              <a:gd name="connsiteX97" fmla="*/ 704444 w 935662"/>
              <a:gd name="connsiteY97" fmla="*/ 713468 h 2382167"/>
              <a:gd name="connsiteX98" fmla="*/ 742405 w 935662"/>
              <a:gd name="connsiteY98" fmla="*/ 771030 h 2382167"/>
              <a:gd name="connsiteX99" fmla="*/ 757653 w 935662"/>
              <a:gd name="connsiteY99" fmla="*/ 892069 h 2382167"/>
              <a:gd name="connsiteX100" fmla="*/ 756718 w 935662"/>
              <a:gd name="connsiteY100" fmla="*/ 900469 h 2382167"/>
              <a:gd name="connsiteX101" fmla="*/ 751117 w 935662"/>
              <a:gd name="connsiteY101" fmla="*/ 895802 h 2382167"/>
              <a:gd name="connsiteX102" fmla="*/ 688887 w 935662"/>
              <a:gd name="connsiteY102" fmla="*/ 851930 h 2382167"/>
              <a:gd name="connsiteX103" fmla="*/ 666795 w 935662"/>
              <a:gd name="connsiteY103" fmla="*/ 840106 h 2382167"/>
              <a:gd name="connsiteX104" fmla="*/ 596787 w 935662"/>
              <a:gd name="connsiteY104" fmla="*/ 713157 h 2382167"/>
              <a:gd name="connsiteX105" fmla="*/ 603010 w 935662"/>
              <a:gd name="connsiteY105" fmla="*/ 644392 h 2382167"/>
              <a:gd name="connsiteX106" fmla="*/ 605500 w 935662"/>
              <a:gd name="connsiteY106" fmla="*/ 643770 h 2382167"/>
              <a:gd name="connsiteX107" fmla="*/ 926604 w 935662"/>
              <a:gd name="connsiteY107" fmla="*/ 634746 h 2382167"/>
              <a:gd name="connsiteX108" fmla="*/ 929094 w 935662"/>
              <a:gd name="connsiteY108" fmla="*/ 643148 h 2382167"/>
              <a:gd name="connsiteX109" fmla="*/ 935628 w 935662"/>
              <a:gd name="connsiteY109" fmla="*/ 729647 h 2382167"/>
              <a:gd name="connsiteX110" fmla="*/ 882732 w 935662"/>
              <a:gd name="connsiteY110" fmla="*/ 823303 h 2382167"/>
              <a:gd name="connsiteX111" fmla="*/ 857218 w 935662"/>
              <a:gd name="connsiteY111" fmla="*/ 837615 h 2382167"/>
              <a:gd name="connsiteX112" fmla="*/ 776942 w 935662"/>
              <a:gd name="connsiteY112" fmla="*/ 894245 h 2382167"/>
              <a:gd name="connsiteX113" fmla="*/ 790321 w 935662"/>
              <a:gd name="connsiteY113" fmla="*/ 765430 h 2382167"/>
              <a:gd name="connsiteX114" fmla="*/ 852862 w 935662"/>
              <a:gd name="connsiteY114" fmla="*/ 690753 h 2382167"/>
              <a:gd name="connsiteX115" fmla="*/ 926604 w 935662"/>
              <a:gd name="connsiteY115" fmla="*/ 634746 h 2382167"/>
              <a:gd name="connsiteX116" fmla="*/ 299016 w 935662"/>
              <a:gd name="connsiteY116" fmla="*/ 626345 h 2382167"/>
              <a:gd name="connsiteX117" fmla="*/ 324220 w 935662"/>
              <a:gd name="connsiteY117" fmla="*/ 723736 h 2382167"/>
              <a:gd name="connsiteX118" fmla="*/ 296839 w 935662"/>
              <a:gd name="connsiteY118" fmla="*/ 775387 h 2382167"/>
              <a:gd name="connsiteX119" fmla="*/ 252964 w 935662"/>
              <a:gd name="connsiteY119" fmla="*/ 842907 h 2382167"/>
              <a:gd name="connsiteX120" fmla="*/ 275368 w 935662"/>
              <a:gd name="connsiteY120" fmla="*/ 660572 h 2382167"/>
              <a:gd name="connsiteX121" fmla="*/ 299016 w 935662"/>
              <a:gd name="connsiteY121" fmla="*/ 626345 h 2382167"/>
              <a:gd name="connsiteX122" fmla="*/ 148729 w 935662"/>
              <a:gd name="connsiteY122" fmla="*/ 563493 h 2382167"/>
              <a:gd name="connsiteX123" fmla="*/ 204425 w 935662"/>
              <a:gd name="connsiteY123" fmla="*/ 606431 h 2382167"/>
              <a:gd name="connsiteX124" fmla="*/ 229318 w 935662"/>
              <a:gd name="connsiteY124" fmla="*/ 699155 h 2382167"/>
              <a:gd name="connsiteX125" fmla="*/ 216871 w 935662"/>
              <a:gd name="connsiteY125" fmla="*/ 742405 h 2382167"/>
              <a:gd name="connsiteX126" fmla="*/ 216560 w 935662"/>
              <a:gd name="connsiteY126" fmla="*/ 763251 h 2382167"/>
              <a:gd name="connsiteX127" fmla="*/ 434367 w 935662"/>
              <a:gd name="connsiteY127" fmla="*/ 1467695 h 2382167"/>
              <a:gd name="connsiteX128" fmla="*/ 493485 w 935662"/>
              <a:gd name="connsiteY128" fmla="*/ 1757065 h 2382167"/>
              <a:gd name="connsiteX129" fmla="*/ 504375 w 935662"/>
              <a:gd name="connsiteY129" fmla="*/ 2087817 h 2382167"/>
              <a:gd name="connsiteX130" fmla="*/ 503754 w 935662"/>
              <a:gd name="connsiteY130" fmla="*/ 2141335 h 2382167"/>
              <a:gd name="connsiteX131" fmla="*/ 489751 w 935662"/>
              <a:gd name="connsiteY131" fmla="*/ 2257395 h 2382167"/>
              <a:gd name="connsiteX132" fmla="*/ 488195 w 935662"/>
              <a:gd name="connsiteY132" fmla="*/ 2262372 h 2382167"/>
              <a:gd name="connsiteX133" fmla="*/ 482283 w 935662"/>
              <a:gd name="connsiteY133" fmla="*/ 2269529 h 2382167"/>
              <a:gd name="connsiteX134" fmla="*/ 453036 w 935662"/>
              <a:gd name="connsiteY134" fmla="*/ 1891794 h 2382167"/>
              <a:gd name="connsiteX135" fmla="*/ 472017 w 935662"/>
              <a:gd name="connsiteY135" fmla="*/ 1951223 h 2382167"/>
              <a:gd name="connsiteX136" fmla="*/ 487573 w 935662"/>
              <a:gd name="connsiteY136" fmla="*/ 2012207 h 2382167"/>
              <a:gd name="connsiteX137" fmla="*/ 499398 w 935662"/>
              <a:gd name="connsiteY137" fmla="*/ 2074750 h 2382167"/>
              <a:gd name="connsiteX138" fmla="*/ 502509 w 935662"/>
              <a:gd name="connsiteY138" fmla="*/ 2074750 h 2382167"/>
              <a:gd name="connsiteX139" fmla="*/ 502509 w 935662"/>
              <a:gd name="connsiteY139" fmla="*/ 1982026 h 2382167"/>
              <a:gd name="connsiteX140" fmla="*/ 433122 w 935662"/>
              <a:gd name="connsiteY140" fmla="*/ 1478897 h 2382167"/>
              <a:gd name="connsiteX141" fmla="*/ 419121 w 935662"/>
              <a:gd name="connsiteY141" fmla="*/ 1427247 h 2382167"/>
              <a:gd name="connsiteX142" fmla="*/ 408542 w 935662"/>
              <a:gd name="connsiteY142" fmla="*/ 1414799 h 2382167"/>
              <a:gd name="connsiteX143" fmla="*/ 342577 w 935662"/>
              <a:gd name="connsiteY143" fmla="*/ 1394886 h 2382167"/>
              <a:gd name="connsiteX144" fmla="*/ 267900 w 935662"/>
              <a:gd name="connsiteY144" fmla="*/ 1323633 h 2382167"/>
              <a:gd name="connsiteX145" fmla="*/ 256699 w 935662"/>
              <a:gd name="connsiteY145" fmla="*/ 1269493 h 2382167"/>
              <a:gd name="connsiteX146" fmla="*/ 268523 w 935662"/>
              <a:gd name="connsiteY146" fmla="*/ 1276650 h 2382167"/>
              <a:gd name="connsiteX147" fmla="*/ 306484 w 935662"/>
              <a:gd name="connsiteY147" fmla="*/ 1290029 h 2382167"/>
              <a:gd name="connsiteX148" fmla="*/ 392051 w 935662"/>
              <a:gd name="connsiteY148" fmla="*/ 1350703 h 2382167"/>
              <a:gd name="connsiteX149" fmla="*/ 402006 w 935662"/>
              <a:gd name="connsiteY149" fmla="*/ 1367194 h 2382167"/>
              <a:gd name="connsiteX150" fmla="*/ 401385 w 935662"/>
              <a:gd name="connsiteY150" fmla="*/ 1361282 h 2382167"/>
              <a:gd name="connsiteX151" fmla="*/ 387694 w 935662"/>
              <a:gd name="connsiteY151" fmla="*/ 1311809 h 2382167"/>
              <a:gd name="connsiteX152" fmla="*/ 371825 w 935662"/>
              <a:gd name="connsiteY152" fmla="*/ 1294386 h 2382167"/>
              <a:gd name="connsiteX153" fmla="*/ 307105 w 935662"/>
              <a:gd name="connsiteY153" fmla="*/ 1277582 h 2382167"/>
              <a:gd name="connsiteX154" fmla="*/ 233985 w 935662"/>
              <a:gd name="connsiteY154" fmla="*/ 1212552 h 2382167"/>
              <a:gd name="connsiteX155" fmla="*/ 220917 w 935662"/>
              <a:gd name="connsiteY155" fmla="*/ 1157790 h 2382167"/>
              <a:gd name="connsiteX156" fmla="*/ 223717 w 935662"/>
              <a:gd name="connsiteY156" fmla="*/ 1155924 h 2382167"/>
              <a:gd name="connsiteX157" fmla="*/ 286570 w 935662"/>
              <a:gd name="connsiteY157" fmla="*/ 1177082 h 2382167"/>
              <a:gd name="connsiteX158" fmla="*/ 345689 w 935662"/>
              <a:gd name="connsiteY158" fmla="*/ 1214420 h 2382167"/>
              <a:gd name="connsiteX159" fmla="*/ 371514 w 935662"/>
              <a:gd name="connsiteY159" fmla="*/ 1257047 h 2382167"/>
              <a:gd name="connsiteX160" fmla="*/ 348489 w 935662"/>
              <a:gd name="connsiteY160" fmla="*/ 1182683 h 2382167"/>
              <a:gd name="connsiteX161" fmla="*/ 341643 w 935662"/>
              <a:gd name="connsiteY161" fmla="*/ 1181125 h 2382167"/>
              <a:gd name="connsiteX162" fmla="*/ 262922 w 935662"/>
              <a:gd name="connsiteY162" fmla="*/ 1159967 h 2382167"/>
              <a:gd name="connsiteX163" fmla="*/ 200069 w 935662"/>
              <a:gd name="connsiteY163" fmla="*/ 1103960 h 2382167"/>
              <a:gd name="connsiteX164" fmla="*/ 185757 w 935662"/>
              <a:gd name="connsiteY164" fmla="*/ 1040486 h 2382167"/>
              <a:gd name="connsiteX165" fmla="*/ 252654 w 935662"/>
              <a:gd name="connsiteY165" fmla="*/ 1061644 h 2382167"/>
              <a:gd name="connsiteX166" fmla="*/ 308350 w 935662"/>
              <a:gd name="connsiteY166" fmla="*/ 1097427 h 2382167"/>
              <a:gd name="connsiteX167" fmla="*/ 335731 w 935662"/>
              <a:gd name="connsiteY167" fmla="*/ 1142544 h 2382167"/>
              <a:gd name="connsiteX168" fmla="*/ 333865 w 935662"/>
              <a:gd name="connsiteY168" fmla="*/ 1134142 h 2382167"/>
              <a:gd name="connsiteX169" fmla="*/ 320174 w 935662"/>
              <a:gd name="connsiteY169" fmla="*/ 1089025 h 2382167"/>
              <a:gd name="connsiteX170" fmla="*/ 294970 w 935662"/>
              <a:gd name="connsiteY170" fmla="*/ 1062889 h 2382167"/>
              <a:gd name="connsiteX171" fmla="*/ 229940 w 935662"/>
              <a:gd name="connsiteY171" fmla="*/ 1047021 h 2382167"/>
              <a:gd name="connsiteX172" fmla="*/ 163975 w 935662"/>
              <a:gd name="connsiteY172" fmla="*/ 987591 h 2382167"/>
              <a:gd name="connsiteX173" fmla="*/ 151219 w 935662"/>
              <a:gd name="connsiteY173" fmla="*/ 933450 h 2382167"/>
              <a:gd name="connsiteX174" fmla="*/ 151219 w 935662"/>
              <a:gd name="connsiteY174" fmla="*/ 924738 h 2382167"/>
              <a:gd name="connsiteX175" fmla="*/ 210961 w 935662"/>
              <a:gd name="connsiteY175" fmla="*/ 947141 h 2382167"/>
              <a:gd name="connsiteX176" fmla="*/ 278479 w 935662"/>
              <a:gd name="connsiteY176" fmla="*/ 991325 h 2382167"/>
              <a:gd name="connsiteX177" fmla="*/ 298392 w 935662"/>
              <a:gd name="connsiteY177" fmla="*/ 1021818 h 2382167"/>
              <a:gd name="connsiteX178" fmla="*/ 278479 w 935662"/>
              <a:gd name="connsiteY178" fmla="*/ 960520 h 2382167"/>
              <a:gd name="connsiteX179" fmla="*/ 272256 w 935662"/>
              <a:gd name="connsiteY179" fmla="*/ 955853 h 2382167"/>
              <a:gd name="connsiteX180" fmla="*/ 201937 w 935662"/>
              <a:gd name="connsiteY180" fmla="*/ 935940 h 2382167"/>
              <a:gd name="connsiteX181" fmla="*/ 125083 w 935662"/>
              <a:gd name="connsiteY181" fmla="*/ 865619 h 2382167"/>
              <a:gd name="connsiteX182" fmla="*/ 115436 w 935662"/>
              <a:gd name="connsiteY182" fmla="*/ 822682 h 2382167"/>
              <a:gd name="connsiteX183" fmla="*/ 114191 w 935662"/>
              <a:gd name="connsiteY183" fmla="*/ 810547 h 2382167"/>
              <a:gd name="connsiteX184" fmla="*/ 169266 w 935662"/>
              <a:gd name="connsiteY184" fmla="*/ 832950 h 2382167"/>
              <a:gd name="connsiteX185" fmla="*/ 242698 w 935662"/>
              <a:gd name="connsiteY185" fmla="*/ 878688 h 2382167"/>
              <a:gd name="connsiteX186" fmla="*/ 261677 w 935662"/>
              <a:gd name="connsiteY186" fmla="*/ 909181 h 2382167"/>
              <a:gd name="connsiteX187" fmla="*/ 243009 w 935662"/>
              <a:gd name="connsiteY187" fmla="*/ 854108 h 2382167"/>
              <a:gd name="connsiteX188" fmla="*/ 233675 w 935662"/>
              <a:gd name="connsiteY188" fmla="*/ 846951 h 2382167"/>
              <a:gd name="connsiteX189" fmla="*/ 174867 w 935662"/>
              <a:gd name="connsiteY189" fmla="*/ 823614 h 2382167"/>
              <a:gd name="connsiteX190" fmla="*/ 88055 w 935662"/>
              <a:gd name="connsiteY190" fmla="*/ 747694 h 2382167"/>
              <a:gd name="connsiteX191" fmla="*/ 77476 w 935662"/>
              <a:gd name="connsiteY191" fmla="*/ 702266 h 2382167"/>
              <a:gd name="connsiteX192" fmla="*/ 134106 w 935662"/>
              <a:gd name="connsiteY192" fmla="*/ 720313 h 2382167"/>
              <a:gd name="connsiteX193" fmla="*/ 219982 w 935662"/>
              <a:gd name="connsiteY193" fmla="*/ 795611 h 2382167"/>
              <a:gd name="connsiteX194" fmla="*/ 226829 w 935662"/>
              <a:gd name="connsiteY194" fmla="*/ 804946 h 2382167"/>
              <a:gd name="connsiteX195" fmla="*/ 207848 w 935662"/>
              <a:gd name="connsiteY195" fmla="*/ 750805 h 2382167"/>
              <a:gd name="connsiteX196" fmla="*/ 202248 w 935662"/>
              <a:gd name="connsiteY196" fmla="*/ 744893 h 2382167"/>
              <a:gd name="connsiteX197" fmla="*/ 191046 w 935662"/>
              <a:gd name="connsiteY197" fmla="*/ 737115 h 2382167"/>
              <a:gd name="connsiteX198" fmla="*/ 138773 w 935662"/>
              <a:gd name="connsiteY198" fmla="*/ 610166 h 2382167"/>
              <a:gd name="connsiteX199" fmla="*/ 148729 w 935662"/>
              <a:gd name="connsiteY199" fmla="*/ 563493 h 2382167"/>
              <a:gd name="connsiteX200" fmla="*/ 605187 w 935662"/>
              <a:gd name="connsiteY200" fmla="*/ 473881 h 2382167"/>
              <a:gd name="connsiteX201" fmla="*/ 612965 w 935662"/>
              <a:gd name="connsiteY201" fmla="*/ 485081 h 2382167"/>
              <a:gd name="connsiteX202" fmla="*/ 660261 w 935662"/>
              <a:gd name="connsiteY202" fmla="*/ 522109 h 2382167"/>
              <a:gd name="connsiteX203" fmla="*/ 751117 w 935662"/>
              <a:gd name="connsiteY203" fmla="*/ 632878 h 2382167"/>
              <a:gd name="connsiteX204" fmla="*/ 758585 w 935662"/>
              <a:gd name="connsiteY204" fmla="*/ 726536 h 2382167"/>
              <a:gd name="connsiteX205" fmla="*/ 758274 w 935662"/>
              <a:gd name="connsiteY205" fmla="*/ 735247 h 2382167"/>
              <a:gd name="connsiteX206" fmla="*/ 750806 w 935662"/>
              <a:gd name="connsiteY206" fmla="*/ 729024 h 2382167"/>
              <a:gd name="connsiteX207" fmla="*/ 687953 w 935662"/>
              <a:gd name="connsiteY207" fmla="*/ 685463 h 2382167"/>
              <a:gd name="connsiteX208" fmla="*/ 649372 w 935662"/>
              <a:gd name="connsiteY208" fmla="*/ 663994 h 2382167"/>
              <a:gd name="connsiteX209" fmla="*/ 598342 w 935662"/>
              <a:gd name="connsiteY209" fmla="*/ 584339 h 2382167"/>
              <a:gd name="connsiteX210" fmla="*/ 605187 w 935662"/>
              <a:gd name="connsiteY210" fmla="*/ 473881 h 2382167"/>
              <a:gd name="connsiteX211" fmla="*/ 927539 w 935662"/>
              <a:gd name="connsiteY211" fmla="*/ 469837 h 2382167"/>
              <a:gd name="connsiteX212" fmla="*/ 932829 w 935662"/>
              <a:gd name="connsiteY212" fmla="*/ 584030 h 2382167"/>
              <a:gd name="connsiteX213" fmla="*/ 890824 w 935662"/>
              <a:gd name="connsiteY213" fmla="*/ 650305 h 2382167"/>
              <a:gd name="connsiteX214" fmla="*/ 847573 w 935662"/>
              <a:gd name="connsiteY214" fmla="*/ 675820 h 2382167"/>
              <a:gd name="connsiteX215" fmla="*/ 780988 w 935662"/>
              <a:gd name="connsiteY215" fmla="*/ 722803 h 2382167"/>
              <a:gd name="connsiteX216" fmla="*/ 776942 w 935662"/>
              <a:gd name="connsiteY216" fmla="*/ 725914 h 2382167"/>
              <a:gd name="connsiteX217" fmla="*/ 773520 w 935662"/>
              <a:gd name="connsiteY217" fmla="*/ 725291 h 2382167"/>
              <a:gd name="connsiteX218" fmla="*/ 776942 w 935662"/>
              <a:gd name="connsiteY218" fmla="*/ 655594 h 2382167"/>
              <a:gd name="connsiteX219" fmla="*/ 789077 w 935662"/>
              <a:gd name="connsiteY219" fmla="*/ 599276 h 2382167"/>
              <a:gd name="connsiteX220" fmla="*/ 850374 w 935662"/>
              <a:gd name="connsiteY220" fmla="*/ 524911 h 2382167"/>
              <a:gd name="connsiteX221" fmla="*/ 924738 w 935662"/>
              <a:gd name="connsiteY221" fmla="*/ 470458 h 2382167"/>
              <a:gd name="connsiteX222" fmla="*/ 927539 w 935662"/>
              <a:gd name="connsiteY222" fmla="*/ 469837 h 2382167"/>
              <a:gd name="connsiteX223" fmla="*/ 606743 w 935662"/>
              <a:gd name="connsiteY223" fmla="*/ 311149 h 2382167"/>
              <a:gd name="connsiteX224" fmla="*/ 659328 w 935662"/>
              <a:gd name="connsiteY224" fmla="*/ 357200 h 2382167"/>
              <a:gd name="connsiteX225" fmla="*/ 671773 w 935662"/>
              <a:gd name="connsiteY225" fmla="*/ 362799 h 2382167"/>
              <a:gd name="connsiteX226" fmla="*/ 746761 w 935662"/>
              <a:gd name="connsiteY226" fmla="*/ 451167 h 2382167"/>
              <a:gd name="connsiteX227" fmla="*/ 759206 w 935662"/>
              <a:gd name="connsiteY227" fmla="*/ 556957 h 2382167"/>
              <a:gd name="connsiteX228" fmla="*/ 757961 w 935662"/>
              <a:gd name="connsiteY228" fmla="*/ 570337 h 2382167"/>
              <a:gd name="connsiteX229" fmla="*/ 751428 w 935662"/>
              <a:gd name="connsiteY229" fmla="*/ 565047 h 2382167"/>
              <a:gd name="connsiteX230" fmla="*/ 689820 w 935662"/>
              <a:gd name="connsiteY230" fmla="*/ 521798 h 2382167"/>
              <a:gd name="connsiteX231" fmla="*/ 651236 w 935662"/>
              <a:gd name="connsiteY231" fmla="*/ 500640 h 2382167"/>
              <a:gd name="connsiteX232" fmla="*/ 598654 w 935662"/>
              <a:gd name="connsiteY232" fmla="*/ 416629 h 2382167"/>
              <a:gd name="connsiteX233" fmla="*/ 604877 w 935662"/>
              <a:gd name="connsiteY233" fmla="*/ 314260 h 2382167"/>
              <a:gd name="connsiteX234" fmla="*/ 606743 w 935662"/>
              <a:gd name="connsiteY234" fmla="*/ 311149 h 2382167"/>
              <a:gd name="connsiteX235" fmla="*/ 930029 w 935662"/>
              <a:gd name="connsiteY235" fmla="*/ 304927 h 2382167"/>
              <a:gd name="connsiteX236" fmla="*/ 933140 w 935662"/>
              <a:gd name="connsiteY236" fmla="*/ 414140 h 2382167"/>
              <a:gd name="connsiteX237" fmla="*/ 894557 w 935662"/>
              <a:gd name="connsiteY237" fmla="*/ 484149 h 2382167"/>
              <a:gd name="connsiteX238" fmla="*/ 874333 w 935662"/>
              <a:gd name="connsiteY238" fmla="*/ 497216 h 2382167"/>
              <a:gd name="connsiteX239" fmla="*/ 776010 w 935662"/>
              <a:gd name="connsiteY239" fmla="*/ 563805 h 2382167"/>
              <a:gd name="connsiteX240" fmla="*/ 774141 w 935662"/>
              <a:gd name="connsiteY240" fmla="*/ 546379 h 2382167"/>
              <a:gd name="connsiteX241" fmla="*/ 791256 w 935662"/>
              <a:gd name="connsiteY241" fmla="*/ 427830 h 2382167"/>
              <a:gd name="connsiteX242" fmla="*/ 850685 w 935662"/>
              <a:gd name="connsiteY242" fmla="*/ 360933 h 2382167"/>
              <a:gd name="connsiteX243" fmla="*/ 924117 w 935662"/>
              <a:gd name="connsiteY243" fmla="*/ 307104 h 2382167"/>
              <a:gd name="connsiteX244" fmla="*/ 930029 w 935662"/>
              <a:gd name="connsiteY244" fmla="*/ 304927 h 2382167"/>
              <a:gd name="connsiteX245" fmla="*/ 602386 w 935662"/>
              <a:gd name="connsiteY245" fmla="*/ 148730 h 2382167"/>
              <a:gd name="connsiteX246" fmla="*/ 663062 w 935662"/>
              <a:gd name="connsiteY246" fmla="*/ 196337 h 2382167"/>
              <a:gd name="connsiteX247" fmla="*/ 750495 w 935662"/>
              <a:gd name="connsiteY247" fmla="*/ 343199 h 2382167"/>
              <a:gd name="connsiteX248" fmla="*/ 755473 w 935662"/>
              <a:gd name="connsiteY248" fmla="*/ 414762 h 2382167"/>
              <a:gd name="connsiteX249" fmla="*/ 751116 w 935662"/>
              <a:gd name="connsiteY249" fmla="*/ 415697 h 2382167"/>
              <a:gd name="connsiteX250" fmla="*/ 667418 w 935662"/>
              <a:gd name="connsiteY250" fmla="*/ 346621 h 2382167"/>
              <a:gd name="connsiteX251" fmla="*/ 596163 w 935662"/>
              <a:gd name="connsiteY251" fmla="*/ 229317 h 2382167"/>
              <a:gd name="connsiteX252" fmla="*/ 602386 w 935662"/>
              <a:gd name="connsiteY252" fmla="*/ 148730 h 2382167"/>
              <a:gd name="connsiteX253" fmla="*/ 925671 w 935662"/>
              <a:gd name="connsiteY253" fmla="*/ 140018 h 2382167"/>
              <a:gd name="connsiteX254" fmla="*/ 927539 w 935662"/>
              <a:gd name="connsiteY254" fmla="*/ 159309 h 2382167"/>
              <a:gd name="connsiteX255" fmla="*/ 931272 w 935662"/>
              <a:gd name="connsiteY255" fmla="*/ 221850 h 2382167"/>
              <a:gd name="connsiteX256" fmla="*/ 857840 w 935662"/>
              <a:gd name="connsiteY256" fmla="*/ 341020 h 2382167"/>
              <a:gd name="connsiteX257" fmla="*/ 794055 w 935662"/>
              <a:gd name="connsiteY257" fmla="*/ 385827 h 2382167"/>
              <a:gd name="connsiteX258" fmla="*/ 774452 w 935662"/>
              <a:gd name="connsiteY258" fmla="*/ 410718 h 2382167"/>
              <a:gd name="connsiteX259" fmla="*/ 801212 w 935662"/>
              <a:gd name="connsiteY259" fmla="*/ 259188 h 2382167"/>
              <a:gd name="connsiteX260" fmla="*/ 865308 w 935662"/>
              <a:gd name="connsiteY260" fmla="*/ 188868 h 2382167"/>
              <a:gd name="connsiteX261" fmla="*/ 925671 w 935662"/>
              <a:gd name="connsiteY261" fmla="*/ 140018 h 2382167"/>
              <a:gd name="connsiteX262" fmla="*/ 754851 w 935662"/>
              <a:gd name="connsiteY262" fmla="*/ 0 h 2382167"/>
              <a:gd name="connsiteX263" fmla="*/ 766053 w 935662"/>
              <a:gd name="connsiteY263" fmla="*/ 12135 h 2382167"/>
              <a:gd name="connsiteX264" fmla="*/ 820816 w 935662"/>
              <a:gd name="connsiteY264" fmla="*/ 107657 h 2382167"/>
              <a:gd name="connsiteX265" fmla="*/ 816459 w 935662"/>
              <a:gd name="connsiteY265" fmla="*/ 188557 h 2382167"/>
              <a:gd name="connsiteX266" fmla="*/ 765430 w 935662"/>
              <a:gd name="connsiteY266" fmla="*/ 271323 h 2382167"/>
              <a:gd name="connsiteX267" fmla="*/ 760763 w 935662"/>
              <a:gd name="connsiteY267" fmla="*/ 284080 h 2382167"/>
              <a:gd name="connsiteX268" fmla="*/ 764808 w 935662"/>
              <a:gd name="connsiteY268" fmla="*/ 971101 h 2382167"/>
              <a:gd name="connsiteX269" fmla="*/ 749873 w 935662"/>
              <a:gd name="connsiteY269" fmla="*/ 1387110 h 2382167"/>
              <a:gd name="connsiteX270" fmla="*/ 653105 w 935662"/>
              <a:gd name="connsiteY270" fmla="*/ 1961492 h 2382167"/>
              <a:gd name="connsiteX271" fmla="*/ 637235 w 935662"/>
              <a:gd name="connsiteY271" fmla="*/ 2047059 h 2382167"/>
              <a:gd name="connsiteX272" fmla="*/ 577806 w 935662"/>
              <a:gd name="connsiteY272" fmla="*/ 2214147 h 2382167"/>
              <a:gd name="connsiteX273" fmla="*/ 498773 w 935662"/>
              <a:gd name="connsiteY273" fmla="*/ 2372212 h 2382167"/>
              <a:gd name="connsiteX274" fmla="*/ 492239 w 935662"/>
              <a:gd name="connsiteY274" fmla="*/ 2382167 h 2382167"/>
              <a:gd name="connsiteX275" fmla="*/ 659639 w 935662"/>
              <a:gd name="connsiteY275" fmla="*/ 1748665 h 2382167"/>
              <a:gd name="connsiteX276" fmla="*/ 659328 w 935662"/>
              <a:gd name="connsiteY276" fmla="*/ 1840455 h 2382167"/>
              <a:gd name="connsiteX277" fmla="*/ 655906 w 935662"/>
              <a:gd name="connsiteY277" fmla="*/ 1932866 h 2382167"/>
              <a:gd name="connsiteX278" fmla="*/ 661816 w 935662"/>
              <a:gd name="connsiteY278" fmla="*/ 1912331 h 2382167"/>
              <a:gd name="connsiteX279" fmla="*/ 739915 w 935662"/>
              <a:gd name="connsiteY279" fmla="*/ 1458673 h 2382167"/>
              <a:gd name="connsiteX280" fmla="*/ 758586 w 935662"/>
              <a:gd name="connsiteY280" fmla="*/ 1076270 h 2382167"/>
              <a:gd name="connsiteX281" fmla="*/ 758586 w 935662"/>
              <a:gd name="connsiteY281" fmla="*/ 1058534 h 2382167"/>
              <a:gd name="connsiteX282" fmla="*/ 755785 w 935662"/>
              <a:gd name="connsiteY282" fmla="*/ 1067869 h 2382167"/>
              <a:gd name="connsiteX283" fmla="*/ 731826 w 935662"/>
              <a:gd name="connsiteY283" fmla="*/ 1047955 h 2382167"/>
              <a:gd name="connsiteX284" fmla="*/ 669907 w 935662"/>
              <a:gd name="connsiteY284" fmla="*/ 1010617 h 2382167"/>
              <a:gd name="connsiteX285" fmla="*/ 596164 w 935662"/>
              <a:gd name="connsiteY285" fmla="*/ 877445 h 2382167"/>
              <a:gd name="connsiteX286" fmla="*/ 602387 w 935662"/>
              <a:gd name="connsiteY286" fmla="*/ 810236 h 2382167"/>
              <a:gd name="connsiteX287" fmla="*/ 607365 w 935662"/>
              <a:gd name="connsiteY287" fmla="*/ 814281 h 2382167"/>
              <a:gd name="connsiteX288" fmla="*/ 671152 w 935662"/>
              <a:gd name="connsiteY288" fmla="*/ 861886 h 2382167"/>
              <a:gd name="connsiteX289" fmla="*/ 736493 w 935662"/>
              <a:gd name="connsiteY289" fmla="*/ 925050 h 2382167"/>
              <a:gd name="connsiteX290" fmla="*/ 752050 w 935662"/>
              <a:gd name="connsiteY290" fmla="*/ 981369 h 2382167"/>
              <a:gd name="connsiteX291" fmla="*/ 758896 w 935662"/>
              <a:gd name="connsiteY291" fmla="*/ 1026174 h 2382167"/>
              <a:gd name="connsiteX292" fmla="*/ 759829 w 935662"/>
              <a:gd name="connsiteY292" fmla="*/ 1017774 h 2382167"/>
              <a:gd name="connsiteX293" fmla="*/ 760141 w 935662"/>
              <a:gd name="connsiteY293" fmla="*/ 544824 h 2382167"/>
              <a:gd name="connsiteX294" fmla="*/ 756096 w 935662"/>
              <a:gd name="connsiteY294" fmla="*/ 283769 h 2382167"/>
              <a:gd name="connsiteX295" fmla="*/ 746762 w 935662"/>
              <a:gd name="connsiteY295" fmla="*/ 257009 h 2382167"/>
              <a:gd name="connsiteX296" fmla="*/ 709734 w 935662"/>
              <a:gd name="connsiteY296" fmla="*/ 197580 h 2382167"/>
              <a:gd name="connsiteX297" fmla="*/ 702889 w 935662"/>
              <a:gd name="connsiteY297" fmla="*/ 104858 h 2382167"/>
              <a:gd name="connsiteX298" fmla="*/ 752361 w 935662"/>
              <a:gd name="connsiteY298" fmla="*/ 4667 h 2382167"/>
              <a:gd name="connsiteX299" fmla="*/ 754851 w 935662"/>
              <a:gd name="connsiteY299" fmla="*/ 0 h 238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935662" h="2382167">
                <a:moveTo>
                  <a:pt x="479172" y="1200107"/>
                </a:moveTo>
                <a:cubicBezTo>
                  <a:pt x="481040" y="1203219"/>
                  <a:pt x="482906" y="1204774"/>
                  <a:pt x="483528" y="1206953"/>
                </a:cubicBezTo>
                <a:cubicBezTo>
                  <a:pt x="490996" y="1227177"/>
                  <a:pt x="499709" y="1247091"/>
                  <a:pt x="505621" y="1267938"/>
                </a:cubicBezTo>
                <a:cubicBezTo>
                  <a:pt x="513089" y="1294074"/>
                  <a:pt x="507176" y="1317722"/>
                  <a:pt x="488506" y="1337946"/>
                </a:cubicBezTo>
                <a:cubicBezTo>
                  <a:pt x="478861" y="1348214"/>
                  <a:pt x="468281" y="1357549"/>
                  <a:pt x="459258" y="1367817"/>
                </a:cubicBezTo>
                <a:cubicBezTo>
                  <a:pt x="447434" y="1380886"/>
                  <a:pt x="437478" y="1394266"/>
                  <a:pt x="426586" y="1407956"/>
                </a:cubicBezTo>
                <a:cubicBezTo>
                  <a:pt x="417875" y="1387419"/>
                  <a:pt x="413518" y="1365951"/>
                  <a:pt x="411339" y="1343547"/>
                </a:cubicBezTo>
                <a:cubicBezTo>
                  <a:pt x="410718" y="1335769"/>
                  <a:pt x="411028" y="1328301"/>
                  <a:pt x="410718" y="1320523"/>
                </a:cubicBezTo>
                <a:cubicBezTo>
                  <a:pt x="409473" y="1292208"/>
                  <a:pt x="420052" y="1269183"/>
                  <a:pt x="441521" y="1251136"/>
                </a:cubicBezTo>
                <a:cubicBezTo>
                  <a:pt x="458013" y="1237446"/>
                  <a:pt x="471393" y="1221887"/>
                  <a:pt x="479172" y="1200107"/>
                </a:cubicBezTo>
                <a:close/>
                <a:moveTo>
                  <a:pt x="0" y="1198862"/>
                </a:moveTo>
                <a:cubicBezTo>
                  <a:pt x="14001" y="1210686"/>
                  <a:pt x="28004" y="1222198"/>
                  <a:pt x="42006" y="1234334"/>
                </a:cubicBezTo>
                <a:cubicBezTo>
                  <a:pt x="117926" y="1300608"/>
                  <a:pt x="187936" y="1372795"/>
                  <a:pt x="252032" y="1450894"/>
                </a:cubicBezTo>
                <a:cubicBezTo>
                  <a:pt x="347244" y="1566953"/>
                  <a:pt x="410719" y="1697637"/>
                  <a:pt x="439968" y="1844810"/>
                </a:cubicBezTo>
                <a:cubicBezTo>
                  <a:pt x="441213" y="1851656"/>
                  <a:pt x="443080" y="1858190"/>
                  <a:pt x="444325" y="1865036"/>
                </a:cubicBezTo>
                <a:cubicBezTo>
                  <a:pt x="444325" y="1865036"/>
                  <a:pt x="444325" y="1865347"/>
                  <a:pt x="444012" y="1865347"/>
                </a:cubicBezTo>
                <a:cubicBezTo>
                  <a:pt x="427834" y="1829564"/>
                  <a:pt x="412275" y="1793159"/>
                  <a:pt x="395473" y="1757687"/>
                </a:cubicBezTo>
                <a:cubicBezTo>
                  <a:pt x="357202" y="1675545"/>
                  <a:pt x="305862" y="1601180"/>
                  <a:pt x="251722" y="1529304"/>
                </a:cubicBezTo>
                <a:cubicBezTo>
                  <a:pt x="170511" y="1421334"/>
                  <a:pt x="87123" y="1314921"/>
                  <a:pt x="4356" y="1207575"/>
                </a:cubicBezTo>
                <a:cubicBezTo>
                  <a:pt x="2490" y="1205085"/>
                  <a:pt x="622" y="1202908"/>
                  <a:pt x="0" y="1198862"/>
                </a:cubicBezTo>
                <a:close/>
                <a:moveTo>
                  <a:pt x="440901" y="1077825"/>
                </a:moveTo>
                <a:cubicBezTo>
                  <a:pt x="454591" y="1107385"/>
                  <a:pt x="467971" y="1133521"/>
                  <a:pt x="471394" y="1163081"/>
                </a:cubicBezTo>
                <a:cubicBezTo>
                  <a:pt x="473573" y="1182060"/>
                  <a:pt x="467971" y="1199173"/>
                  <a:pt x="455836" y="1213797"/>
                </a:cubicBezTo>
                <a:cubicBezTo>
                  <a:pt x="448058" y="1223132"/>
                  <a:pt x="439034" y="1231533"/>
                  <a:pt x="431256" y="1240868"/>
                </a:cubicBezTo>
                <a:cubicBezTo>
                  <a:pt x="418497" y="1256424"/>
                  <a:pt x="406051" y="1272294"/>
                  <a:pt x="392671" y="1288785"/>
                </a:cubicBezTo>
                <a:cubicBezTo>
                  <a:pt x="379291" y="1255181"/>
                  <a:pt x="372758" y="1220020"/>
                  <a:pt x="376180" y="1183616"/>
                </a:cubicBezTo>
                <a:cubicBezTo>
                  <a:pt x="378046" y="1164324"/>
                  <a:pt x="387070" y="1148146"/>
                  <a:pt x="401073" y="1135388"/>
                </a:cubicBezTo>
                <a:cubicBezTo>
                  <a:pt x="417876" y="1119831"/>
                  <a:pt x="433744" y="1103961"/>
                  <a:pt x="440901" y="1077825"/>
                </a:cubicBezTo>
                <a:close/>
                <a:moveTo>
                  <a:pt x="925984" y="976078"/>
                </a:moveTo>
                <a:cubicBezTo>
                  <a:pt x="927540" y="991324"/>
                  <a:pt x="929717" y="1004393"/>
                  <a:pt x="930028" y="1017460"/>
                </a:cubicBezTo>
                <a:cubicBezTo>
                  <a:pt x="930651" y="1041419"/>
                  <a:pt x="931583" y="1065689"/>
                  <a:pt x="929406" y="1089648"/>
                </a:cubicBezTo>
                <a:cubicBezTo>
                  <a:pt x="926606" y="1119829"/>
                  <a:pt x="909804" y="1142856"/>
                  <a:pt x="883978" y="1159347"/>
                </a:cubicBezTo>
                <a:cubicBezTo>
                  <a:pt x="876821" y="1163701"/>
                  <a:pt x="869665" y="1168057"/>
                  <a:pt x="862197" y="1171792"/>
                </a:cubicBezTo>
                <a:cubicBezTo>
                  <a:pt x="829216" y="1187660"/>
                  <a:pt x="796856" y="1204774"/>
                  <a:pt x="768230" y="1232777"/>
                </a:cubicBezTo>
                <a:cubicBezTo>
                  <a:pt x="765429" y="1199484"/>
                  <a:pt x="768230" y="1169613"/>
                  <a:pt x="774453" y="1139744"/>
                </a:cubicBezTo>
                <a:cubicBezTo>
                  <a:pt x="775387" y="1136009"/>
                  <a:pt x="776319" y="1132277"/>
                  <a:pt x="777253" y="1128542"/>
                </a:cubicBezTo>
                <a:cubicBezTo>
                  <a:pt x="787522" y="1074712"/>
                  <a:pt x="818325" y="1038619"/>
                  <a:pt x="869977" y="1020884"/>
                </a:cubicBezTo>
                <a:cubicBezTo>
                  <a:pt x="888956" y="1014349"/>
                  <a:pt x="903270" y="1000348"/>
                  <a:pt x="916650" y="986036"/>
                </a:cubicBezTo>
                <a:cubicBezTo>
                  <a:pt x="919138" y="983235"/>
                  <a:pt x="921628" y="980435"/>
                  <a:pt x="925984" y="976078"/>
                </a:cubicBezTo>
                <a:close/>
                <a:moveTo>
                  <a:pt x="602076" y="975456"/>
                </a:moveTo>
                <a:cubicBezTo>
                  <a:pt x="606432" y="980745"/>
                  <a:pt x="608609" y="983545"/>
                  <a:pt x="611099" y="985725"/>
                </a:cubicBezTo>
                <a:cubicBezTo>
                  <a:pt x="625100" y="997859"/>
                  <a:pt x="637235" y="1014040"/>
                  <a:pt x="653415" y="1020573"/>
                </a:cubicBezTo>
                <a:cubicBezTo>
                  <a:pt x="712844" y="1044221"/>
                  <a:pt x="740849" y="1088715"/>
                  <a:pt x="748316" y="1149701"/>
                </a:cubicBezTo>
                <a:cubicBezTo>
                  <a:pt x="752049" y="1178326"/>
                  <a:pt x="755473" y="1206951"/>
                  <a:pt x="750183" y="1237756"/>
                </a:cubicBezTo>
                <a:cubicBezTo>
                  <a:pt x="724979" y="1211620"/>
                  <a:pt x="696353" y="1193574"/>
                  <a:pt x="666172" y="1177704"/>
                </a:cubicBezTo>
                <a:cubicBezTo>
                  <a:pt x="664616" y="1176770"/>
                  <a:pt x="663060" y="1175838"/>
                  <a:pt x="661505" y="1175214"/>
                </a:cubicBezTo>
                <a:cubicBezTo>
                  <a:pt x="609854" y="1150323"/>
                  <a:pt x="588075" y="1108939"/>
                  <a:pt x="593674" y="1052621"/>
                </a:cubicBezTo>
                <a:cubicBezTo>
                  <a:pt x="596164" y="1028041"/>
                  <a:pt x="598964" y="1003461"/>
                  <a:pt x="602076" y="975456"/>
                </a:cubicBezTo>
                <a:close/>
                <a:moveTo>
                  <a:pt x="406363" y="966743"/>
                </a:moveTo>
                <a:cubicBezTo>
                  <a:pt x="419432" y="992569"/>
                  <a:pt x="432501" y="1017772"/>
                  <a:pt x="436234" y="1046709"/>
                </a:cubicBezTo>
                <a:cubicBezTo>
                  <a:pt x="439035" y="1068801"/>
                  <a:pt x="431257" y="1088091"/>
                  <a:pt x="416632" y="1104271"/>
                </a:cubicBezTo>
                <a:cubicBezTo>
                  <a:pt x="405120" y="1117340"/>
                  <a:pt x="392672" y="1129475"/>
                  <a:pt x="381471" y="1142855"/>
                </a:cubicBezTo>
                <a:cubicBezTo>
                  <a:pt x="373382" y="1152811"/>
                  <a:pt x="366536" y="1163702"/>
                  <a:pt x="358757" y="1174903"/>
                </a:cubicBezTo>
                <a:cubicBezTo>
                  <a:pt x="349423" y="1154679"/>
                  <a:pt x="344755" y="1133208"/>
                  <a:pt x="341955" y="1111428"/>
                </a:cubicBezTo>
                <a:cubicBezTo>
                  <a:pt x="341021" y="1104271"/>
                  <a:pt x="340710" y="1096804"/>
                  <a:pt x="340399" y="1089647"/>
                </a:cubicBezTo>
                <a:cubicBezTo>
                  <a:pt x="338533" y="1060399"/>
                  <a:pt x="348178" y="1035819"/>
                  <a:pt x="370271" y="1016838"/>
                </a:cubicBezTo>
                <a:cubicBezTo>
                  <a:pt x="386139" y="1003148"/>
                  <a:pt x="398584" y="987280"/>
                  <a:pt x="406363" y="966743"/>
                </a:cubicBezTo>
                <a:close/>
                <a:moveTo>
                  <a:pt x="371203" y="848818"/>
                </a:moveTo>
                <a:cubicBezTo>
                  <a:pt x="379604" y="870287"/>
                  <a:pt x="387695" y="889890"/>
                  <a:pt x="394850" y="909803"/>
                </a:cubicBezTo>
                <a:cubicBezTo>
                  <a:pt x="406364" y="941853"/>
                  <a:pt x="399519" y="969544"/>
                  <a:pt x="376492" y="994748"/>
                </a:cubicBezTo>
                <a:cubicBezTo>
                  <a:pt x="357513" y="1015283"/>
                  <a:pt x="339465" y="1037064"/>
                  <a:pt x="319863" y="1059778"/>
                </a:cubicBezTo>
                <a:cubicBezTo>
                  <a:pt x="315506" y="1042042"/>
                  <a:pt x="310839" y="1023374"/>
                  <a:pt x="306483" y="1004704"/>
                </a:cubicBezTo>
                <a:cubicBezTo>
                  <a:pt x="304927" y="998170"/>
                  <a:pt x="304927" y="991637"/>
                  <a:pt x="304303" y="985101"/>
                </a:cubicBezTo>
                <a:cubicBezTo>
                  <a:pt x="299949" y="949008"/>
                  <a:pt x="312395" y="920071"/>
                  <a:pt x="339776" y="895802"/>
                </a:cubicBezTo>
                <a:cubicBezTo>
                  <a:pt x="350356" y="886467"/>
                  <a:pt x="357200" y="872777"/>
                  <a:pt x="365291" y="860642"/>
                </a:cubicBezTo>
                <a:cubicBezTo>
                  <a:pt x="367469" y="857531"/>
                  <a:pt x="368714" y="853796"/>
                  <a:pt x="371203" y="848818"/>
                </a:cubicBezTo>
                <a:close/>
                <a:moveTo>
                  <a:pt x="925670" y="804322"/>
                </a:moveTo>
                <a:cubicBezTo>
                  <a:pt x="927226" y="815835"/>
                  <a:pt x="929405" y="827036"/>
                  <a:pt x="930027" y="838549"/>
                </a:cubicBezTo>
                <a:cubicBezTo>
                  <a:pt x="931271" y="863751"/>
                  <a:pt x="933138" y="888955"/>
                  <a:pt x="931582" y="913848"/>
                </a:cubicBezTo>
                <a:cubicBezTo>
                  <a:pt x="929716" y="944651"/>
                  <a:pt x="913535" y="968299"/>
                  <a:pt x="888021" y="985722"/>
                </a:cubicBezTo>
                <a:cubicBezTo>
                  <a:pt x="882732" y="989146"/>
                  <a:pt x="877442" y="992568"/>
                  <a:pt x="871843" y="995680"/>
                </a:cubicBezTo>
                <a:cubicBezTo>
                  <a:pt x="837926" y="1014348"/>
                  <a:pt x="803389" y="1031773"/>
                  <a:pt x="774141" y="1062576"/>
                </a:cubicBezTo>
                <a:cubicBezTo>
                  <a:pt x="769474" y="1008747"/>
                  <a:pt x="776008" y="959586"/>
                  <a:pt x="795610" y="912603"/>
                </a:cubicBezTo>
                <a:cubicBezTo>
                  <a:pt x="806500" y="886465"/>
                  <a:pt x="827037" y="868731"/>
                  <a:pt x="852240" y="857528"/>
                </a:cubicBezTo>
                <a:cubicBezTo>
                  <a:pt x="880243" y="845083"/>
                  <a:pt x="905446" y="829837"/>
                  <a:pt x="925670" y="804322"/>
                </a:cubicBezTo>
                <a:close/>
                <a:moveTo>
                  <a:pt x="334798" y="734625"/>
                </a:moveTo>
                <a:cubicBezTo>
                  <a:pt x="344134" y="759518"/>
                  <a:pt x="353158" y="781609"/>
                  <a:pt x="360625" y="804323"/>
                </a:cubicBezTo>
                <a:cubicBezTo>
                  <a:pt x="369336" y="831704"/>
                  <a:pt x="362181" y="855973"/>
                  <a:pt x="343511" y="877131"/>
                </a:cubicBezTo>
                <a:cubicBezTo>
                  <a:pt x="330130" y="892067"/>
                  <a:pt x="316129" y="907002"/>
                  <a:pt x="303060" y="922248"/>
                </a:cubicBezTo>
                <a:cubicBezTo>
                  <a:pt x="296837" y="929716"/>
                  <a:pt x="292170" y="938429"/>
                  <a:pt x="286257" y="947452"/>
                </a:cubicBezTo>
                <a:cubicBezTo>
                  <a:pt x="275678" y="924738"/>
                  <a:pt x="271634" y="901403"/>
                  <a:pt x="268521" y="877755"/>
                </a:cubicBezTo>
                <a:cubicBezTo>
                  <a:pt x="262922" y="837305"/>
                  <a:pt x="275367" y="804633"/>
                  <a:pt x="307416" y="778497"/>
                </a:cubicBezTo>
                <a:cubicBezTo>
                  <a:pt x="316750" y="771030"/>
                  <a:pt x="322041" y="758584"/>
                  <a:pt x="328886" y="748005"/>
                </a:cubicBezTo>
                <a:cubicBezTo>
                  <a:pt x="331065" y="744894"/>
                  <a:pt x="332310" y="740848"/>
                  <a:pt x="334798" y="734625"/>
                </a:cubicBezTo>
                <a:close/>
                <a:moveTo>
                  <a:pt x="350355" y="650927"/>
                </a:moveTo>
                <a:cubicBezTo>
                  <a:pt x="368402" y="679553"/>
                  <a:pt x="386759" y="708179"/>
                  <a:pt x="403872" y="737116"/>
                </a:cubicBezTo>
                <a:cubicBezTo>
                  <a:pt x="486327" y="875267"/>
                  <a:pt x="556337" y="1019019"/>
                  <a:pt x="607677" y="1171793"/>
                </a:cubicBezTo>
                <a:cubicBezTo>
                  <a:pt x="656216" y="1315546"/>
                  <a:pt x="677995" y="1462719"/>
                  <a:pt x="667105" y="1614562"/>
                </a:cubicBezTo>
                <a:cubicBezTo>
                  <a:pt x="664616" y="1648165"/>
                  <a:pt x="662749" y="1681458"/>
                  <a:pt x="660261" y="1715062"/>
                </a:cubicBezTo>
                <a:cubicBezTo>
                  <a:pt x="659949" y="1717241"/>
                  <a:pt x="659016" y="1720042"/>
                  <a:pt x="658082" y="1725330"/>
                </a:cubicBezTo>
                <a:cubicBezTo>
                  <a:pt x="655592" y="1696083"/>
                  <a:pt x="653104" y="1669634"/>
                  <a:pt x="650925" y="1643498"/>
                </a:cubicBezTo>
                <a:cubicBezTo>
                  <a:pt x="640346" y="1521838"/>
                  <a:pt x="612965" y="1403601"/>
                  <a:pt x="576250" y="1287231"/>
                </a:cubicBezTo>
                <a:cubicBezTo>
                  <a:pt x="510907" y="1078760"/>
                  <a:pt x="434366" y="874644"/>
                  <a:pt x="355333" y="671151"/>
                </a:cubicBezTo>
                <a:cubicBezTo>
                  <a:pt x="352845" y="664929"/>
                  <a:pt x="350666" y="658395"/>
                  <a:pt x="350355" y="650927"/>
                </a:cubicBezTo>
                <a:close/>
                <a:moveTo>
                  <a:pt x="605500" y="643770"/>
                </a:moveTo>
                <a:cubicBezTo>
                  <a:pt x="608611" y="647192"/>
                  <a:pt x="611412" y="650304"/>
                  <a:pt x="614523" y="653728"/>
                </a:cubicBezTo>
                <a:cubicBezTo>
                  <a:pt x="628213" y="669285"/>
                  <a:pt x="644392" y="681730"/>
                  <a:pt x="663684" y="690132"/>
                </a:cubicBezTo>
                <a:cubicBezTo>
                  <a:pt x="677998" y="696355"/>
                  <a:pt x="691688" y="704444"/>
                  <a:pt x="704444" y="713468"/>
                </a:cubicBezTo>
                <a:cubicBezTo>
                  <a:pt x="724047" y="727469"/>
                  <a:pt x="735560" y="748005"/>
                  <a:pt x="742405" y="771030"/>
                </a:cubicBezTo>
                <a:cubicBezTo>
                  <a:pt x="754541" y="810548"/>
                  <a:pt x="760764" y="850685"/>
                  <a:pt x="757653" y="892069"/>
                </a:cubicBezTo>
                <a:cubicBezTo>
                  <a:pt x="757340" y="894246"/>
                  <a:pt x="757029" y="896736"/>
                  <a:pt x="756718" y="900469"/>
                </a:cubicBezTo>
                <a:cubicBezTo>
                  <a:pt x="754229" y="898292"/>
                  <a:pt x="752673" y="897047"/>
                  <a:pt x="751117" y="895802"/>
                </a:cubicBezTo>
                <a:cubicBezTo>
                  <a:pt x="730270" y="881177"/>
                  <a:pt x="709735" y="866242"/>
                  <a:pt x="688887" y="851930"/>
                </a:cubicBezTo>
                <a:cubicBezTo>
                  <a:pt x="682041" y="847263"/>
                  <a:pt x="674263" y="843841"/>
                  <a:pt x="666795" y="840106"/>
                </a:cubicBezTo>
                <a:cubicBezTo>
                  <a:pt x="612033" y="814902"/>
                  <a:pt x="591496" y="771343"/>
                  <a:pt x="596787" y="713157"/>
                </a:cubicBezTo>
                <a:cubicBezTo>
                  <a:pt x="598964" y="690132"/>
                  <a:pt x="600832" y="667418"/>
                  <a:pt x="603010" y="644392"/>
                </a:cubicBezTo>
                <a:cubicBezTo>
                  <a:pt x="603631" y="644081"/>
                  <a:pt x="604565" y="644081"/>
                  <a:pt x="605500" y="643770"/>
                </a:cubicBezTo>
                <a:close/>
                <a:moveTo>
                  <a:pt x="926604" y="634746"/>
                </a:moveTo>
                <a:cubicBezTo>
                  <a:pt x="927849" y="638792"/>
                  <a:pt x="928782" y="640969"/>
                  <a:pt x="929094" y="643148"/>
                </a:cubicBezTo>
                <a:cubicBezTo>
                  <a:pt x="931271" y="672085"/>
                  <a:pt x="934694" y="700711"/>
                  <a:pt x="935628" y="729647"/>
                </a:cubicBezTo>
                <a:cubicBezTo>
                  <a:pt x="936562" y="770718"/>
                  <a:pt x="918515" y="802145"/>
                  <a:pt x="882732" y="823303"/>
                </a:cubicBezTo>
                <a:cubicBezTo>
                  <a:pt x="874331" y="828281"/>
                  <a:pt x="865931" y="832948"/>
                  <a:pt x="857218" y="837615"/>
                </a:cubicBezTo>
                <a:cubicBezTo>
                  <a:pt x="828592" y="852550"/>
                  <a:pt x="801522" y="869665"/>
                  <a:pt x="776942" y="894245"/>
                </a:cubicBezTo>
                <a:cubicBezTo>
                  <a:pt x="772896" y="848507"/>
                  <a:pt x="778185" y="806812"/>
                  <a:pt x="790321" y="765430"/>
                </a:cubicBezTo>
                <a:cubicBezTo>
                  <a:pt x="800277" y="731203"/>
                  <a:pt x="820814" y="705688"/>
                  <a:pt x="852862" y="690753"/>
                </a:cubicBezTo>
                <a:cubicBezTo>
                  <a:pt x="881177" y="677684"/>
                  <a:pt x="907623" y="663061"/>
                  <a:pt x="926604" y="634746"/>
                </a:cubicBezTo>
                <a:close/>
                <a:moveTo>
                  <a:pt x="299016" y="626345"/>
                </a:moveTo>
                <a:cubicBezTo>
                  <a:pt x="311462" y="657772"/>
                  <a:pt x="329198" y="687643"/>
                  <a:pt x="324220" y="723736"/>
                </a:cubicBezTo>
                <a:cubicBezTo>
                  <a:pt x="321109" y="744271"/>
                  <a:pt x="311772" y="761696"/>
                  <a:pt x="296839" y="775387"/>
                </a:cubicBezTo>
                <a:cubicBezTo>
                  <a:pt x="276302" y="793744"/>
                  <a:pt x="260745" y="814591"/>
                  <a:pt x="252964" y="842907"/>
                </a:cubicBezTo>
                <a:cubicBezTo>
                  <a:pt x="226206" y="777875"/>
                  <a:pt x="227762" y="709111"/>
                  <a:pt x="275368" y="660572"/>
                </a:cubicBezTo>
                <a:cubicBezTo>
                  <a:pt x="284702" y="651238"/>
                  <a:pt x="290614" y="638480"/>
                  <a:pt x="299016" y="626345"/>
                </a:cubicBezTo>
                <a:close/>
                <a:moveTo>
                  <a:pt x="148729" y="563493"/>
                </a:moveTo>
                <a:cubicBezTo>
                  <a:pt x="170511" y="575628"/>
                  <a:pt x="188558" y="589318"/>
                  <a:pt x="204425" y="606431"/>
                </a:cubicBezTo>
                <a:cubicBezTo>
                  <a:pt x="229318" y="633190"/>
                  <a:pt x="238342" y="663683"/>
                  <a:pt x="229318" y="699155"/>
                </a:cubicBezTo>
                <a:cubicBezTo>
                  <a:pt x="225584" y="713779"/>
                  <a:pt x="221851" y="728402"/>
                  <a:pt x="216871" y="742405"/>
                </a:cubicBezTo>
                <a:cubicBezTo>
                  <a:pt x="214383" y="749873"/>
                  <a:pt x="214072" y="755783"/>
                  <a:pt x="216560" y="763251"/>
                </a:cubicBezTo>
                <a:cubicBezTo>
                  <a:pt x="296215" y="995992"/>
                  <a:pt x="372136" y="1229666"/>
                  <a:pt x="434367" y="1467695"/>
                </a:cubicBezTo>
                <a:cubicBezTo>
                  <a:pt x="459258" y="1562908"/>
                  <a:pt x="481661" y="1659052"/>
                  <a:pt x="493485" y="1757065"/>
                </a:cubicBezTo>
                <a:cubicBezTo>
                  <a:pt x="506555" y="1866901"/>
                  <a:pt x="509353" y="1977359"/>
                  <a:pt x="504375" y="2087817"/>
                </a:cubicBezTo>
                <a:cubicBezTo>
                  <a:pt x="503441" y="2105553"/>
                  <a:pt x="503441" y="2123599"/>
                  <a:pt x="503754" y="2141335"/>
                </a:cubicBezTo>
                <a:cubicBezTo>
                  <a:pt x="504686" y="2180851"/>
                  <a:pt x="500642" y="2219435"/>
                  <a:pt x="489751" y="2257395"/>
                </a:cubicBezTo>
                <a:cubicBezTo>
                  <a:pt x="489129" y="2258950"/>
                  <a:pt x="489129" y="2260817"/>
                  <a:pt x="488195" y="2262372"/>
                </a:cubicBezTo>
                <a:cubicBezTo>
                  <a:pt x="486639" y="2264862"/>
                  <a:pt x="485084" y="2267352"/>
                  <a:pt x="482283" y="2269529"/>
                </a:cubicBezTo>
                <a:cubicBezTo>
                  <a:pt x="485394" y="2142580"/>
                  <a:pt x="475128" y="2016875"/>
                  <a:pt x="453036" y="1891794"/>
                </a:cubicBezTo>
                <a:cubicBezTo>
                  <a:pt x="459258" y="1911707"/>
                  <a:pt x="466105" y="1931310"/>
                  <a:pt x="472017" y="1951223"/>
                </a:cubicBezTo>
                <a:cubicBezTo>
                  <a:pt x="477929" y="1971447"/>
                  <a:pt x="483217" y="1991673"/>
                  <a:pt x="487573" y="2012207"/>
                </a:cubicBezTo>
                <a:cubicBezTo>
                  <a:pt x="492241" y="2032744"/>
                  <a:pt x="495663" y="2053902"/>
                  <a:pt x="499398" y="2074750"/>
                </a:cubicBezTo>
                <a:cubicBezTo>
                  <a:pt x="500330" y="2074750"/>
                  <a:pt x="501575" y="2074750"/>
                  <a:pt x="502509" y="2074750"/>
                </a:cubicBezTo>
                <a:cubicBezTo>
                  <a:pt x="502509" y="2043945"/>
                  <a:pt x="502509" y="2012831"/>
                  <a:pt x="502509" y="1982026"/>
                </a:cubicBezTo>
                <a:cubicBezTo>
                  <a:pt x="503441" y="1810894"/>
                  <a:pt x="477929" y="1643495"/>
                  <a:pt x="433122" y="1478897"/>
                </a:cubicBezTo>
                <a:cubicBezTo>
                  <a:pt x="428455" y="1461785"/>
                  <a:pt x="424410" y="1444359"/>
                  <a:pt x="419121" y="1427247"/>
                </a:cubicBezTo>
                <a:cubicBezTo>
                  <a:pt x="417565" y="1422267"/>
                  <a:pt x="413209" y="1416355"/>
                  <a:pt x="408542" y="1414799"/>
                </a:cubicBezTo>
                <a:cubicBezTo>
                  <a:pt x="386760" y="1407332"/>
                  <a:pt x="364980" y="1398932"/>
                  <a:pt x="342577" y="1394886"/>
                </a:cubicBezTo>
                <a:cubicBezTo>
                  <a:pt x="301193" y="1387418"/>
                  <a:pt x="276302" y="1364705"/>
                  <a:pt x="267900" y="1323633"/>
                </a:cubicBezTo>
                <a:cubicBezTo>
                  <a:pt x="264478" y="1306208"/>
                  <a:pt x="260745" y="1288784"/>
                  <a:pt x="256699" y="1269493"/>
                </a:cubicBezTo>
                <a:cubicBezTo>
                  <a:pt x="261988" y="1272604"/>
                  <a:pt x="265099" y="1275094"/>
                  <a:pt x="268523" y="1276650"/>
                </a:cubicBezTo>
                <a:cubicBezTo>
                  <a:pt x="280969" y="1281628"/>
                  <a:pt x="293415" y="1288784"/>
                  <a:pt x="306484" y="1290029"/>
                </a:cubicBezTo>
                <a:cubicBezTo>
                  <a:pt x="346934" y="1294073"/>
                  <a:pt x="374625" y="1314610"/>
                  <a:pt x="392051" y="1350703"/>
                </a:cubicBezTo>
                <a:cubicBezTo>
                  <a:pt x="394849" y="1356305"/>
                  <a:pt x="397650" y="1361904"/>
                  <a:pt x="402006" y="1367194"/>
                </a:cubicBezTo>
                <a:cubicBezTo>
                  <a:pt x="401696" y="1365328"/>
                  <a:pt x="401696" y="1363149"/>
                  <a:pt x="401385" y="1361282"/>
                </a:cubicBezTo>
                <a:cubicBezTo>
                  <a:pt x="396718" y="1344791"/>
                  <a:pt x="391427" y="1328611"/>
                  <a:pt x="387694" y="1311809"/>
                </a:cubicBezTo>
                <a:cubicBezTo>
                  <a:pt x="385515" y="1302475"/>
                  <a:pt x="380848" y="1296874"/>
                  <a:pt x="371825" y="1294386"/>
                </a:cubicBezTo>
                <a:cubicBezTo>
                  <a:pt x="350356" y="1288474"/>
                  <a:pt x="328887" y="1281317"/>
                  <a:pt x="307105" y="1277582"/>
                </a:cubicBezTo>
                <a:cubicBezTo>
                  <a:pt x="268211" y="1271048"/>
                  <a:pt x="243320" y="1250824"/>
                  <a:pt x="233985" y="1212552"/>
                </a:cubicBezTo>
                <a:cubicBezTo>
                  <a:pt x="229629" y="1194194"/>
                  <a:pt x="225273" y="1176148"/>
                  <a:pt x="220917" y="1157790"/>
                </a:cubicBezTo>
                <a:cubicBezTo>
                  <a:pt x="221851" y="1156856"/>
                  <a:pt x="222783" y="1156545"/>
                  <a:pt x="223717" y="1155924"/>
                </a:cubicBezTo>
                <a:cubicBezTo>
                  <a:pt x="242386" y="1169925"/>
                  <a:pt x="263856" y="1174281"/>
                  <a:pt x="286570" y="1177082"/>
                </a:cubicBezTo>
                <a:cubicBezTo>
                  <a:pt x="311772" y="1180193"/>
                  <a:pt x="331998" y="1192949"/>
                  <a:pt x="345689" y="1214420"/>
                </a:cubicBezTo>
                <a:cubicBezTo>
                  <a:pt x="354089" y="1227487"/>
                  <a:pt x="361869" y="1241178"/>
                  <a:pt x="371514" y="1257047"/>
                </a:cubicBezTo>
                <a:cubicBezTo>
                  <a:pt x="363425" y="1230599"/>
                  <a:pt x="356268" y="1206640"/>
                  <a:pt x="348489" y="1182683"/>
                </a:cubicBezTo>
                <a:cubicBezTo>
                  <a:pt x="348179" y="1181438"/>
                  <a:pt x="344133" y="1181749"/>
                  <a:pt x="341643" y="1181125"/>
                </a:cubicBezTo>
                <a:cubicBezTo>
                  <a:pt x="315507" y="1173970"/>
                  <a:pt x="289371" y="1165879"/>
                  <a:pt x="262922" y="1159967"/>
                </a:cubicBezTo>
                <a:cubicBezTo>
                  <a:pt x="230874" y="1153123"/>
                  <a:pt x="209092" y="1135387"/>
                  <a:pt x="200069" y="1103960"/>
                </a:cubicBezTo>
                <a:cubicBezTo>
                  <a:pt x="194157" y="1083426"/>
                  <a:pt x="189490" y="1062268"/>
                  <a:pt x="185757" y="1040486"/>
                </a:cubicBezTo>
                <a:cubicBezTo>
                  <a:pt x="206292" y="1055111"/>
                  <a:pt x="229318" y="1058222"/>
                  <a:pt x="252654" y="1061644"/>
                </a:cubicBezTo>
                <a:cubicBezTo>
                  <a:pt x="276302" y="1065068"/>
                  <a:pt x="295281" y="1077203"/>
                  <a:pt x="308350" y="1097427"/>
                </a:cubicBezTo>
                <a:cubicBezTo>
                  <a:pt x="317684" y="1111739"/>
                  <a:pt x="326086" y="1126674"/>
                  <a:pt x="335731" y="1142544"/>
                </a:cubicBezTo>
                <a:cubicBezTo>
                  <a:pt x="334799" y="1138809"/>
                  <a:pt x="334486" y="1136632"/>
                  <a:pt x="333865" y="1134142"/>
                </a:cubicBezTo>
                <a:cubicBezTo>
                  <a:pt x="329198" y="1119207"/>
                  <a:pt x="323286" y="1104273"/>
                  <a:pt x="320174" y="1089025"/>
                </a:cubicBezTo>
                <a:cubicBezTo>
                  <a:pt x="317063" y="1074090"/>
                  <a:pt x="308972" y="1066311"/>
                  <a:pt x="294970" y="1062889"/>
                </a:cubicBezTo>
                <a:cubicBezTo>
                  <a:pt x="273191" y="1057600"/>
                  <a:pt x="251722" y="1051065"/>
                  <a:pt x="229940" y="1047021"/>
                </a:cubicBezTo>
                <a:cubicBezTo>
                  <a:pt x="195402" y="1040486"/>
                  <a:pt x="173311" y="1021194"/>
                  <a:pt x="163975" y="987591"/>
                </a:cubicBezTo>
                <a:cubicBezTo>
                  <a:pt x="158998" y="969855"/>
                  <a:pt x="155265" y="951497"/>
                  <a:pt x="151219" y="933450"/>
                </a:cubicBezTo>
                <a:cubicBezTo>
                  <a:pt x="150596" y="931273"/>
                  <a:pt x="151219" y="928783"/>
                  <a:pt x="151219" y="924738"/>
                </a:cubicBezTo>
                <a:cubicBezTo>
                  <a:pt x="169266" y="940296"/>
                  <a:pt x="189490" y="944963"/>
                  <a:pt x="210961" y="947141"/>
                </a:cubicBezTo>
                <a:cubicBezTo>
                  <a:pt x="240830" y="950252"/>
                  <a:pt x="263233" y="965498"/>
                  <a:pt x="278479" y="991325"/>
                </a:cubicBezTo>
                <a:cubicBezTo>
                  <a:pt x="284702" y="1001592"/>
                  <a:pt x="290614" y="1012171"/>
                  <a:pt x="298392" y="1021818"/>
                </a:cubicBezTo>
                <a:cubicBezTo>
                  <a:pt x="291859" y="1001281"/>
                  <a:pt x="285325" y="980746"/>
                  <a:pt x="278479" y="960520"/>
                </a:cubicBezTo>
                <a:cubicBezTo>
                  <a:pt x="277858" y="958654"/>
                  <a:pt x="274746" y="956787"/>
                  <a:pt x="272256" y="955853"/>
                </a:cubicBezTo>
                <a:cubicBezTo>
                  <a:pt x="248921" y="949009"/>
                  <a:pt x="225894" y="939673"/>
                  <a:pt x="201937" y="935940"/>
                </a:cubicBezTo>
                <a:cubicBezTo>
                  <a:pt x="159932" y="929094"/>
                  <a:pt x="134106" y="907003"/>
                  <a:pt x="125083" y="865619"/>
                </a:cubicBezTo>
                <a:cubicBezTo>
                  <a:pt x="121972" y="851307"/>
                  <a:pt x="118548" y="836994"/>
                  <a:pt x="115436" y="822682"/>
                </a:cubicBezTo>
                <a:cubicBezTo>
                  <a:pt x="114815" y="819570"/>
                  <a:pt x="114815" y="816146"/>
                  <a:pt x="114191" y="810547"/>
                </a:cubicBezTo>
                <a:cubicBezTo>
                  <a:pt x="131306" y="825482"/>
                  <a:pt x="149040" y="831394"/>
                  <a:pt x="169266" y="832950"/>
                </a:cubicBezTo>
                <a:cubicBezTo>
                  <a:pt x="201314" y="835751"/>
                  <a:pt x="226207" y="850373"/>
                  <a:pt x="242698" y="878688"/>
                </a:cubicBezTo>
                <a:cubicBezTo>
                  <a:pt x="248608" y="888957"/>
                  <a:pt x="254520" y="899225"/>
                  <a:pt x="261677" y="909181"/>
                </a:cubicBezTo>
                <a:cubicBezTo>
                  <a:pt x="255455" y="890823"/>
                  <a:pt x="249853" y="872155"/>
                  <a:pt x="243009" y="854108"/>
                </a:cubicBezTo>
                <a:cubicBezTo>
                  <a:pt x="241764" y="850997"/>
                  <a:pt x="236786" y="849441"/>
                  <a:pt x="233675" y="846951"/>
                </a:cubicBezTo>
                <a:cubicBezTo>
                  <a:pt x="215939" y="834193"/>
                  <a:pt x="196647" y="826104"/>
                  <a:pt x="174867" y="823614"/>
                </a:cubicBezTo>
                <a:cubicBezTo>
                  <a:pt x="128816" y="818325"/>
                  <a:pt x="99568" y="793122"/>
                  <a:pt x="88055" y="747694"/>
                </a:cubicBezTo>
                <a:cubicBezTo>
                  <a:pt x="84322" y="732137"/>
                  <a:pt x="80898" y="716578"/>
                  <a:pt x="77476" y="702266"/>
                </a:cubicBezTo>
                <a:cubicBezTo>
                  <a:pt x="96457" y="708489"/>
                  <a:pt x="115125" y="714401"/>
                  <a:pt x="134106" y="720313"/>
                </a:cubicBezTo>
                <a:cubicBezTo>
                  <a:pt x="173933" y="732759"/>
                  <a:pt x="201003" y="759518"/>
                  <a:pt x="219982" y="795611"/>
                </a:cubicBezTo>
                <a:cubicBezTo>
                  <a:pt x="221851" y="799034"/>
                  <a:pt x="223406" y="802145"/>
                  <a:pt x="226829" y="804946"/>
                </a:cubicBezTo>
                <a:cubicBezTo>
                  <a:pt x="220606" y="786899"/>
                  <a:pt x="214383" y="768852"/>
                  <a:pt x="207848" y="750805"/>
                </a:cubicBezTo>
                <a:cubicBezTo>
                  <a:pt x="206915" y="748628"/>
                  <a:pt x="204425" y="746762"/>
                  <a:pt x="202248" y="744893"/>
                </a:cubicBezTo>
                <a:cubicBezTo>
                  <a:pt x="198513" y="742093"/>
                  <a:pt x="194780" y="739605"/>
                  <a:pt x="191046" y="737115"/>
                </a:cubicBezTo>
                <a:cubicBezTo>
                  <a:pt x="145618" y="706312"/>
                  <a:pt x="127571" y="664306"/>
                  <a:pt x="138773" y="610166"/>
                </a:cubicBezTo>
                <a:cubicBezTo>
                  <a:pt x="141885" y="594920"/>
                  <a:pt x="145307" y="579674"/>
                  <a:pt x="148729" y="563493"/>
                </a:cubicBezTo>
                <a:close/>
                <a:moveTo>
                  <a:pt x="605187" y="473881"/>
                </a:moveTo>
                <a:cubicBezTo>
                  <a:pt x="608922" y="479171"/>
                  <a:pt x="610477" y="482283"/>
                  <a:pt x="612965" y="485081"/>
                </a:cubicBezTo>
                <a:cubicBezTo>
                  <a:pt x="626345" y="500329"/>
                  <a:pt x="640659" y="514952"/>
                  <a:pt x="660261" y="522109"/>
                </a:cubicBezTo>
                <a:cubicBezTo>
                  <a:pt x="712535" y="541090"/>
                  <a:pt x="741161" y="578740"/>
                  <a:pt x="751117" y="632878"/>
                </a:cubicBezTo>
                <a:cubicBezTo>
                  <a:pt x="757029" y="663994"/>
                  <a:pt x="760451" y="695110"/>
                  <a:pt x="758585" y="726536"/>
                </a:cubicBezTo>
                <a:cubicBezTo>
                  <a:pt x="758896" y="729335"/>
                  <a:pt x="758585" y="731514"/>
                  <a:pt x="758274" y="735247"/>
                </a:cubicBezTo>
                <a:cubicBezTo>
                  <a:pt x="754852" y="732447"/>
                  <a:pt x="752984" y="730580"/>
                  <a:pt x="750806" y="729024"/>
                </a:cubicBezTo>
                <a:cubicBezTo>
                  <a:pt x="729959" y="714400"/>
                  <a:pt x="709422" y="699466"/>
                  <a:pt x="687953" y="685463"/>
                </a:cubicBezTo>
                <a:cubicBezTo>
                  <a:pt x="675818" y="677374"/>
                  <a:pt x="662128" y="671462"/>
                  <a:pt x="649372" y="663994"/>
                </a:cubicBezTo>
                <a:cubicBezTo>
                  <a:pt x="619190" y="645947"/>
                  <a:pt x="601454" y="619811"/>
                  <a:pt x="598342" y="584339"/>
                </a:cubicBezTo>
                <a:cubicBezTo>
                  <a:pt x="594920" y="548245"/>
                  <a:pt x="600209" y="512775"/>
                  <a:pt x="605187" y="473881"/>
                </a:cubicBezTo>
                <a:close/>
                <a:moveTo>
                  <a:pt x="927539" y="469837"/>
                </a:moveTo>
                <a:cubicBezTo>
                  <a:pt x="931584" y="507797"/>
                  <a:pt x="938429" y="545757"/>
                  <a:pt x="932829" y="584030"/>
                </a:cubicBezTo>
                <a:cubicBezTo>
                  <a:pt x="928784" y="612032"/>
                  <a:pt x="914783" y="634746"/>
                  <a:pt x="890824" y="650305"/>
                </a:cubicBezTo>
                <a:cubicBezTo>
                  <a:pt x="876823" y="659639"/>
                  <a:pt x="861264" y="666484"/>
                  <a:pt x="847573" y="675820"/>
                </a:cubicBezTo>
                <a:cubicBezTo>
                  <a:pt x="824860" y="690753"/>
                  <a:pt x="803080" y="706933"/>
                  <a:pt x="780988" y="722803"/>
                </a:cubicBezTo>
                <a:cubicBezTo>
                  <a:pt x="779743" y="723735"/>
                  <a:pt x="778498" y="724980"/>
                  <a:pt x="776942" y="725914"/>
                </a:cubicBezTo>
                <a:cubicBezTo>
                  <a:pt x="775697" y="725604"/>
                  <a:pt x="774765" y="725604"/>
                  <a:pt x="773520" y="725291"/>
                </a:cubicBezTo>
                <a:cubicBezTo>
                  <a:pt x="774454" y="701956"/>
                  <a:pt x="774454" y="678618"/>
                  <a:pt x="776942" y="655594"/>
                </a:cubicBezTo>
                <a:cubicBezTo>
                  <a:pt x="779121" y="636615"/>
                  <a:pt x="784099" y="617944"/>
                  <a:pt x="789077" y="599276"/>
                </a:cubicBezTo>
                <a:cubicBezTo>
                  <a:pt x="798100" y="565049"/>
                  <a:pt x="818637" y="539534"/>
                  <a:pt x="850374" y="524911"/>
                </a:cubicBezTo>
                <a:cubicBezTo>
                  <a:pt x="879000" y="511842"/>
                  <a:pt x="905447" y="496285"/>
                  <a:pt x="924738" y="470458"/>
                </a:cubicBezTo>
                <a:cubicBezTo>
                  <a:pt x="925049" y="470148"/>
                  <a:pt x="925983" y="470148"/>
                  <a:pt x="927539" y="469837"/>
                </a:cubicBezTo>
                <a:close/>
                <a:moveTo>
                  <a:pt x="606743" y="311149"/>
                </a:moveTo>
                <a:cubicBezTo>
                  <a:pt x="620744" y="331373"/>
                  <a:pt x="637235" y="347553"/>
                  <a:pt x="659328" y="357200"/>
                </a:cubicBezTo>
                <a:cubicBezTo>
                  <a:pt x="663371" y="359066"/>
                  <a:pt x="667728" y="360933"/>
                  <a:pt x="671773" y="362799"/>
                </a:cubicBezTo>
                <a:cubicBezTo>
                  <a:pt x="711289" y="379914"/>
                  <a:pt x="736182" y="408850"/>
                  <a:pt x="746761" y="451167"/>
                </a:cubicBezTo>
                <a:cubicBezTo>
                  <a:pt x="755471" y="486015"/>
                  <a:pt x="761073" y="520864"/>
                  <a:pt x="759206" y="556957"/>
                </a:cubicBezTo>
                <a:cubicBezTo>
                  <a:pt x="758895" y="561003"/>
                  <a:pt x="758585" y="565047"/>
                  <a:pt x="757961" y="570337"/>
                </a:cubicBezTo>
                <a:cubicBezTo>
                  <a:pt x="755161" y="567848"/>
                  <a:pt x="753294" y="566292"/>
                  <a:pt x="751428" y="565047"/>
                </a:cubicBezTo>
                <a:cubicBezTo>
                  <a:pt x="730891" y="550424"/>
                  <a:pt x="710667" y="535799"/>
                  <a:pt x="689820" y="521798"/>
                </a:cubicBezTo>
                <a:cubicBezTo>
                  <a:pt x="677685" y="513707"/>
                  <a:pt x="663995" y="507795"/>
                  <a:pt x="651236" y="500640"/>
                </a:cubicBezTo>
                <a:cubicBezTo>
                  <a:pt x="618878" y="481970"/>
                  <a:pt x="598965" y="454278"/>
                  <a:pt x="598654" y="416629"/>
                </a:cubicBezTo>
                <a:cubicBezTo>
                  <a:pt x="598341" y="382402"/>
                  <a:pt x="602697" y="348487"/>
                  <a:pt x="604877" y="314260"/>
                </a:cubicBezTo>
                <a:cubicBezTo>
                  <a:pt x="605187" y="313326"/>
                  <a:pt x="606120" y="312394"/>
                  <a:pt x="606743" y="311149"/>
                </a:cubicBezTo>
                <a:close/>
                <a:moveTo>
                  <a:pt x="930029" y="304927"/>
                </a:moveTo>
                <a:cubicBezTo>
                  <a:pt x="931272" y="342265"/>
                  <a:pt x="934072" y="378359"/>
                  <a:pt x="933140" y="414140"/>
                </a:cubicBezTo>
                <a:cubicBezTo>
                  <a:pt x="932517" y="443078"/>
                  <a:pt x="918205" y="466724"/>
                  <a:pt x="894557" y="484149"/>
                </a:cubicBezTo>
                <a:cubicBezTo>
                  <a:pt x="888023" y="488816"/>
                  <a:pt x="881488" y="493484"/>
                  <a:pt x="874333" y="497216"/>
                </a:cubicBezTo>
                <a:cubicBezTo>
                  <a:pt x="840106" y="515887"/>
                  <a:pt x="804946" y="533310"/>
                  <a:pt x="776010" y="563805"/>
                </a:cubicBezTo>
                <a:cubicBezTo>
                  <a:pt x="775076" y="556336"/>
                  <a:pt x="774452" y="551357"/>
                  <a:pt x="774141" y="546379"/>
                </a:cubicBezTo>
                <a:cubicBezTo>
                  <a:pt x="772586" y="505929"/>
                  <a:pt x="778809" y="466413"/>
                  <a:pt x="791256" y="427830"/>
                </a:cubicBezTo>
                <a:cubicBezTo>
                  <a:pt x="801522" y="396716"/>
                  <a:pt x="821748" y="374313"/>
                  <a:pt x="850685" y="360933"/>
                </a:cubicBezTo>
                <a:cubicBezTo>
                  <a:pt x="879000" y="347865"/>
                  <a:pt x="905136" y="332618"/>
                  <a:pt x="924117" y="307104"/>
                </a:cubicBezTo>
                <a:cubicBezTo>
                  <a:pt x="924738" y="306793"/>
                  <a:pt x="925983" y="306482"/>
                  <a:pt x="930029" y="304927"/>
                </a:cubicBezTo>
                <a:close/>
                <a:moveTo>
                  <a:pt x="602386" y="148730"/>
                </a:moveTo>
                <a:cubicBezTo>
                  <a:pt x="619500" y="169577"/>
                  <a:pt x="641280" y="182644"/>
                  <a:pt x="663062" y="196337"/>
                </a:cubicBezTo>
                <a:cubicBezTo>
                  <a:pt x="716578" y="230562"/>
                  <a:pt x="742093" y="282212"/>
                  <a:pt x="750495" y="343199"/>
                </a:cubicBezTo>
                <a:cubicBezTo>
                  <a:pt x="753606" y="366847"/>
                  <a:pt x="753917" y="390804"/>
                  <a:pt x="755473" y="414762"/>
                </a:cubicBezTo>
                <a:cubicBezTo>
                  <a:pt x="754228" y="415075"/>
                  <a:pt x="752672" y="415386"/>
                  <a:pt x="751116" y="415697"/>
                </a:cubicBezTo>
                <a:cubicBezTo>
                  <a:pt x="730580" y="383649"/>
                  <a:pt x="701022" y="363423"/>
                  <a:pt x="667418" y="346621"/>
                </a:cubicBezTo>
                <a:cubicBezTo>
                  <a:pt x="619500" y="322975"/>
                  <a:pt x="595542" y="282836"/>
                  <a:pt x="596163" y="229317"/>
                </a:cubicBezTo>
                <a:cubicBezTo>
                  <a:pt x="596476" y="202559"/>
                  <a:pt x="599275" y="175800"/>
                  <a:pt x="602386" y="148730"/>
                </a:cubicBezTo>
                <a:close/>
                <a:moveTo>
                  <a:pt x="925671" y="140018"/>
                </a:moveTo>
                <a:cubicBezTo>
                  <a:pt x="926605" y="148107"/>
                  <a:pt x="927227" y="153708"/>
                  <a:pt x="927539" y="159309"/>
                </a:cubicBezTo>
                <a:cubicBezTo>
                  <a:pt x="928783" y="180157"/>
                  <a:pt x="930962" y="201002"/>
                  <a:pt x="931272" y="221850"/>
                </a:cubicBezTo>
                <a:cubicBezTo>
                  <a:pt x="932207" y="276924"/>
                  <a:pt x="907003" y="316751"/>
                  <a:pt x="857840" y="341020"/>
                </a:cubicBezTo>
                <a:cubicBezTo>
                  <a:pt x="834194" y="352844"/>
                  <a:pt x="811791" y="365603"/>
                  <a:pt x="794055" y="385827"/>
                </a:cubicBezTo>
                <a:cubicBezTo>
                  <a:pt x="788454" y="393294"/>
                  <a:pt x="782544" y="401073"/>
                  <a:pt x="774452" y="410718"/>
                </a:cubicBezTo>
                <a:cubicBezTo>
                  <a:pt x="772275" y="356267"/>
                  <a:pt x="777253" y="306172"/>
                  <a:pt x="801212" y="259188"/>
                </a:cubicBezTo>
                <a:cubicBezTo>
                  <a:pt x="816147" y="229941"/>
                  <a:pt x="837306" y="205982"/>
                  <a:pt x="865308" y="188868"/>
                </a:cubicBezTo>
                <a:cubicBezTo>
                  <a:pt x="886779" y="175801"/>
                  <a:pt x="907624" y="162110"/>
                  <a:pt x="925671" y="140018"/>
                </a:cubicBezTo>
                <a:close/>
                <a:moveTo>
                  <a:pt x="754851" y="0"/>
                </a:moveTo>
                <a:cubicBezTo>
                  <a:pt x="759518" y="4978"/>
                  <a:pt x="762940" y="8402"/>
                  <a:pt x="766053" y="12135"/>
                </a:cubicBezTo>
                <a:cubicBezTo>
                  <a:pt x="790945" y="40139"/>
                  <a:pt x="809613" y="71564"/>
                  <a:pt x="820816" y="107657"/>
                </a:cubicBezTo>
                <a:cubicBezTo>
                  <a:pt x="829528" y="135351"/>
                  <a:pt x="827973" y="161797"/>
                  <a:pt x="816459" y="188557"/>
                </a:cubicBezTo>
                <a:cubicBezTo>
                  <a:pt x="803390" y="218738"/>
                  <a:pt x="785656" y="245498"/>
                  <a:pt x="765430" y="271323"/>
                </a:cubicBezTo>
                <a:cubicBezTo>
                  <a:pt x="762629" y="274745"/>
                  <a:pt x="760452" y="279723"/>
                  <a:pt x="760763" y="284080"/>
                </a:cubicBezTo>
                <a:cubicBezTo>
                  <a:pt x="766053" y="513087"/>
                  <a:pt x="769786" y="742094"/>
                  <a:pt x="764808" y="971101"/>
                </a:cubicBezTo>
                <a:cubicBezTo>
                  <a:pt x="762008" y="1109874"/>
                  <a:pt x="756717" y="1248647"/>
                  <a:pt x="749873" y="1387110"/>
                </a:cubicBezTo>
                <a:cubicBezTo>
                  <a:pt x="740226" y="1582200"/>
                  <a:pt x="708801" y="1773869"/>
                  <a:pt x="653105" y="1961492"/>
                </a:cubicBezTo>
                <a:cubicBezTo>
                  <a:pt x="645014" y="1989185"/>
                  <a:pt x="643147" y="2018433"/>
                  <a:pt x="637235" y="2047059"/>
                </a:cubicBezTo>
                <a:cubicBezTo>
                  <a:pt x="625101" y="2105555"/>
                  <a:pt x="609854" y="2163739"/>
                  <a:pt x="577806" y="2214147"/>
                </a:cubicBezTo>
                <a:cubicBezTo>
                  <a:pt x="546069" y="2264553"/>
                  <a:pt x="523976" y="2319004"/>
                  <a:pt x="498773" y="2372212"/>
                </a:cubicBezTo>
                <a:cubicBezTo>
                  <a:pt x="497217" y="2375634"/>
                  <a:pt x="495040" y="2379367"/>
                  <a:pt x="492239" y="2382167"/>
                </a:cubicBezTo>
                <a:cubicBezTo>
                  <a:pt x="582163" y="2179609"/>
                  <a:pt x="630702" y="1966782"/>
                  <a:pt x="659639" y="1748665"/>
                </a:cubicBezTo>
                <a:cubicBezTo>
                  <a:pt x="659639" y="1779159"/>
                  <a:pt x="660260" y="1809962"/>
                  <a:pt x="659328" y="1840455"/>
                </a:cubicBezTo>
                <a:cubicBezTo>
                  <a:pt x="658705" y="1871260"/>
                  <a:pt x="656527" y="1901752"/>
                  <a:pt x="655906" y="1932866"/>
                </a:cubicBezTo>
                <a:cubicBezTo>
                  <a:pt x="657772" y="1926022"/>
                  <a:pt x="659949" y="1919176"/>
                  <a:pt x="661816" y="1912331"/>
                </a:cubicBezTo>
                <a:cubicBezTo>
                  <a:pt x="702889" y="1763601"/>
                  <a:pt x="730581" y="1612693"/>
                  <a:pt x="739915" y="1458673"/>
                </a:cubicBezTo>
                <a:cubicBezTo>
                  <a:pt x="747694" y="1331414"/>
                  <a:pt x="752674" y="1203841"/>
                  <a:pt x="758586" y="1076270"/>
                </a:cubicBezTo>
                <a:cubicBezTo>
                  <a:pt x="758896" y="1071291"/>
                  <a:pt x="758586" y="1066624"/>
                  <a:pt x="758586" y="1058534"/>
                </a:cubicBezTo>
                <a:cubicBezTo>
                  <a:pt x="757341" y="1063202"/>
                  <a:pt x="756717" y="1065068"/>
                  <a:pt x="755785" y="1067869"/>
                </a:cubicBezTo>
                <a:cubicBezTo>
                  <a:pt x="747694" y="1061022"/>
                  <a:pt x="740226" y="1053244"/>
                  <a:pt x="731826" y="1047955"/>
                </a:cubicBezTo>
                <a:cubicBezTo>
                  <a:pt x="711600" y="1034886"/>
                  <a:pt x="691687" y="1020574"/>
                  <a:pt x="669907" y="1010617"/>
                </a:cubicBezTo>
                <a:cubicBezTo>
                  <a:pt x="612032" y="983857"/>
                  <a:pt x="589630" y="939364"/>
                  <a:pt x="596164" y="877445"/>
                </a:cubicBezTo>
                <a:cubicBezTo>
                  <a:pt x="598654" y="855663"/>
                  <a:pt x="600209" y="833884"/>
                  <a:pt x="602387" y="810236"/>
                </a:cubicBezTo>
                <a:cubicBezTo>
                  <a:pt x="605187" y="812415"/>
                  <a:pt x="606432" y="813347"/>
                  <a:pt x="607365" y="814281"/>
                </a:cubicBezTo>
                <a:cubicBezTo>
                  <a:pt x="624479" y="835750"/>
                  <a:pt x="645637" y="851307"/>
                  <a:pt x="671152" y="861886"/>
                </a:cubicBezTo>
                <a:cubicBezTo>
                  <a:pt x="701021" y="874021"/>
                  <a:pt x="724980" y="893936"/>
                  <a:pt x="736493" y="925050"/>
                </a:cubicBezTo>
                <a:cubicBezTo>
                  <a:pt x="743338" y="943408"/>
                  <a:pt x="748007" y="962389"/>
                  <a:pt x="752050" y="981369"/>
                </a:cubicBezTo>
                <a:cubicBezTo>
                  <a:pt x="755162" y="995992"/>
                  <a:pt x="756096" y="1010928"/>
                  <a:pt x="758896" y="1026174"/>
                </a:cubicBezTo>
                <a:cubicBezTo>
                  <a:pt x="759207" y="1023373"/>
                  <a:pt x="759829" y="1020574"/>
                  <a:pt x="759829" y="1017774"/>
                </a:cubicBezTo>
                <a:cubicBezTo>
                  <a:pt x="760141" y="860020"/>
                  <a:pt x="760763" y="702268"/>
                  <a:pt x="760141" y="544824"/>
                </a:cubicBezTo>
                <a:cubicBezTo>
                  <a:pt x="759829" y="457701"/>
                  <a:pt x="757341" y="370891"/>
                  <a:pt x="756096" y="283769"/>
                </a:cubicBezTo>
                <a:cubicBezTo>
                  <a:pt x="756096" y="273500"/>
                  <a:pt x="752674" y="265722"/>
                  <a:pt x="746762" y="257009"/>
                </a:cubicBezTo>
                <a:cubicBezTo>
                  <a:pt x="733382" y="238030"/>
                  <a:pt x="720313" y="218428"/>
                  <a:pt x="709734" y="197580"/>
                </a:cubicBezTo>
                <a:cubicBezTo>
                  <a:pt x="694487" y="168020"/>
                  <a:pt x="692932" y="136596"/>
                  <a:pt x="702889" y="104858"/>
                </a:cubicBezTo>
                <a:cubicBezTo>
                  <a:pt x="713779" y="68765"/>
                  <a:pt x="731515" y="35783"/>
                  <a:pt x="752361" y="4667"/>
                </a:cubicBezTo>
                <a:cubicBezTo>
                  <a:pt x="752984" y="3422"/>
                  <a:pt x="753606" y="2177"/>
                  <a:pt x="754851" y="0"/>
                </a:cubicBezTo>
                <a:close/>
              </a:path>
            </a:pathLst>
          </a:custGeom>
          <a:solidFill>
            <a:schemeClr val="accent2"/>
          </a:solidFill>
          <a:ln w="16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2B98C1FD-EEA5-4DC5-B669-7E93CE69731E}"/>
              </a:ext>
            </a:extLst>
          </p:cNvPr>
          <p:cNvCxnSpPr>
            <a:cxnSpLocks/>
          </p:cNvCxnSpPr>
          <p:nvPr userDrawn="1"/>
        </p:nvCxnSpPr>
        <p:spPr>
          <a:xfrm>
            <a:off x="0" y="6730423"/>
            <a:ext cx="11658239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E11D7284-0C10-4CBD-8BFF-B8CDBFA248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5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F477D216-CDD6-41E4-9899-16DEE8ACAF6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771774" y="3869996"/>
            <a:ext cx="2105025" cy="2232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06D4BF99-141B-40C6-95E5-8DCF27BF179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315199" y="1501549"/>
            <a:ext cx="2105025" cy="2232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DF01C12B-3542-494E-B196-A13A0794C43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043487" y="1501549"/>
            <a:ext cx="2105025" cy="2232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54647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D9888D31-20D4-4261-812C-1F09979416F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253102" y="104750"/>
            <a:ext cx="7586906" cy="6325714"/>
          </a:xfrm>
          <a:custGeom>
            <a:avLst/>
            <a:gdLst>
              <a:gd name="connsiteX0" fmla="*/ 7320413 w 7586906"/>
              <a:gd name="connsiteY0" fmla="*/ 3760437 h 6325714"/>
              <a:gd name="connsiteX1" fmla="*/ 7318253 w 7586906"/>
              <a:gd name="connsiteY1" fmla="*/ 3766264 h 6325714"/>
              <a:gd name="connsiteX2" fmla="*/ 7321102 w 7586906"/>
              <a:gd name="connsiteY2" fmla="*/ 3765647 h 6325714"/>
              <a:gd name="connsiteX3" fmla="*/ 7320413 w 7586906"/>
              <a:gd name="connsiteY3" fmla="*/ 3760437 h 6325714"/>
              <a:gd name="connsiteX4" fmla="*/ 7445403 w 7586906"/>
              <a:gd name="connsiteY4" fmla="*/ 3428271 h 6325714"/>
              <a:gd name="connsiteX5" fmla="*/ 7438767 w 7586906"/>
              <a:gd name="connsiteY5" fmla="*/ 3433426 h 6325714"/>
              <a:gd name="connsiteX6" fmla="*/ 7438872 w 7586906"/>
              <a:gd name="connsiteY6" fmla="*/ 3433083 h 6325714"/>
              <a:gd name="connsiteX7" fmla="*/ 7444388 w 7586906"/>
              <a:gd name="connsiteY7" fmla="*/ 3428938 h 6325714"/>
              <a:gd name="connsiteX8" fmla="*/ 7445403 w 7586906"/>
              <a:gd name="connsiteY8" fmla="*/ 3428271 h 6325714"/>
              <a:gd name="connsiteX9" fmla="*/ 7083083 w 7586906"/>
              <a:gd name="connsiteY9" fmla="*/ 3403159 h 6325714"/>
              <a:gd name="connsiteX10" fmla="*/ 7078476 w 7586906"/>
              <a:gd name="connsiteY10" fmla="*/ 3403309 h 6325714"/>
              <a:gd name="connsiteX11" fmla="*/ 7080901 w 7586906"/>
              <a:gd name="connsiteY11" fmla="*/ 3405323 h 6325714"/>
              <a:gd name="connsiteX12" fmla="*/ 7083083 w 7586906"/>
              <a:gd name="connsiteY12" fmla="*/ 3403159 h 6325714"/>
              <a:gd name="connsiteX13" fmla="*/ 7272181 w 7586906"/>
              <a:gd name="connsiteY13" fmla="*/ 3052385 h 6325714"/>
              <a:gd name="connsiteX14" fmla="*/ 7270689 w 7586906"/>
              <a:gd name="connsiteY14" fmla="*/ 3053029 h 6325714"/>
              <a:gd name="connsiteX15" fmla="*/ 7270689 w 7586906"/>
              <a:gd name="connsiteY15" fmla="*/ 3053029 h 6325714"/>
              <a:gd name="connsiteX16" fmla="*/ 6580020 w 7586906"/>
              <a:gd name="connsiteY16" fmla="*/ 1466528 h 6325714"/>
              <a:gd name="connsiteX17" fmla="*/ 6578494 w 7586906"/>
              <a:gd name="connsiteY17" fmla="*/ 1468410 h 6325714"/>
              <a:gd name="connsiteX18" fmla="*/ 6579022 w 7586906"/>
              <a:gd name="connsiteY18" fmla="*/ 1467611 h 6325714"/>
              <a:gd name="connsiteX19" fmla="*/ 5998520 w 7586906"/>
              <a:gd name="connsiteY19" fmla="*/ 1134603 h 6325714"/>
              <a:gd name="connsiteX20" fmla="*/ 6001602 w 7586906"/>
              <a:gd name="connsiteY20" fmla="*/ 1136334 h 6325714"/>
              <a:gd name="connsiteX21" fmla="*/ 5998520 w 7586906"/>
              <a:gd name="connsiteY21" fmla="*/ 1134603 h 6325714"/>
              <a:gd name="connsiteX22" fmla="*/ 5277369 w 7586906"/>
              <a:gd name="connsiteY22" fmla="*/ 373923 h 6325714"/>
              <a:gd name="connsiteX23" fmla="*/ 5273651 w 7586906"/>
              <a:gd name="connsiteY23" fmla="*/ 376137 h 6325714"/>
              <a:gd name="connsiteX24" fmla="*/ 5273439 w 7586906"/>
              <a:gd name="connsiteY24" fmla="*/ 377452 h 6325714"/>
              <a:gd name="connsiteX25" fmla="*/ 5275854 w 7586906"/>
              <a:gd name="connsiteY25" fmla="*/ 377634 h 6325714"/>
              <a:gd name="connsiteX26" fmla="*/ 5277369 w 7586906"/>
              <a:gd name="connsiteY26" fmla="*/ 373923 h 6325714"/>
              <a:gd name="connsiteX27" fmla="*/ 5498520 w 7586906"/>
              <a:gd name="connsiteY27" fmla="*/ 63185 h 6325714"/>
              <a:gd name="connsiteX28" fmla="*/ 5497874 w 7586906"/>
              <a:gd name="connsiteY28" fmla="*/ 65299 h 6325714"/>
              <a:gd name="connsiteX29" fmla="*/ 5497972 w 7586906"/>
              <a:gd name="connsiteY29" fmla="*/ 64691 h 6325714"/>
              <a:gd name="connsiteX30" fmla="*/ 5820454 w 7586906"/>
              <a:gd name="connsiteY30" fmla="*/ 49252 h 6325714"/>
              <a:gd name="connsiteX31" fmla="*/ 5818179 w 7586906"/>
              <a:gd name="connsiteY31" fmla="*/ 49620 h 6325714"/>
              <a:gd name="connsiteX32" fmla="*/ 5820189 w 7586906"/>
              <a:gd name="connsiteY32" fmla="*/ 49281 h 6325714"/>
              <a:gd name="connsiteX33" fmla="*/ 5807083 w 7586906"/>
              <a:gd name="connsiteY33" fmla="*/ 168 h 6325714"/>
              <a:gd name="connsiteX34" fmla="*/ 5810223 w 7586906"/>
              <a:gd name="connsiteY34" fmla="*/ 2257 h 6325714"/>
              <a:gd name="connsiteX35" fmla="*/ 5857115 w 7586906"/>
              <a:gd name="connsiteY35" fmla="*/ 27941 h 6325714"/>
              <a:gd name="connsiteX36" fmla="*/ 5841226 w 7586906"/>
              <a:gd name="connsiteY36" fmla="*/ 45729 h 6325714"/>
              <a:gd name="connsiteX37" fmla="*/ 5820189 w 7586906"/>
              <a:gd name="connsiteY37" fmla="*/ 49281 h 6325714"/>
              <a:gd name="connsiteX38" fmla="*/ 5816643 w 7586906"/>
              <a:gd name="connsiteY38" fmla="*/ 49671 h 6325714"/>
              <a:gd name="connsiteX39" fmla="*/ 5766099 w 7586906"/>
              <a:gd name="connsiteY39" fmla="*/ 75130 h 6325714"/>
              <a:gd name="connsiteX40" fmla="*/ 5765007 w 7586906"/>
              <a:gd name="connsiteY40" fmla="*/ 76212 h 6325714"/>
              <a:gd name="connsiteX41" fmla="*/ 5729366 w 7586906"/>
              <a:gd name="connsiteY41" fmla="*/ 98307 h 6325714"/>
              <a:gd name="connsiteX42" fmla="*/ 5733804 w 7586906"/>
              <a:gd name="connsiteY42" fmla="*/ 106797 h 6325714"/>
              <a:gd name="connsiteX43" fmla="*/ 5688821 w 7586906"/>
              <a:gd name="connsiteY43" fmla="*/ 145158 h 6325714"/>
              <a:gd name="connsiteX44" fmla="*/ 5719687 w 7586906"/>
              <a:gd name="connsiteY44" fmla="*/ 169794 h 6325714"/>
              <a:gd name="connsiteX45" fmla="*/ 5721880 w 7586906"/>
              <a:gd name="connsiteY45" fmla="*/ 169461 h 6325714"/>
              <a:gd name="connsiteX46" fmla="*/ 5781990 w 7586906"/>
              <a:gd name="connsiteY46" fmla="*/ 166193 h 6325714"/>
              <a:gd name="connsiteX47" fmla="*/ 5782869 w 7586906"/>
              <a:gd name="connsiteY47" fmla="*/ 166426 h 6325714"/>
              <a:gd name="connsiteX48" fmla="*/ 5786428 w 7586906"/>
              <a:gd name="connsiteY48" fmla="*/ 174683 h 6325714"/>
              <a:gd name="connsiteX49" fmla="*/ 5785994 w 7586906"/>
              <a:gd name="connsiteY49" fmla="*/ 175482 h 6325714"/>
              <a:gd name="connsiteX50" fmla="*/ 5793737 w 7586906"/>
              <a:gd name="connsiteY50" fmla="*/ 186220 h 6325714"/>
              <a:gd name="connsiteX51" fmla="*/ 5760787 w 7586906"/>
              <a:gd name="connsiteY51" fmla="*/ 218169 h 6325714"/>
              <a:gd name="connsiteX52" fmla="*/ 5643419 w 7586906"/>
              <a:gd name="connsiteY52" fmla="*/ 299972 h 6325714"/>
              <a:gd name="connsiteX53" fmla="*/ 5642985 w 7586906"/>
              <a:gd name="connsiteY53" fmla="*/ 300771 h 6325714"/>
              <a:gd name="connsiteX54" fmla="*/ 5643419 w 7586906"/>
              <a:gd name="connsiteY54" fmla="*/ 299972 h 6325714"/>
              <a:gd name="connsiteX55" fmla="*/ 5641904 w 7586906"/>
              <a:gd name="connsiteY55" fmla="*/ 303685 h 6325714"/>
              <a:gd name="connsiteX56" fmla="*/ 5572463 w 7586906"/>
              <a:gd name="connsiteY56" fmla="*/ 325050 h 6325714"/>
              <a:gd name="connsiteX57" fmla="*/ 5533061 w 7586906"/>
              <a:gd name="connsiteY57" fmla="*/ 342035 h 6325714"/>
              <a:gd name="connsiteX58" fmla="*/ 5533284 w 7586906"/>
              <a:gd name="connsiteY58" fmla="*/ 342551 h 6325714"/>
              <a:gd name="connsiteX59" fmla="*/ 5527458 w 7586906"/>
              <a:gd name="connsiteY59" fmla="*/ 359749 h 6325714"/>
              <a:gd name="connsiteX60" fmla="*/ 5526813 w 7586906"/>
              <a:gd name="connsiteY60" fmla="*/ 361863 h 6325714"/>
              <a:gd name="connsiteX61" fmla="*/ 5615002 w 7586906"/>
              <a:gd name="connsiteY61" fmla="*/ 356894 h 6325714"/>
              <a:gd name="connsiteX62" fmla="*/ 5628825 w 7586906"/>
              <a:gd name="connsiteY62" fmla="*/ 356443 h 6325714"/>
              <a:gd name="connsiteX63" fmla="*/ 5663949 w 7586906"/>
              <a:gd name="connsiteY63" fmla="*/ 358438 h 6325714"/>
              <a:gd name="connsiteX64" fmla="*/ 5730531 w 7586906"/>
              <a:gd name="connsiteY64" fmla="*/ 373797 h 6325714"/>
              <a:gd name="connsiteX65" fmla="*/ 5728996 w 7586906"/>
              <a:gd name="connsiteY65" fmla="*/ 373847 h 6325714"/>
              <a:gd name="connsiteX66" fmla="*/ 5730531 w 7586906"/>
              <a:gd name="connsiteY66" fmla="*/ 373797 h 6325714"/>
              <a:gd name="connsiteX67" fmla="*/ 5734259 w 7586906"/>
              <a:gd name="connsiteY67" fmla="*/ 373414 h 6325714"/>
              <a:gd name="connsiteX68" fmla="*/ 5831549 w 7586906"/>
              <a:gd name="connsiteY68" fmla="*/ 385942 h 6325714"/>
              <a:gd name="connsiteX69" fmla="*/ 5801150 w 7586906"/>
              <a:gd name="connsiteY69" fmla="*/ 403941 h 6325714"/>
              <a:gd name="connsiteX70" fmla="*/ 5900673 w 7586906"/>
              <a:gd name="connsiteY70" fmla="*/ 385519 h 6325714"/>
              <a:gd name="connsiteX71" fmla="*/ 5900895 w 7586906"/>
              <a:gd name="connsiteY71" fmla="*/ 386035 h 6325714"/>
              <a:gd name="connsiteX72" fmla="*/ 5900673 w 7586906"/>
              <a:gd name="connsiteY72" fmla="*/ 385519 h 6325714"/>
              <a:gd name="connsiteX73" fmla="*/ 5901753 w 7586906"/>
              <a:gd name="connsiteY73" fmla="*/ 382606 h 6325714"/>
              <a:gd name="connsiteX74" fmla="*/ 5962753 w 7586906"/>
              <a:gd name="connsiteY74" fmla="*/ 381401 h 6325714"/>
              <a:gd name="connsiteX75" fmla="*/ 5984955 w 7586906"/>
              <a:gd name="connsiteY75" fmla="*/ 387743 h 6325714"/>
              <a:gd name="connsiteX76" fmla="*/ 6125056 w 7586906"/>
              <a:gd name="connsiteY76" fmla="*/ 365904 h 6325714"/>
              <a:gd name="connsiteX77" fmla="*/ 6067595 w 7586906"/>
              <a:gd name="connsiteY77" fmla="*/ 409643 h 6325714"/>
              <a:gd name="connsiteX78" fmla="*/ 5960501 w 7586906"/>
              <a:gd name="connsiteY78" fmla="*/ 484570 h 6325714"/>
              <a:gd name="connsiteX79" fmla="*/ 5907893 w 7586906"/>
              <a:gd name="connsiteY79" fmla="*/ 570278 h 6325714"/>
              <a:gd name="connsiteX80" fmla="*/ 5916304 w 7586906"/>
              <a:gd name="connsiteY80" fmla="*/ 582563 h 6325714"/>
              <a:gd name="connsiteX81" fmla="*/ 5983755 w 7586906"/>
              <a:gd name="connsiteY81" fmla="*/ 596325 h 6325714"/>
              <a:gd name="connsiteX82" fmla="*/ 5947649 w 7586906"/>
              <a:gd name="connsiteY82" fmla="*/ 651666 h 6325714"/>
              <a:gd name="connsiteX83" fmla="*/ 5893851 w 7586906"/>
              <a:gd name="connsiteY83" fmla="*/ 646094 h 6325714"/>
              <a:gd name="connsiteX84" fmla="*/ 5842649 w 7586906"/>
              <a:gd name="connsiteY84" fmla="*/ 633896 h 6325714"/>
              <a:gd name="connsiteX85" fmla="*/ 5840477 w 7586906"/>
              <a:gd name="connsiteY85" fmla="*/ 637892 h 6325714"/>
              <a:gd name="connsiteX86" fmla="*/ 5733309 w 7586906"/>
              <a:gd name="connsiteY86" fmla="*/ 699998 h 6325714"/>
              <a:gd name="connsiteX87" fmla="*/ 5809370 w 7586906"/>
              <a:gd name="connsiteY87" fmla="*/ 684958 h 6325714"/>
              <a:gd name="connsiteX88" fmla="*/ 5730747 w 7586906"/>
              <a:gd name="connsiteY88" fmla="*/ 750059 h 6325714"/>
              <a:gd name="connsiteX89" fmla="*/ 5874714 w 7586906"/>
              <a:gd name="connsiteY89" fmla="*/ 713704 h 6325714"/>
              <a:gd name="connsiteX90" fmla="*/ 5877542 w 7586906"/>
              <a:gd name="connsiteY90" fmla="*/ 709425 h 6325714"/>
              <a:gd name="connsiteX91" fmla="*/ 5966504 w 7586906"/>
              <a:gd name="connsiteY91" fmla="*/ 686376 h 6325714"/>
              <a:gd name="connsiteX92" fmla="*/ 5970699 w 7586906"/>
              <a:gd name="connsiteY92" fmla="*/ 690687 h 6325714"/>
              <a:gd name="connsiteX93" fmla="*/ 5970296 w 7586906"/>
              <a:gd name="connsiteY93" fmla="*/ 696980 h 6325714"/>
              <a:gd name="connsiteX94" fmla="*/ 5971175 w 7586906"/>
              <a:gd name="connsiteY94" fmla="*/ 697213 h 6325714"/>
              <a:gd name="connsiteX95" fmla="*/ 5980656 w 7586906"/>
              <a:gd name="connsiteY95" fmla="*/ 704754 h 6325714"/>
              <a:gd name="connsiteX96" fmla="*/ 5992476 w 7586906"/>
              <a:gd name="connsiteY96" fmla="*/ 699659 h 6325714"/>
              <a:gd name="connsiteX97" fmla="*/ 6037174 w 7586906"/>
              <a:gd name="connsiteY97" fmla="*/ 687734 h 6325714"/>
              <a:gd name="connsiteX98" fmla="*/ 6021108 w 7586906"/>
              <a:gd name="connsiteY98" fmla="*/ 717302 h 6325714"/>
              <a:gd name="connsiteX99" fmla="*/ 6021330 w 7586906"/>
              <a:gd name="connsiteY99" fmla="*/ 717818 h 6325714"/>
              <a:gd name="connsiteX100" fmla="*/ 6027750 w 7586906"/>
              <a:gd name="connsiteY100" fmla="*/ 727291 h 6325714"/>
              <a:gd name="connsiteX101" fmla="*/ 6087838 w 7586906"/>
              <a:gd name="connsiteY101" fmla="*/ 720360 h 6325714"/>
              <a:gd name="connsiteX102" fmla="*/ 6059962 w 7586906"/>
              <a:gd name="connsiteY102" fmla="*/ 756855 h 6325714"/>
              <a:gd name="connsiteX103" fmla="*/ 6086685 w 7586906"/>
              <a:gd name="connsiteY103" fmla="*/ 748395 h 6325714"/>
              <a:gd name="connsiteX104" fmla="*/ 6085023 w 7586906"/>
              <a:gd name="connsiteY104" fmla="*/ 764411 h 6325714"/>
              <a:gd name="connsiteX105" fmla="*/ 6063988 w 7586906"/>
              <a:gd name="connsiteY105" fmla="*/ 807747 h 6325714"/>
              <a:gd name="connsiteX106" fmla="*/ 6135980 w 7586906"/>
              <a:gd name="connsiteY106" fmla="*/ 734489 h 6325714"/>
              <a:gd name="connsiteX107" fmla="*/ 6152611 w 7586906"/>
              <a:gd name="connsiteY107" fmla="*/ 764039 h 6325714"/>
              <a:gd name="connsiteX108" fmla="*/ 6193244 w 7586906"/>
              <a:gd name="connsiteY108" fmla="*/ 807719 h 6325714"/>
              <a:gd name="connsiteX109" fmla="*/ 6313210 w 7586906"/>
              <a:gd name="connsiteY109" fmla="*/ 795172 h 6325714"/>
              <a:gd name="connsiteX110" fmla="*/ 6286795 w 7586906"/>
              <a:gd name="connsiteY110" fmla="*/ 856738 h 6325714"/>
              <a:gd name="connsiteX111" fmla="*/ 6185431 w 7586906"/>
              <a:gd name="connsiteY111" fmla="*/ 879951 h 6325714"/>
              <a:gd name="connsiteX112" fmla="*/ 6163755 w 7586906"/>
              <a:gd name="connsiteY112" fmla="*/ 906543 h 6325714"/>
              <a:gd name="connsiteX113" fmla="*/ 6163585 w 7586906"/>
              <a:gd name="connsiteY113" fmla="*/ 905566 h 6325714"/>
              <a:gd name="connsiteX114" fmla="*/ 6163537 w 7586906"/>
              <a:gd name="connsiteY114" fmla="*/ 906811 h 6325714"/>
              <a:gd name="connsiteX115" fmla="*/ 6163755 w 7586906"/>
              <a:gd name="connsiteY115" fmla="*/ 906543 h 6325714"/>
              <a:gd name="connsiteX116" fmla="*/ 6163982 w 7586906"/>
              <a:gd name="connsiteY116" fmla="*/ 907843 h 6325714"/>
              <a:gd name="connsiteX117" fmla="*/ 6177646 w 7586906"/>
              <a:gd name="connsiteY117" fmla="*/ 917863 h 6325714"/>
              <a:gd name="connsiteX118" fmla="*/ 6242830 w 7586906"/>
              <a:gd name="connsiteY118" fmla="*/ 919139 h 6325714"/>
              <a:gd name="connsiteX119" fmla="*/ 6209488 w 7586906"/>
              <a:gd name="connsiteY119" fmla="*/ 959214 h 6325714"/>
              <a:gd name="connsiteX120" fmla="*/ 6325733 w 7586906"/>
              <a:gd name="connsiteY120" fmla="*/ 910941 h 6325714"/>
              <a:gd name="connsiteX121" fmla="*/ 6326623 w 7586906"/>
              <a:gd name="connsiteY121" fmla="*/ 913005 h 6325714"/>
              <a:gd name="connsiteX122" fmla="*/ 6302719 w 7586906"/>
              <a:gd name="connsiteY122" fmla="*/ 953296 h 6325714"/>
              <a:gd name="connsiteX123" fmla="*/ 6209076 w 7586906"/>
              <a:gd name="connsiteY123" fmla="*/ 1001616 h 6325714"/>
              <a:gd name="connsiteX124" fmla="*/ 6169684 w 7586906"/>
              <a:gd name="connsiteY124" fmla="*/ 1020432 h 6325714"/>
              <a:gd name="connsiteX125" fmla="*/ 6169250 w 7586906"/>
              <a:gd name="connsiteY125" fmla="*/ 1021231 h 6325714"/>
              <a:gd name="connsiteX126" fmla="*/ 6145440 w 7586906"/>
              <a:gd name="connsiteY126" fmla="*/ 1040063 h 6325714"/>
              <a:gd name="connsiteX127" fmla="*/ 6106453 w 7586906"/>
              <a:gd name="connsiteY127" fmla="*/ 1090526 h 6325714"/>
              <a:gd name="connsiteX128" fmla="*/ 6125530 w 7586906"/>
              <a:gd name="connsiteY128" fmla="*/ 1125752 h 6325714"/>
              <a:gd name="connsiteX129" fmla="*/ 6125753 w 7586906"/>
              <a:gd name="connsiteY129" fmla="*/ 1126268 h 6325714"/>
              <a:gd name="connsiteX130" fmla="*/ 6128210 w 7586906"/>
              <a:gd name="connsiteY130" fmla="*/ 1133776 h 6325714"/>
              <a:gd name="connsiteX131" fmla="*/ 6170609 w 7586906"/>
              <a:gd name="connsiteY131" fmla="*/ 1103872 h 6325714"/>
              <a:gd name="connsiteX132" fmla="*/ 6194992 w 7586906"/>
              <a:gd name="connsiteY132" fmla="*/ 1108048 h 6325714"/>
              <a:gd name="connsiteX133" fmla="*/ 6191138 w 7586906"/>
              <a:gd name="connsiteY133" fmla="*/ 1124397 h 6325714"/>
              <a:gd name="connsiteX134" fmla="*/ 6193078 w 7586906"/>
              <a:gd name="connsiteY134" fmla="*/ 1193936 h 6325714"/>
              <a:gd name="connsiteX135" fmla="*/ 6196659 w 7586906"/>
              <a:gd name="connsiteY135" fmla="*/ 1205856 h 6325714"/>
              <a:gd name="connsiteX136" fmla="*/ 6212643 w 7586906"/>
              <a:gd name="connsiteY136" fmla="*/ 1199578 h 6325714"/>
              <a:gd name="connsiteX137" fmla="*/ 6220664 w 7586906"/>
              <a:gd name="connsiteY137" fmla="*/ 1295869 h 6325714"/>
              <a:gd name="connsiteX138" fmla="*/ 6229796 w 7586906"/>
              <a:gd name="connsiteY138" fmla="*/ 1318859 h 6325714"/>
              <a:gd name="connsiteX139" fmla="*/ 6299840 w 7586906"/>
              <a:gd name="connsiteY139" fmla="*/ 1288054 h 6325714"/>
              <a:gd name="connsiteX140" fmla="*/ 6294959 w 7586906"/>
              <a:gd name="connsiteY140" fmla="*/ 1316472 h 6325714"/>
              <a:gd name="connsiteX141" fmla="*/ 6309418 w 7586906"/>
              <a:gd name="connsiteY141" fmla="*/ 1350017 h 6325714"/>
              <a:gd name="connsiteX142" fmla="*/ 6365366 w 7586906"/>
              <a:gd name="connsiteY142" fmla="*/ 1347931 h 6325714"/>
              <a:gd name="connsiteX143" fmla="*/ 6374581 w 7586906"/>
              <a:gd name="connsiteY143" fmla="*/ 1347631 h 6325714"/>
              <a:gd name="connsiteX144" fmla="*/ 6407490 w 7586906"/>
              <a:gd name="connsiteY144" fmla="*/ 1346295 h 6325714"/>
              <a:gd name="connsiteX145" fmla="*/ 6469518 w 7586906"/>
              <a:gd name="connsiteY145" fmla="*/ 1370963 h 6325714"/>
              <a:gd name="connsiteX146" fmla="*/ 6507757 w 7586906"/>
              <a:gd name="connsiteY146" fmla="*/ 1380181 h 6325714"/>
              <a:gd name="connsiteX147" fmla="*/ 6442001 w 7586906"/>
              <a:gd name="connsiteY147" fmla="*/ 1393839 h 6325714"/>
              <a:gd name="connsiteX148" fmla="*/ 6393458 w 7586906"/>
              <a:gd name="connsiteY148" fmla="*/ 1423942 h 6325714"/>
              <a:gd name="connsiteX149" fmla="*/ 6325268 w 7586906"/>
              <a:gd name="connsiteY149" fmla="*/ 1471696 h 6325714"/>
              <a:gd name="connsiteX150" fmla="*/ 6296872 w 7586906"/>
              <a:gd name="connsiteY150" fmla="*/ 1494339 h 6325714"/>
              <a:gd name="connsiteX151" fmla="*/ 6323512 w 7586906"/>
              <a:gd name="connsiteY151" fmla="*/ 1509170 h 6325714"/>
              <a:gd name="connsiteX152" fmla="*/ 6368040 w 7586906"/>
              <a:gd name="connsiteY152" fmla="*/ 1505886 h 6325714"/>
              <a:gd name="connsiteX153" fmla="*/ 6446473 w 7586906"/>
              <a:gd name="connsiteY153" fmla="*/ 1445763 h 6325714"/>
              <a:gd name="connsiteX154" fmla="*/ 6589285 w 7586906"/>
              <a:gd name="connsiteY154" fmla="*/ 1399503 h 6325714"/>
              <a:gd name="connsiteX155" fmla="*/ 6609114 w 7586906"/>
              <a:gd name="connsiteY155" fmla="*/ 1412986 h 6325714"/>
              <a:gd name="connsiteX156" fmla="*/ 6758486 w 7586906"/>
              <a:gd name="connsiteY156" fmla="*/ 1475885 h 6325714"/>
              <a:gd name="connsiteX157" fmla="*/ 6691576 w 7586906"/>
              <a:gd name="connsiteY157" fmla="*/ 1479636 h 6325714"/>
              <a:gd name="connsiteX158" fmla="*/ 6581322 w 7586906"/>
              <a:gd name="connsiteY158" fmla="*/ 1464131 h 6325714"/>
              <a:gd name="connsiteX159" fmla="*/ 6579022 w 7586906"/>
              <a:gd name="connsiteY159" fmla="*/ 1467611 h 6325714"/>
              <a:gd name="connsiteX160" fmla="*/ 6565163 w 7586906"/>
              <a:gd name="connsiteY160" fmla="*/ 1482646 h 6325714"/>
              <a:gd name="connsiteX161" fmla="*/ 6543531 w 7586906"/>
              <a:gd name="connsiteY161" fmla="*/ 1493883 h 6325714"/>
              <a:gd name="connsiteX162" fmla="*/ 6538404 w 7586906"/>
              <a:gd name="connsiteY162" fmla="*/ 1480183 h 6325714"/>
              <a:gd name="connsiteX163" fmla="*/ 6543531 w 7586906"/>
              <a:gd name="connsiteY163" fmla="*/ 1493883 h 6325714"/>
              <a:gd name="connsiteX164" fmla="*/ 6477289 w 7586906"/>
              <a:gd name="connsiteY164" fmla="*/ 1537125 h 6325714"/>
              <a:gd name="connsiteX165" fmla="*/ 6545861 w 7586906"/>
              <a:gd name="connsiteY165" fmla="*/ 1517357 h 6325714"/>
              <a:gd name="connsiteX166" fmla="*/ 6624032 w 7586906"/>
              <a:gd name="connsiteY166" fmla="*/ 1525275 h 6325714"/>
              <a:gd name="connsiteX167" fmla="*/ 6622284 w 7586906"/>
              <a:gd name="connsiteY167" fmla="*/ 1526640 h 6325714"/>
              <a:gd name="connsiteX168" fmla="*/ 6573530 w 7586906"/>
              <a:gd name="connsiteY168" fmla="*/ 1558059 h 6325714"/>
              <a:gd name="connsiteX169" fmla="*/ 6601992 w 7586906"/>
              <a:gd name="connsiteY169" fmla="*/ 1584344 h 6325714"/>
              <a:gd name="connsiteX170" fmla="*/ 6629870 w 7586906"/>
              <a:gd name="connsiteY170" fmla="*/ 1585790 h 6325714"/>
              <a:gd name="connsiteX171" fmla="*/ 6591793 w 7586906"/>
              <a:gd name="connsiteY171" fmla="*/ 1604039 h 6325714"/>
              <a:gd name="connsiteX172" fmla="*/ 6524386 w 7586906"/>
              <a:gd name="connsiteY172" fmla="*/ 1635543 h 6325714"/>
              <a:gd name="connsiteX173" fmla="*/ 6468853 w 7586906"/>
              <a:gd name="connsiteY173" fmla="*/ 1671108 h 6325714"/>
              <a:gd name="connsiteX174" fmla="*/ 6443168 w 7586906"/>
              <a:gd name="connsiteY174" fmla="*/ 1707270 h 6325714"/>
              <a:gd name="connsiteX175" fmla="*/ 6421456 w 7586906"/>
              <a:gd name="connsiteY175" fmla="*/ 1747228 h 6325714"/>
              <a:gd name="connsiteX176" fmla="*/ 6418693 w 7586906"/>
              <a:gd name="connsiteY176" fmla="*/ 1800434 h 6325714"/>
              <a:gd name="connsiteX177" fmla="*/ 6378667 w 7586906"/>
              <a:gd name="connsiteY177" fmla="*/ 1823196 h 6325714"/>
              <a:gd name="connsiteX178" fmla="*/ 6385509 w 7586906"/>
              <a:gd name="connsiteY178" fmla="*/ 1830038 h 6325714"/>
              <a:gd name="connsiteX179" fmla="*/ 6618472 w 7586906"/>
              <a:gd name="connsiteY179" fmla="*/ 1814068 h 6325714"/>
              <a:gd name="connsiteX180" fmla="*/ 6683401 w 7586906"/>
              <a:gd name="connsiteY180" fmla="*/ 1809334 h 6325714"/>
              <a:gd name="connsiteX181" fmla="*/ 6665745 w 7586906"/>
              <a:gd name="connsiteY181" fmla="*/ 1829796 h 6325714"/>
              <a:gd name="connsiteX182" fmla="*/ 6665967 w 7586906"/>
              <a:gd name="connsiteY182" fmla="*/ 1830312 h 6325714"/>
              <a:gd name="connsiteX183" fmla="*/ 6690404 w 7586906"/>
              <a:gd name="connsiteY183" fmla="*/ 1843645 h 6325714"/>
              <a:gd name="connsiteX184" fmla="*/ 6692427 w 7586906"/>
              <a:gd name="connsiteY184" fmla="*/ 1842794 h 6325714"/>
              <a:gd name="connsiteX185" fmla="*/ 6721551 w 7586906"/>
              <a:gd name="connsiteY185" fmla="*/ 1830543 h 6325714"/>
              <a:gd name="connsiteX186" fmla="*/ 6802544 w 7586906"/>
              <a:gd name="connsiteY186" fmla="*/ 1843651 h 6325714"/>
              <a:gd name="connsiteX187" fmla="*/ 6829893 w 7586906"/>
              <a:gd name="connsiteY187" fmla="*/ 1867355 h 6325714"/>
              <a:gd name="connsiteX188" fmla="*/ 6836301 w 7586906"/>
              <a:gd name="connsiteY188" fmla="*/ 1874996 h 6325714"/>
              <a:gd name="connsiteX189" fmla="*/ 6855028 w 7586906"/>
              <a:gd name="connsiteY189" fmla="*/ 1887730 h 6325714"/>
              <a:gd name="connsiteX190" fmla="*/ 6807036 w 7586906"/>
              <a:gd name="connsiteY190" fmla="*/ 1899238 h 6325714"/>
              <a:gd name="connsiteX191" fmla="*/ 6796148 w 7586906"/>
              <a:gd name="connsiteY191" fmla="*/ 1913723 h 6325714"/>
              <a:gd name="connsiteX192" fmla="*/ 6796943 w 7586906"/>
              <a:gd name="connsiteY192" fmla="*/ 1937246 h 6325714"/>
              <a:gd name="connsiteX193" fmla="*/ 6740593 w 7586906"/>
              <a:gd name="connsiteY193" fmla="*/ 1945626 h 6325714"/>
              <a:gd name="connsiteX194" fmla="*/ 6692760 w 7586906"/>
              <a:gd name="connsiteY194" fmla="*/ 1946662 h 6325714"/>
              <a:gd name="connsiteX195" fmla="*/ 6650446 w 7586906"/>
              <a:gd name="connsiteY195" fmla="*/ 1991216 h 6325714"/>
              <a:gd name="connsiteX196" fmla="*/ 6642483 w 7586906"/>
              <a:gd name="connsiteY196" fmla="*/ 2055844 h 6325714"/>
              <a:gd name="connsiteX197" fmla="*/ 6642737 w 7586906"/>
              <a:gd name="connsiteY197" fmla="*/ 2061855 h 6325714"/>
              <a:gd name="connsiteX198" fmla="*/ 6647578 w 7586906"/>
              <a:gd name="connsiteY198" fmla="*/ 2064051 h 6325714"/>
              <a:gd name="connsiteX199" fmla="*/ 6751930 w 7586906"/>
              <a:gd name="connsiteY199" fmla="*/ 2008055 h 6325714"/>
              <a:gd name="connsiteX200" fmla="*/ 6749938 w 7586906"/>
              <a:gd name="connsiteY200" fmla="*/ 2005241 h 6325714"/>
              <a:gd name="connsiteX201" fmla="*/ 6816327 w 7586906"/>
              <a:gd name="connsiteY201" fmla="*/ 1949697 h 6325714"/>
              <a:gd name="connsiteX202" fmla="*/ 6870664 w 7586906"/>
              <a:gd name="connsiteY202" fmla="*/ 1934843 h 6325714"/>
              <a:gd name="connsiteX203" fmla="*/ 6893871 w 7586906"/>
              <a:gd name="connsiteY203" fmla="*/ 1925451 h 6325714"/>
              <a:gd name="connsiteX204" fmla="*/ 6895407 w 7586906"/>
              <a:gd name="connsiteY204" fmla="*/ 1925401 h 6325714"/>
              <a:gd name="connsiteX205" fmla="*/ 6911210 w 7586906"/>
              <a:gd name="connsiteY205" fmla="*/ 1925932 h 6325714"/>
              <a:gd name="connsiteX206" fmla="*/ 6911465 w 7586906"/>
              <a:gd name="connsiteY206" fmla="*/ 1931942 h 6325714"/>
              <a:gd name="connsiteX207" fmla="*/ 6916305 w 7586906"/>
              <a:gd name="connsiteY207" fmla="*/ 1934139 h 6325714"/>
              <a:gd name="connsiteX208" fmla="*/ 6959415 w 7586906"/>
              <a:gd name="connsiteY208" fmla="*/ 1913109 h 6325714"/>
              <a:gd name="connsiteX209" fmla="*/ 6938381 w 7586906"/>
              <a:gd name="connsiteY209" fmla="*/ 1956446 h 6325714"/>
              <a:gd name="connsiteX210" fmla="*/ 6940382 w 7586906"/>
              <a:gd name="connsiteY210" fmla="*/ 1961090 h 6325714"/>
              <a:gd name="connsiteX211" fmla="*/ 6951420 w 7586906"/>
              <a:gd name="connsiteY211" fmla="*/ 1972244 h 6325714"/>
              <a:gd name="connsiteX212" fmla="*/ 6947216 w 7586906"/>
              <a:gd name="connsiteY212" fmla="*/ 2004042 h 6325714"/>
              <a:gd name="connsiteX213" fmla="*/ 6955775 w 7586906"/>
              <a:gd name="connsiteY213" fmla="*/ 2004024 h 6325714"/>
              <a:gd name="connsiteX214" fmla="*/ 6973293 w 7586906"/>
              <a:gd name="connsiteY214" fmla="*/ 1997697 h 6325714"/>
              <a:gd name="connsiteX215" fmla="*/ 7012537 w 7586906"/>
              <a:gd name="connsiteY215" fmla="*/ 1991183 h 6325714"/>
              <a:gd name="connsiteX216" fmla="*/ 6972436 w 7586906"/>
              <a:gd name="connsiteY216" fmla="*/ 2001126 h 6325714"/>
              <a:gd name="connsiteX217" fmla="*/ 6800676 w 7586906"/>
              <a:gd name="connsiteY217" fmla="*/ 2050686 h 6325714"/>
              <a:gd name="connsiteX218" fmla="*/ 6752133 w 7586906"/>
              <a:gd name="connsiteY218" fmla="*/ 2080789 h 6325714"/>
              <a:gd name="connsiteX219" fmla="*/ 6683943 w 7586906"/>
              <a:gd name="connsiteY219" fmla="*/ 2128543 h 6325714"/>
              <a:gd name="connsiteX220" fmla="*/ 6655547 w 7586906"/>
              <a:gd name="connsiteY220" fmla="*/ 2151186 h 6325714"/>
              <a:gd name="connsiteX221" fmla="*/ 6682187 w 7586906"/>
              <a:gd name="connsiteY221" fmla="*/ 2166017 h 6325714"/>
              <a:gd name="connsiteX222" fmla="*/ 6726715 w 7586906"/>
              <a:gd name="connsiteY222" fmla="*/ 2162733 h 6325714"/>
              <a:gd name="connsiteX223" fmla="*/ 6805148 w 7586906"/>
              <a:gd name="connsiteY223" fmla="*/ 2102610 h 6325714"/>
              <a:gd name="connsiteX224" fmla="*/ 7076048 w 7586906"/>
              <a:gd name="connsiteY224" fmla="*/ 2006643 h 6325714"/>
              <a:gd name="connsiteX225" fmla="*/ 7065043 w 7586906"/>
              <a:gd name="connsiteY225" fmla="*/ 2000984 h 6325714"/>
              <a:gd name="connsiteX226" fmla="*/ 7198461 w 7586906"/>
              <a:gd name="connsiteY226" fmla="*/ 1999773 h 6325714"/>
              <a:gd name="connsiteX227" fmla="*/ 7128238 w 7586906"/>
              <a:gd name="connsiteY227" fmla="*/ 2075329 h 6325714"/>
              <a:gd name="connsiteX228" fmla="*/ 7035010 w 7586906"/>
              <a:gd name="connsiteY228" fmla="*/ 2157128 h 6325714"/>
              <a:gd name="connsiteX229" fmla="*/ 7009885 w 7586906"/>
              <a:gd name="connsiteY229" fmla="*/ 2176526 h 6325714"/>
              <a:gd name="connsiteX230" fmla="*/ 6893191 w 7586906"/>
              <a:gd name="connsiteY230" fmla="*/ 2411639 h 6325714"/>
              <a:gd name="connsiteX231" fmla="*/ 7030696 w 7586906"/>
              <a:gd name="connsiteY231" fmla="*/ 2358486 h 6325714"/>
              <a:gd name="connsiteX232" fmla="*/ 7115201 w 7586906"/>
              <a:gd name="connsiteY232" fmla="*/ 2399166 h 6325714"/>
              <a:gd name="connsiteX233" fmla="*/ 7173556 w 7586906"/>
              <a:gd name="connsiteY233" fmla="*/ 2471314 h 6325714"/>
              <a:gd name="connsiteX234" fmla="*/ 7158188 w 7586906"/>
              <a:gd name="connsiteY234" fmla="*/ 2507924 h 6325714"/>
              <a:gd name="connsiteX235" fmla="*/ 7031161 w 7586906"/>
              <a:gd name="connsiteY235" fmla="*/ 2588994 h 6325714"/>
              <a:gd name="connsiteX236" fmla="*/ 7149854 w 7586906"/>
              <a:gd name="connsiteY236" fmla="*/ 2546397 h 6325714"/>
              <a:gd name="connsiteX237" fmla="*/ 7200707 w 7586906"/>
              <a:gd name="connsiteY237" fmla="*/ 2536105 h 6325714"/>
              <a:gd name="connsiteX238" fmla="*/ 7196926 w 7586906"/>
              <a:gd name="connsiteY238" fmla="*/ 2565273 h 6325714"/>
              <a:gd name="connsiteX239" fmla="*/ 7197370 w 7586906"/>
              <a:gd name="connsiteY239" fmla="*/ 2566304 h 6325714"/>
              <a:gd name="connsiteX240" fmla="*/ 7212434 w 7586906"/>
              <a:gd name="connsiteY240" fmla="*/ 2590410 h 6325714"/>
              <a:gd name="connsiteX241" fmla="*/ 7173581 w 7586906"/>
              <a:gd name="connsiteY241" fmla="*/ 2588798 h 6325714"/>
              <a:gd name="connsiteX242" fmla="*/ 7040763 w 7586906"/>
              <a:gd name="connsiteY242" fmla="*/ 2730501 h 6325714"/>
              <a:gd name="connsiteX243" fmla="*/ 7042075 w 7586906"/>
              <a:gd name="connsiteY243" fmla="*/ 2729935 h 6325714"/>
              <a:gd name="connsiteX244" fmla="*/ 7084094 w 7586906"/>
              <a:gd name="connsiteY244" fmla="*/ 2709987 h 6325714"/>
              <a:gd name="connsiteX245" fmla="*/ 7085842 w 7586906"/>
              <a:gd name="connsiteY245" fmla="*/ 2708621 h 6325714"/>
              <a:gd name="connsiteX246" fmla="*/ 7111983 w 7586906"/>
              <a:gd name="connsiteY246" fmla="*/ 2713264 h 6325714"/>
              <a:gd name="connsiteX247" fmla="*/ 7079455 w 7586906"/>
              <a:gd name="connsiteY247" fmla="*/ 2742584 h 6325714"/>
              <a:gd name="connsiteX248" fmla="*/ 7031232 w 7586906"/>
              <a:gd name="connsiteY248" fmla="*/ 2789685 h 6325714"/>
              <a:gd name="connsiteX249" fmla="*/ 7031020 w 7586906"/>
              <a:gd name="connsiteY249" fmla="*/ 2791001 h 6325714"/>
              <a:gd name="connsiteX250" fmla="*/ 7014604 w 7586906"/>
              <a:gd name="connsiteY250" fmla="*/ 2836018 h 6325714"/>
              <a:gd name="connsiteX251" fmla="*/ 7233710 w 7586906"/>
              <a:gd name="connsiteY251" fmla="*/ 2777065 h 6325714"/>
              <a:gd name="connsiteX252" fmla="*/ 7239896 w 7586906"/>
              <a:gd name="connsiteY252" fmla="*/ 2784189 h 6325714"/>
              <a:gd name="connsiteX253" fmla="*/ 7377041 w 7586906"/>
              <a:gd name="connsiteY253" fmla="*/ 2744655 h 6325714"/>
              <a:gd name="connsiteX254" fmla="*/ 7378133 w 7586906"/>
              <a:gd name="connsiteY254" fmla="*/ 2743572 h 6325714"/>
              <a:gd name="connsiteX255" fmla="*/ 7413288 w 7586906"/>
              <a:gd name="connsiteY255" fmla="*/ 2751061 h 6325714"/>
              <a:gd name="connsiteX256" fmla="*/ 7394763 w 7586906"/>
              <a:gd name="connsiteY256" fmla="*/ 2773121 h 6325714"/>
              <a:gd name="connsiteX257" fmla="*/ 7301871 w 7586906"/>
              <a:gd name="connsiteY257" fmla="*/ 2799699 h 6325714"/>
              <a:gd name="connsiteX258" fmla="*/ 7257195 w 7586906"/>
              <a:gd name="connsiteY258" fmla="*/ 2815286 h 6325714"/>
              <a:gd name="connsiteX259" fmla="*/ 7131471 w 7586906"/>
              <a:gd name="connsiteY259" fmla="*/ 2931900 h 6325714"/>
              <a:gd name="connsiteX260" fmla="*/ 7122372 w 7586906"/>
              <a:gd name="connsiteY260" fmla="*/ 2952345 h 6325714"/>
              <a:gd name="connsiteX261" fmla="*/ 7219361 w 7586906"/>
              <a:gd name="connsiteY261" fmla="*/ 3041687 h 6325714"/>
              <a:gd name="connsiteX262" fmla="*/ 7270689 w 7586906"/>
              <a:gd name="connsiteY262" fmla="*/ 3053029 h 6325714"/>
              <a:gd name="connsiteX263" fmla="*/ 7263500 w 7586906"/>
              <a:gd name="connsiteY263" fmla="*/ 3056127 h 6325714"/>
              <a:gd name="connsiteX264" fmla="*/ 7263808 w 7586906"/>
              <a:gd name="connsiteY264" fmla="*/ 3055995 h 6325714"/>
              <a:gd name="connsiteX265" fmla="*/ 7270689 w 7586906"/>
              <a:gd name="connsiteY265" fmla="*/ 3053029 h 6325714"/>
              <a:gd name="connsiteX266" fmla="*/ 7273505 w 7586906"/>
              <a:gd name="connsiteY266" fmla="*/ 3053651 h 6325714"/>
              <a:gd name="connsiteX267" fmla="*/ 7440528 w 7586906"/>
              <a:gd name="connsiteY267" fmla="*/ 2944325 h 6325714"/>
              <a:gd name="connsiteX268" fmla="*/ 7421594 w 7586906"/>
              <a:gd name="connsiteY268" fmla="*/ 2994396 h 6325714"/>
              <a:gd name="connsiteX269" fmla="*/ 7425536 w 7586906"/>
              <a:gd name="connsiteY269" fmla="*/ 3008894 h 6325714"/>
              <a:gd name="connsiteX270" fmla="*/ 7422213 w 7586906"/>
              <a:gd name="connsiteY270" fmla="*/ 3009581 h 6325714"/>
              <a:gd name="connsiteX271" fmla="*/ 7425543 w 7586906"/>
              <a:gd name="connsiteY271" fmla="*/ 3008920 h 6325714"/>
              <a:gd name="connsiteX272" fmla="*/ 7425536 w 7586906"/>
              <a:gd name="connsiteY272" fmla="*/ 3008894 h 6325714"/>
              <a:gd name="connsiteX273" fmla="*/ 7428391 w 7586906"/>
              <a:gd name="connsiteY273" fmla="*/ 3008304 h 6325714"/>
              <a:gd name="connsiteX274" fmla="*/ 7455552 w 7586906"/>
              <a:gd name="connsiteY274" fmla="*/ 3036986 h 6325714"/>
              <a:gd name="connsiteX275" fmla="*/ 7312828 w 7586906"/>
              <a:gd name="connsiteY275" fmla="*/ 3173780 h 6325714"/>
              <a:gd name="connsiteX276" fmla="*/ 7262952 w 7586906"/>
              <a:gd name="connsiteY276" fmla="*/ 3238727 h 6325714"/>
              <a:gd name="connsiteX277" fmla="*/ 7306623 w 7586906"/>
              <a:gd name="connsiteY277" fmla="*/ 3238874 h 6325714"/>
              <a:gd name="connsiteX278" fmla="*/ 7374562 w 7586906"/>
              <a:gd name="connsiteY278" fmla="*/ 3260992 h 6325714"/>
              <a:gd name="connsiteX279" fmla="*/ 7376554 w 7586906"/>
              <a:gd name="connsiteY279" fmla="*/ 3263806 h 6325714"/>
              <a:gd name="connsiteX280" fmla="*/ 7444112 w 7586906"/>
              <a:gd name="connsiteY280" fmla="*/ 3333820 h 6325714"/>
              <a:gd name="connsiteX281" fmla="*/ 7444335 w 7586906"/>
              <a:gd name="connsiteY281" fmla="*/ 3334337 h 6325714"/>
              <a:gd name="connsiteX282" fmla="*/ 7444992 w 7586906"/>
              <a:gd name="connsiteY282" fmla="*/ 3334053 h 6325714"/>
              <a:gd name="connsiteX283" fmla="*/ 7445648 w 7586906"/>
              <a:gd name="connsiteY283" fmla="*/ 3333771 h 6325714"/>
              <a:gd name="connsiteX284" fmla="*/ 7470392 w 7586906"/>
              <a:gd name="connsiteY284" fmla="*/ 3324329 h 6325714"/>
              <a:gd name="connsiteX285" fmla="*/ 7472361 w 7586906"/>
              <a:gd name="connsiteY285" fmla="*/ 3323479 h 6325714"/>
              <a:gd name="connsiteX286" fmla="*/ 7473018 w 7586906"/>
              <a:gd name="connsiteY286" fmla="*/ 3323197 h 6325714"/>
              <a:gd name="connsiteX287" fmla="*/ 7474213 w 7586906"/>
              <a:gd name="connsiteY287" fmla="*/ 3322681 h 6325714"/>
              <a:gd name="connsiteX288" fmla="*/ 7476958 w 7586906"/>
              <a:gd name="connsiteY288" fmla="*/ 3321498 h 6325714"/>
              <a:gd name="connsiteX289" fmla="*/ 7517220 w 7586906"/>
              <a:gd name="connsiteY289" fmla="*/ 3339025 h 6325714"/>
              <a:gd name="connsiteX290" fmla="*/ 7477182 w 7586906"/>
              <a:gd name="connsiteY290" fmla="*/ 3359955 h 6325714"/>
              <a:gd name="connsiteX291" fmla="*/ 7213867 w 7586906"/>
              <a:gd name="connsiteY291" fmla="*/ 3477131 h 6325714"/>
              <a:gd name="connsiteX292" fmla="*/ 7318961 w 7586906"/>
              <a:gd name="connsiteY292" fmla="*/ 3473442 h 6325714"/>
              <a:gd name="connsiteX293" fmla="*/ 7441997 w 7586906"/>
              <a:gd name="connsiteY293" fmla="*/ 3422854 h 6325714"/>
              <a:gd name="connsiteX294" fmla="*/ 7438872 w 7586906"/>
              <a:gd name="connsiteY294" fmla="*/ 3433083 h 6325714"/>
              <a:gd name="connsiteX295" fmla="*/ 7432211 w 7586906"/>
              <a:gd name="connsiteY295" fmla="*/ 3438088 h 6325714"/>
              <a:gd name="connsiteX296" fmla="*/ 7291639 w 7586906"/>
              <a:gd name="connsiteY296" fmla="*/ 3605164 h 6325714"/>
              <a:gd name="connsiteX297" fmla="*/ 7308111 w 7586906"/>
              <a:gd name="connsiteY297" fmla="*/ 3645183 h 6325714"/>
              <a:gd name="connsiteX298" fmla="*/ 7393041 w 7586906"/>
              <a:gd name="connsiteY298" fmla="*/ 3683233 h 6325714"/>
              <a:gd name="connsiteX299" fmla="*/ 7321505 w 7586906"/>
              <a:gd name="connsiteY299" fmla="*/ 3759354 h 6325714"/>
              <a:gd name="connsiteX300" fmla="*/ 7354891 w 7586906"/>
              <a:gd name="connsiteY300" fmla="*/ 3764546 h 6325714"/>
              <a:gd name="connsiteX301" fmla="*/ 7424555 w 7586906"/>
              <a:gd name="connsiteY301" fmla="*/ 3743696 h 6325714"/>
              <a:gd name="connsiteX302" fmla="*/ 7516165 w 7586906"/>
              <a:gd name="connsiteY302" fmla="*/ 3723178 h 6325714"/>
              <a:gd name="connsiteX303" fmla="*/ 7506814 w 7586906"/>
              <a:gd name="connsiteY303" fmla="*/ 3775552 h 6325714"/>
              <a:gd name="connsiteX304" fmla="*/ 7508784 w 7586906"/>
              <a:gd name="connsiteY304" fmla="*/ 3774703 h 6325714"/>
              <a:gd name="connsiteX305" fmla="*/ 7533429 w 7586906"/>
              <a:gd name="connsiteY305" fmla="*/ 3767293 h 6325714"/>
              <a:gd name="connsiteX306" fmla="*/ 7561363 w 7586906"/>
              <a:gd name="connsiteY306" fmla="*/ 3759382 h 6325714"/>
              <a:gd name="connsiteX307" fmla="*/ 7561363 w 7586906"/>
              <a:gd name="connsiteY307" fmla="*/ 3759382 h 6325714"/>
              <a:gd name="connsiteX308" fmla="*/ 7560484 w 7586906"/>
              <a:gd name="connsiteY308" fmla="*/ 3759149 h 6325714"/>
              <a:gd name="connsiteX309" fmla="*/ 7564880 w 7586906"/>
              <a:gd name="connsiteY309" fmla="*/ 3760315 h 6325714"/>
              <a:gd name="connsiteX310" fmla="*/ 7557669 w 7586906"/>
              <a:gd name="connsiteY310" fmla="*/ 3803200 h 6325714"/>
              <a:gd name="connsiteX311" fmla="*/ 7486829 w 7586906"/>
              <a:gd name="connsiteY311" fmla="*/ 3810482 h 6325714"/>
              <a:gd name="connsiteX312" fmla="*/ 7472158 w 7586906"/>
              <a:gd name="connsiteY312" fmla="*/ 3816194 h 6325714"/>
              <a:gd name="connsiteX313" fmla="*/ 7325915 w 7586906"/>
              <a:gd name="connsiteY313" fmla="*/ 3876173 h 6325714"/>
              <a:gd name="connsiteX314" fmla="*/ 7278803 w 7586906"/>
              <a:gd name="connsiteY314" fmla="*/ 3887914 h 6325714"/>
              <a:gd name="connsiteX315" fmla="*/ 7249908 w 7586906"/>
              <a:gd name="connsiteY315" fmla="*/ 3900370 h 6325714"/>
              <a:gd name="connsiteX316" fmla="*/ 7228777 w 7586906"/>
              <a:gd name="connsiteY316" fmla="*/ 3927225 h 6325714"/>
              <a:gd name="connsiteX317" fmla="*/ 6952402 w 7586906"/>
              <a:gd name="connsiteY317" fmla="*/ 4062881 h 6325714"/>
              <a:gd name="connsiteX318" fmla="*/ 6946714 w 7586906"/>
              <a:gd name="connsiteY318" fmla="*/ 4065945 h 6325714"/>
              <a:gd name="connsiteX319" fmla="*/ 6946714 w 7586906"/>
              <a:gd name="connsiteY319" fmla="*/ 4065945 h 6325714"/>
              <a:gd name="connsiteX320" fmla="*/ 6943654 w 7586906"/>
              <a:gd name="connsiteY320" fmla="*/ 4067876 h 6325714"/>
              <a:gd name="connsiteX321" fmla="*/ 6819940 w 7586906"/>
              <a:gd name="connsiteY321" fmla="*/ 4115084 h 6325714"/>
              <a:gd name="connsiteX322" fmla="*/ 6819283 w 7586906"/>
              <a:gd name="connsiteY322" fmla="*/ 4115367 h 6325714"/>
              <a:gd name="connsiteX323" fmla="*/ 6817969 w 7586906"/>
              <a:gd name="connsiteY323" fmla="*/ 4115933 h 6325714"/>
              <a:gd name="connsiteX324" fmla="*/ 6799247 w 7586906"/>
              <a:gd name="connsiteY324" fmla="*/ 4122856 h 6325714"/>
              <a:gd name="connsiteX325" fmla="*/ 6777244 w 7586906"/>
              <a:gd name="connsiteY325" fmla="*/ 4131652 h 6325714"/>
              <a:gd name="connsiteX326" fmla="*/ 6780193 w 7586906"/>
              <a:gd name="connsiteY326" fmla="*/ 4129349 h 6325714"/>
              <a:gd name="connsiteX327" fmla="*/ 6777244 w 7586906"/>
              <a:gd name="connsiteY327" fmla="*/ 4131652 h 6325714"/>
              <a:gd name="connsiteX328" fmla="*/ 6777244 w 7586906"/>
              <a:gd name="connsiteY328" fmla="*/ 4131652 h 6325714"/>
              <a:gd name="connsiteX329" fmla="*/ 6773748 w 7586906"/>
              <a:gd name="connsiteY329" fmla="*/ 4134383 h 6325714"/>
              <a:gd name="connsiteX330" fmla="*/ 6678634 w 7586906"/>
              <a:gd name="connsiteY330" fmla="*/ 4193742 h 6325714"/>
              <a:gd name="connsiteX331" fmla="*/ 6230276 w 7586906"/>
              <a:gd name="connsiteY331" fmla="*/ 4378443 h 6325714"/>
              <a:gd name="connsiteX332" fmla="*/ 6227649 w 7586906"/>
              <a:gd name="connsiteY332" fmla="*/ 4379575 h 6325714"/>
              <a:gd name="connsiteX333" fmla="*/ 6226335 w 7586906"/>
              <a:gd name="connsiteY333" fmla="*/ 4380141 h 6325714"/>
              <a:gd name="connsiteX334" fmla="*/ 6225679 w 7586906"/>
              <a:gd name="connsiteY334" fmla="*/ 4380424 h 6325714"/>
              <a:gd name="connsiteX335" fmla="*/ 6222396 w 7586906"/>
              <a:gd name="connsiteY335" fmla="*/ 4381839 h 6325714"/>
              <a:gd name="connsiteX336" fmla="*/ 6081808 w 7586906"/>
              <a:gd name="connsiteY336" fmla="*/ 4433261 h 6325714"/>
              <a:gd name="connsiteX337" fmla="*/ 6131167 w 7586906"/>
              <a:gd name="connsiteY337" fmla="*/ 4430343 h 6325714"/>
              <a:gd name="connsiteX338" fmla="*/ 6315659 w 7586906"/>
              <a:gd name="connsiteY338" fmla="*/ 4365494 h 6325714"/>
              <a:gd name="connsiteX339" fmla="*/ 6313765 w 7586906"/>
              <a:gd name="connsiteY339" fmla="*/ 4367085 h 6325714"/>
              <a:gd name="connsiteX340" fmla="*/ 6315786 w 7586906"/>
              <a:gd name="connsiteY340" fmla="*/ 4365449 h 6325714"/>
              <a:gd name="connsiteX341" fmla="*/ 6315659 w 7586906"/>
              <a:gd name="connsiteY341" fmla="*/ 4365494 h 6325714"/>
              <a:gd name="connsiteX342" fmla="*/ 6318624 w 7586906"/>
              <a:gd name="connsiteY342" fmla="*/ 4363002 h 6325714"/>
              <a:gd name="connsiteX343" fmla="*/ 6367423 w 7586906"/>
              <a:gd name="connsiteY343" fmla="*/ 4376848 h 6325714"/>
              <a:gd name="connsiteX344" fmla="*/ 6331390 w 7586906"/>
              <a:gd name="connsiteY344" fmla="*/ 4407068 h 6325714"/>
              <a:gd name="connsiteX345" fmla="*/ 6195388 w 7586906"/>
              <a:gd name="connsiteY345" fmla="*/ 4454677 h 6325714"/>
              <a:gd name="connsiteX346" fmla="*/ 6239367 w 7586906"/>
              <a:gd name="connsiteY346" fmla="*/ 4469989 h 6325714"/>
              <a:gd name="connsiteX347" fmla="*/ 5733634 w 7586906"/>
              <a:gd name="connsiteY347" fmla="*/ 4675138 h 6325714"/>
              <a:gd name="connsiteX348" fmla="*/ 5731452 w 7586906"/>
              <a:gd name="connsiteY348" fmla="*/ 4677303 h 6325714"/>
              <a:gd name="connsiteX349" fmla="*/ 5656704 w 7586906"/>
              <a:gd name="connsiteY349" fmla="*/ 4691777 h 6325714"/>
              <a:gd name="connsiteX350" fmla="*/ 5655825 w 7586906"/>
              <a:gd name="connsiteY350" fmla="*/ 4691544 h 6325714"/>
              <a:gd name="connsiteX351" fmla="*/ 5656704 w 7586906"/>
              <a:gd name="connsiteY351" fmla="*/ 4691777 h 6325714"/>
              <a:gd name="connsiteX352" fmla="*/ 5653633 w 7586906"/>
              <a:gd name="connsiteY352" fmla="*/ 4691877 h 6325714"/>
              <a:gd name="connsiteX353" fmla="*/ 5601276 w 7586906"/>
              <a:gd name="connsiteY353" fmla="*/ 4707714 h 6325714"/>
              <a:gd name="connsiteX354" fmla="*/ 5648674 w 7586906"/>
              <a:gd name="connsiteY354" fmla="*/ 4669536 h 6325714"/>
              <a:gd name="connsiteX355" fmla="*/ 5643558 w 7586906"/>
              <a:gd name="connsiteY355" fmla="*/ 4657666 h 6325714"/>
              <a:gd name="connsiteX356" fmla="*/ 5617491 w 7586906"/>
              <a:gd name="connsiteY356" fmla="*/ 4665843 h 6325714"/>
              <a:gd name="connsiteX357" fmla="*/ 5436475 w 7586906"/>
              <a:gd name="connsiteY357" fmla="*/ 4746319 h 6325714"/>
              <a:gd name="connsiteX358" fmla="*/ 5383970 w 7586906"/>
              <a:gd name="connsiteY358" fmla="*/ 4774458 h 6325714"/>
              <a:gd name="connsiteX359" fmla="*/ 5356665 w 7586906"/>
              <a:gd name="connsiteY359" fmla="*/ 4796020 h 6325714"/>
              <a:gd name="connsiteX360" fmla="*/ 5223515 w 7586906"/>
              <a:gd name="connsiteY360" fmla="*/ 4880954 h 6325714"/>
              <a:gd name="connsiteX361" fmla="*/ 5031186 w 7586906"/>
              <a:gd name="connsiteY361" fmla="*/ 4940604 h 6325714"/>
              <a:gd name="connsiteX362" fmla="*/ 4971753 w 7586906"/>
              <a:gd name="connsiteY362" fmla="*/ 4947253 h 6325714"/>
              <a:gd name="connsiteX363" fmla="*/ 4660593 w 7586906"/>
              <a:gd name="connsiteY363" fmla="*/ 5063633 h 6325714"/>
              <a:gd name="connsiteX364" fmla="*/ 4408515 w 7586906"/>
              <a:gd name="connsiteY364" fmla="*/ 5150875 h 6325714"/>
              <a:gd name="connsiteX365" fmla="*/ 4335442 w 7586906"/>
              <a:gd name="connsiteY365" fmla="*/ 5189105 h 6325714"/>
              <a:gd name="connsiteX366" fmla="*/ 4180959 w 7586906"/>
              <a:gd name="connsiteY366" fmla="*/ 5266100 h 6325714"/>
              <a:gd name="connsiteX367" fmla="*/ 4110596 w 7586906"/>
              <a:gd name="connsiteY367" fmla="*/ 5279907 h 6325714"/>
              <a:gd name="connsiteX368" fmla="*/ 3362911 w 7586906"/>
              <a:gd name="connsiteY368" fmla="*/ 5615666 h 6325714"/>
              <a:gd name="connsiteX369" fmla="*/ 3321668 w 7586906"/>
              <a:gd name="connsiteY369" fmla="*/ 5655474 h 6325714"/>
              <a:gd name="connsiteX370" fmla="*/ 3275097 w 7586906"/>
              <a:gd name="connsiteY370" fmla="*/ 5722669 h 6325714"/>
              <a:gd name="connsiteX371" fmla="*/ 3287254 w 7586906"/>
              <a:gd name="connsiteY371" fmla="*/ 5662353 h 6325714"/>
              <a:gd name="connsiteX372" fmla="*/ 3162671 w 7586906"/>
              <a:gd name="connsiteY372" fmla="*/ 5711159 h 6325714"/>
              <a:gd name="connsiteX373" fmla="*/ 3131076 w 7586906"/>
              <a:gd name="connsiteY373" fmla="*/ 5749869 h 6325714"/>
              <a:gd name="connsiteX374" fmla="*/ 3040822 w 7586906"/>
              <a:gd name="connsiteY374" fmla="*/ 5777147 h 6325714"/>
              <a:gd name="connsiteX375" fmla="*/ 2854415 w 7586906"/>
              <a:gd name="connsiteY375" fmla="*/ 5874022 h 6325714"/>
              <a:gd name="connsiteX376" fmla="*/ 2724325 w 7586906"/>
              <a:gd name="connsiteY376" fmla="*/ 5919083 h 6325714"/>
              <a:gd name="connsiteX377" fmla="*/ 2699043 w 7586906"/>
              <a:gd name="connsiteY377" fmla="*/ 5948952 h 6325714"/>
              <a:gd name="connsiteX378" fmla="*/ 2294410 w 7586906"/>
              <a:gd name="connsiteY378" fmla="*/ 6142955 h 6325714"/>
              <a:gd name="connsiteX379" fmla="*/ 2151611 w 7586906"/>
              <a:gd name="connsiteY379" fmla="*/ 6228988 h 6325714"/>
              <a:gd name="connsiteX380" fmla="*/ 1979343 w 7586906"/>
              <a:gd name="connsiteY380" fmla="*/ 6304469 h 6325714"/>
              <a:gd name="connsiteX381" fmla="*/ 1872809 w 7586906"/>
              <a:gd name="connsiteY381" fmla="*/ 6324689 h 6325714"/>
              <a:gd name="connsiteX382" fmla="*/ 1861929 w 7586906"/>
              <a:gd name="connsiteY382" fmla="*/ 6303064 h 6325714"/>
              <a:gd name="connsiteX383" fmla="*/ 1689761 w 7586906"/>
              <a:gd name="connsiteY383" fmla="*/ 6169213 h 6325714"/>
              <a:gd name="connsiteX384" fmla="*/ 1478896 w 7586906"/>
              <a:gd name="connsiteY384" fmla="*/ 5985339 h 6325714"/>
              <a:gd name="connsiteX385" fmla="*/ 1401301 w 7586906"/>
              <a:gd name="connsiteY385" fmla="*/ 5812556 h 6325714"/>
              <a:gd name="connsiteX386" fmla="*/ 1366727 w 7586906"/>
              <a:gd name="connsiteY386" fmla="*/ 5754025 h 6325714"/>
              <a:gd name="connsiteX387" fmla="*/ 1322162 w 7586906"/>
              <a:gd name="connsiteY387" fmla="*/ 5675933 h 6325714"/>
              <a:gd name="connsiteX388" fmla="*/ 1255441 w 7586906"/>
              <a:gd name="connsiteY388" fmla="*/ 5636766 h 6325714"/>
              <a:gd name="connsiteX389" fmla="*/ 1174527 w 7586906"/>
              <a:gd name="connsiteY389" fmla="*/ 5609837 h 6325714"/>
              <a:gd name="connsiteX390" fmla="*/ 1143757 w 7586906"/>
              <a:gd name="connsiteY390" fmla="*/ 5601682 h 6325714"/>
              <a:gd name="connsiteX391" fmla="*/ 1091312 w 7586906"/>
              <a:gd name="connsiteY391" fmla="*/ 5526988 h 6325714"/>
              <a:gd name="connsiteX392" fmla="*/ 1106598 w 7586906"/>
              <a:gd name="connsiteY392" fmla="*/ 5287855 h 6325714"/>
              <a:gd name="connsiteX393" fmla="*/ 1045625 w 7586906"/>
              <a:gd name="connsiteY393" fmla="*/ 5180731 h 6325714"/>
              <a:gd name="connsiteX394" fmla="*/ 1008224 w 7586906"/>
              <a:gd name="connsiteY394" fmla="*/ 5164419 h 6325714"/>
              <a:gd name="connsiteX395" fmla="*/ 927775 w 7586906"/>
              <a:gd name="connsiteY395" fmla="*/ 5104244 h 6325714"/>
              <a:gd name="connsiteX396" fmla="*/ 901630 w 7586906"/>
              <a:gd name="connsiteY396" fmla="*/ 5023720 h 6325714"/>
              <a:gd name="connsiteX397" fmla="*/ 913978 w 7586906"/>
              <a:gd name="connsiteY397" fmla="*/ 4958425 h 6325714"/>
              <a:gd name="connsiteX398" fmla="*/ 921243 w 7586906"/>
              <a:gd name="connsiteY398" fmla="*/ 4924696 h 6325714"/>
              <a:gd name="connsiteX399" fmla="*/ 871587 w 7586906"/>
              <a:gd name="connsiteY399" fmla="*/ 4914278 h 6325714"/>
              <a:gd name="connsiteX400" fmla="*/ 777263 w 7586906"/>
              <a:gd name="connsiteY400" fmla="*/ 4883339 h 6325714"/>
              <a:gd name="connsiteX401" fmla="*/ 734202 w 7586906"/>
              <a:gd name="connsiteY401" fmla="*/ 4799703 h 6325714"/>
              <a:gd name="connsiteX402" fmla="*/ 759915 w 7586906"/>
              <a:gd name="connsiteY402" fmla="*/ 4655213 h 6325714"/>
              <a:gd name="connsiteX403" fmla="*/ 753071 w 7586906"/>
              <a:gd name="connsiteY403" fmla="*/ 4648371 h 6325714"/>
              <a:gd name="connsiteX404" fmla="*/ 752192 w 7586906"/>
              <a:gd name="connsiteY404" fmla="*/ 4648138 h 6325714"/>
              <a:gd name="connsiteX405" fmla="*/ 728540 w 7586906"/>
              <a:gd name="connsiteY405" fmla="*/ 4656497 h 6325714"/>
              <a:gd name="connsiteX406" fmla="*/ 725034 w 7586906"/>
              <a:gd name="connsiteY406" fmla="*/ 4657397 h 6325714"/>
              <a:gd name="connsiteX407" fmla="*/ 672232 w 7586906"/>
              <a:gd name="connsiteY407" fmla="*/ 4634262 h 6325714"/>
              <a:gd name="connsiteX408" fmla="*/ 776085 w 7586906"/>
              <a:gd name="connsiteY408" fmla="*/ 4568077 h 6325714"/>
              <a:gd name="connsiteX409" fmla="*/ 837073 w 7586906"/>
              <a:gd name="connsiteY409" fmla="*/ 4527099 h 6325714"/>
              <a:gd name="connsiteX410" fmla="*/ 849921 w 7586906"/>
              <a:gd name="connsiteY410" fmla="*/ 4509935 h 6325714"/>
              <a:gd name="connsiteX411" fmla="*/ 851943 w 7586906"/>
              <a:gd name="connsiteY411" fmla="*/ 4518242 h 6325714"/>
              <a:gd name="connsiteX412" fmla="*/ 850556 w 7586906"/>
              <a:gd name="connsiteY412" fmla="*/ 4505989 h 6325714"/>
              <a:gd name="connsiteX413" fmla="*/ 849921 w 7586906"/>
              <a:gd name="connsiteY413" fmla="*/ 4509935 h 6325714"/>
              <a:gd name="connsiteX414" fmla="*/ 845906 w 7586906"/>
              <a:gd name="connsiteY414" fmla="*/ 4498814 h 6325714"/>
              <a:gd name="connsiteX415" fmla="*/ 836849 w 7586906"/>
              <a:gd name="connsiteY415" fmla="*/ 4488643 h 6325714"/>
              <a:gd name="connsiteX416" fmla="*/ 821681 w 7586906"/>
              <a:gd name="connsiteY416" fmla="*/ 4484166 h 6325714"/>
              <a:gd name="connsiteX417" fmla="*/ 796406 w 7586906"/>
              <a:gd name="connsiteY417" fmla="*/ 4439984 h 6325714"/>
              <a:gd name="connsiteX418" fmla="*/ 811436 w 7586906"/>
              <a:gd name="connsiteY418" fmla="*/ 4420655 h 6325714"/>
              <a:gd name="connsiteX419" fmla="*/ 765465 w 7586906"/>
              <a:gd name="connsiteY419" fmla="*/ 4402530 h 6325714"/>
              <a:gd name="connsiteX420" fmla="*/ 758092 w 7586906"/>
              <a:gd name="connsiteY420" fmla="*/ 4380006 h 6325714"/>
              <a:gd name="connsiteX421" fmla="*/ 761746 w 7586906"/>
              <a:gd name="connsiteY421" fmla="*/ 4366803 h 6325714"/>
              <a:gd name="connsiteX422" fmla="*/ 682188 w 7586906"/>
              <a:gd name="connsiteY422" fmla="*/ 4346633 h 6325714"/>
              <a:gd name="connsiteX423" fmla="*/ 631770 w 7586906"/>
              <a:gd name="connsiteY423" fmla="*/ 4356126 h 6325714"/>
              <a:gd name="connsiteX424" fmla="*/ 615788 w 7586906"/>
              <a:gd name="connsiteY424" fmla="*/ 4400346 h 6325714"/>
              <a:gd name="connsiteX425" fmla="*/ 580463 w 7586906"/>
              <a:gd name="connsiteY425" fmla="*/ 4401497 h 6325714"/>
              <a:gd name="connsiteX426" fmla="*/ 579138 w 7586906"/>
              <a:gd name="connsiteY426" fmla="*/ 4362291 h 6325714"/>
              <a:gd name="connsiteX427" fmla="*/ 593543 w 7586906"/>
              <a:gd name="connsiteY427" fmla="*/ 4348739 h 6325714"/>
              <a:gd name="connsiteX428" fmla="*/ 654518 w 7586906"/>
              <a:gd name="connsiteY428" fmla="*/ 4267990 h 6325714"/>
              <a:gd name="connsiteX429" fmla="*/ 684070 w 7586906"/>
              <a:gd name="connsiteY429" fmla="*/ 4255252 h 6325714"/>
              <a:gd name="connsiteX430" fmla="*/ 718577 w 7586906"/>
              <a:gd name="connsiteY430" fmla="*/ 4226914 h 6325714"/>
              <a:gd name="connsiteX431" fmla="*/ 745502 w 7586906"/>
              <a:gd name="connsiteY431" fmla="*/ 4215308 h 6325714"/>
              <a:gd name="connsiteX432" fmla="*/ 568794 w 7586906"/>
              <a:gd name="connsiteY432" fmla="*/ 3942663 h 6325714"/>
              <a:gd name="connsiteX433" fmla="*/ 559673 w 7586906"/>
              <a:gd name="connsiteY433" fmla="*/ 3921504 h 6325714"/>
              <a:gd name="connsiteX434" fmla="*/ 464755 w 7586906"/>
              <a:gd name="connsiteY434" fmla="*/ 3863894 h 6325714"/>
              <a:gd name="connsiteX435" fmla="*/ 521554 w 7586906"/>
              <a:gd name="connsiteY435" fmla="*/ 3706615 h 6325714"/>
              <a:gd name="connsiteX436" fmla="*/ 468595 w 7586906"/>
              <a:gd name="connsiteY436" fmla="*/ 3731892 h 6325714"/>
              <a:gd name="connsiteX437" fmla="*/ 468861 w 7586906"/>
              <a:gd name="connsiteY437" fmla="*/ 3739733 h 6325714"/>
              <a:gd name="connsiteX438" fmla="*/ 434139 w 7586906"/>
              <a:gd name="connsiteY438" fmla="*/ 3731446 h 6325714"/>
              <a:gd name="connsiteX439" fmla="*/ 495645 w 7586906"/>
              <a:gd name="connsiteY439" fmla="*/ 3666380 h 6325714"/>
              <a:gd name="connsiteX440" fmla="*/ 513046 w 7586906"/>
              <a:gd name="connsiteY440" fmla="*/ 3639908 h 6325714"/>
              <a:gd name="connsiteX441" fmla="*/ 488494 w 7586906"/>
              <a:gd name="connsiteY441" fmla="*/ 3644372 h 6325714"/>
              <a:gd name="connsiteX442" fmla="*/ 387582 w 7586906"/>
              <a:gd name="connsiteY442" fmla="*/ 3612599 h 6325714"/>
              <a:gd name="connsiteX443" fmla="*/ 401362 w 7586906"/>
              <a:gd name="connsiteY443" fmla="*/ 3604825 h 6325714"/>
              <a:gd name="connsiteX444" fmla="*/ 401351 w 7586906"/>
              <a:gd name="connsiteY444" fmla="*/ 3602993 h 6325714"/>
              <a:gd name="connsiteX445" fmla="*/ 416019 w 7586906"/>
              <a:gd name="connsiteY445" fmla="*/ 3559340 h 6325714"/>
              <a:gd name="connsiteX446" fmla="*/ 412514 w 7586906"/>
              <a:gd name="connsiteY446" fmla="*/ 3560239 h 6325714"/>
              <a:gd name="connsiteX447" fmla="*/ 412080 w 7586906"/>
              <a:gd name="connsiteY447" fmla="*/ 3561038 h 6325714"/>
              <a:gd name="connsiteX448" fmla="*/ 412291 w 7586906"/>
              <a:gd name="connsiteY448" fmla="*/ 3559723 h 6325714"/>
              <a:gd name="connsiteX449" fmla="*/ 411857 w 7586906"/>
              <a:gd name="connsiteY449" fmla="*/ 3560522 h 6325714"/>
              <a:gd name="connsiteX450" fmla="*/ 410342 w 7586906"/>
              <a:gd name="connsiteY450" fmla="*/ 3564235 h 6325714"/>
              <a:gd name="connsiteX451" fmla="*/ 332533 w 7586906"/>
              <a:gd name="connsiteY451" fmla="*/ 3580641 h 6325714"/>
              <a:gd name="connsiteX452" fmla="*/ 328275 w 7586906"/>
              <a:gd name="connsiteY452" fmla="*/ 3565342 h 6325714"/>
              <a:gd name="connsiteX453" fmla="*/ 322936 w 7586906"/>
              <a:gd name="connsiteY453" fmla="*/ 3552957 h 6325714"/>
              <a:gd name="connsiteX454" fmla="*/ 332998 w 7586906"/>
              <a:gd name="connsiteY454" fmla="*/ 3547395 h 6325714"/>
              <a:gd name="connsiteX455" fmla="*/ 332119 w 7586906"/>
              <a:gd name="connsiteY455" fmla="*/ 3547162 h 6325714"/>
              <a:gd name="connsiteX456" fmla="*/ 328983 w 7586906"/>
              <a:gd name="connsiteY456" fmla="*/ 3536274 h 6325714"/>
              <a:gd name="connsiteX457" fmla="*/ 283055 w 7586906"/>
              <a:gd name="connsiteY457" fmla="*/ 3525474 h 6325714"/>
              <a:gd name="connsiteX458" fmla="*/ 307786 w 7586906"/>
              <a:gd name="connsiteY458" fmla="*/ 3476260 h 6325714"/>
              <a:gd name="connsiteX459" fmla="*/ 318249 w 7586906"/>
              <a:gd name="connsiteY459" fmla="*/ 3426466 h 6325714"/>
              <a:gd name="connsiteX460" fmla="*/ 316936 w 7586906"/>
              <a:gd name="connsiteY460" fmla="*/ 3427032 h 6325714"/>
              <a:gd name="connsiteX461" fmla="*/ 269504 w 7586906"/>
              <a:gd name="connsiteY461" fmla="*/ 3421775 h 6325714"/>
              <a:gd name="connsiteX462" fmla="*/ 253743 w 7586906"/>
              <a:gd name="connsiteY462" fmla="*/ 3428569 h 6325714"/>
              <a:gd name="connsiteX463" fmla="*/ 295548 w 7586906"/>
              <a:gd name="connsiteY463" fmla="*/ 3371995 h 6325714"/>
              <a:gd name="connsiteX464" fmla="*/ 342088 w 7586906"/>
              <a:gd name="connsiteY464" fmla="*/ 3337246 h 6325714"/>
              <a:gd name="connsiteX465" fmla="*/ 343625 w 7586906"/>
              <a:gd name="connsiteY465" fmla="*/ 3337196 h 6325714"/>
              <a:gd name="connsiteX466" fmla="*/ 380908 w 7586906"/>
              <a:gd name="connsiteY466" fmla="*/ 3333364 h 6325714"/>
              <a:gd name="connsiteX467" fmla="*/ 346048 w 7586906"/>
              <a:gd name="connsiteY467" fmla="*/ 3301270 h 6325714"/>
              <a:gd name="connsiteX468" fmla="*/ 276045 w 7586906"/>
              <a:gd name="connsiteY468" fmla="*/ 3301459 h 6325714"/>
              <a:gd name="connsiteX469" fmla="*/ 261407 w 7586906"/>
              <a:gd name="connsiteY469" fmla="*/ 3312665 h 6325714"/>
              <a:gd name="connsiteX470" fmla="*/ 236622 w 7586906"/>
              <a:gd name="connsiteY470" fmla="*/ 3314782 h 6325714"/>
              <a:gd name="connsiteX471" fmla="*/ 244533 w 7586906"/>
              <a:gd name="connsiteY471" fmla="*/ 3278938 h 6325714"/>
              <a:gd name="connsiteX472" fmla="*/ 304791 w 7586906"/>
              <a:gd name="connsiteY472" fmla="*/ 3263366 h 6325714"/>
              <a:gd name="connsiteX473" fmla="*/ 305448 w 7586906"/>
              <a:gd name="connsiteY473" fmla="*/ 3263083 h 6325714"/>
              <a:gd name="connsiteX474" fmla="*/ 306104 w 7586906"/>
              <a:gd name="connsiteY474" fmla="*/ 3262800 h 6325714"/>
              <a:gd name="connsiteX475" fmla="*/ 332827 w 7586906"/>
              <a:gd name="connsiteY475" fmla="*/ 3254340 h 6325714"/>
              <a:gd name="connsiteX476" fmla="*/ 334648 w 7586906"/>
              <a:gd name="connsiteY476" fmla="*/ 3227854 h 6325714"/>
              <a:gd name="connsiteX477" fmla="*/ 307879 w 7586906"/>
              <a:gd name="connsiteY477" fmla="*/ 3153106 h 6325714"/>
              <a:gd name="connsiteX478" fmla="*/ 312274 w 7586906"/>
              <a:gd name="connsiteY478" fmla="*/ 3154271 h 6325714"/>
              <a:gd name="connsiteX479" fmla="*/ 302604 w 7586906"/>
              <a:gd name="connsiteY479" fmla="*/ 3151708 h 6325714"/>
              <a:gd name="connsiteX480" fmla="*/ 301736 w 7586906"/>
              <a:gd name="connsiteY480" fmla="*/ 3153307 h 6325714"/>
              <a:gd name="connsiteX481" fmla="*/ 231839 w 7586906"/>
              <a:gd name="connsiteY481" fmla="*/ 3171808 h 6325714"/>
              <a:gd name="connsiteX482" fmla="*/ 185731 w 7586906"/>
              <a:gd name="connsiteY482" fmla="*/ 3167817 h 6325714"/>
              <a:gd name="connsiteX483" fmla="*/ 203822 w 7586906"/>
              <a:gd name="connsiteY483" fmla="*/ 3146556 h 6325714"/>
              <a:gd name="connsiteX484" fmla="*/ 202943 w 7586906"/>
              <a:gd name="connsiteY484" fmla="*/ 3146323 h 6325714"/>
              <a:gd name="connsiteX485" fmla="*/ 203822 w 7586906"/>
              <a:gd name="connsiteY485" fmla="*/ 3146556 h 6325714"/>
              <a:gd name="connsiteX486" fmla="*/ 200528 w 7586906"/>
              <a:gd name="connsiteY486" fmla="*/ 3146140 h 6325714"/>
              <a:gd name="connsiteX487" fmla="*/ 132028 w 7586906"/>
              <a:gd name="connsiteY487" fmla="*/ 3102845 h 6325714"/>
              <a:gd name="connsiteX488" fmla="*/ 144282 w 7586906"/>
              <a:gd name="connsiteY488" fmla="*/ 3096951 h 6325714"/>
              <a:gd name="connsiteX489" fmla="*/ 154291 w 7586906"/>
              <a:gd name="connsiteY489" fmla="*/ 3082233 h 6325714"/>
              <a:gd name="connsiteX490" fmla="*/ 140115 w 7586906"/>
              <a:gd name="connsiteY490" fmla="*/ 2984311 h 6325714"/>
              <a:gd name="connsiteX491" fmla="*/ 134935 w 7586906"/>
              <a:gd name="connsiteY491" fmla="*/ 2999394 h 6325714"/>
              <a:gd name="connsiteX492" fmla="*/ 105098 w 7586906"/>
              <a:gd name="connsiteY492" fmla="*/ 3000629 h 6325714"/>
              <a:gd name="connsiteX493" fmla="*/ 91814 w 7586906"/>
              <a:gd name="connsiteY493" fmla="*/ 2980653 h 6325714"/>
              <a:gd name="connsiteX494" fmla="*/ 85173 w 7586906"/>
              <a:gd name="connsiteY494" fmla="*/ 2970665 h 6325714"/>
              <a:gd name="connsiteX495" fmla="*/ 62537 w 7586906"/>
              <a:gd name="connsiteY495" fmla="*/ 2965122 h 6325714"/>
              <a:gd name="connsiteX496" fmla="*/ 73637 w 7586906"/>
              <a:gd name="connsiteY496" fmla="*/ 2949323 h 6325714"/>
              <a:gd name="connsiteX497" fmla="*/ 91069 w 7586906"/>
              <a:gd name="connsiteY497" fmla="*/ 2890404 h 6325714"/>
              <a:gd name="connsiteX498" fmla="*/ 31737 w 7586906"/>
              <a:gd name="connsiteY498" fmla="*/ 2725660 h 6325714"/>
              <a:gd name="connsiteX499" fmla="*/ 30994 w 7586906"/>
              <a:gd name="connsiteY499" fmla="*/ 2711294 h 6325714"/>
              <a:gd name="connsiteX500" fmla="*/ 0 w 7586906"/>
              <a:gd name="connsiteY500" fmla="*/ 2664682 h 6325714"/>
              <a:gd name="connsiteX501" fmla="*/ 4142 w 7586906"/>
              <a:gd name="connsiteY501" fmla="*/ 2659837 h 6325714"/>
              <a:gd name="connsiteX502" fmla="*/ 113033 w 7586906"/>
              <a:gd name="connsiteY502" fmla="*/ 2516822 h 6325714"/>
              <a:gd name="connsiteX503" fmla="*/ 136767 w 7586906"/>
              <a:gd name="connsiteY503" fmla="*/ 2409289 h 6325714"/>
              <a:gd name="connsiteX504" fmla="*/ 131280 w 7586906"/>
              <a:gd name="connsiteY504" fmla="*/ 2409207 h 6325714"/>
              <a:gd name="connsiteX505" fmla="*/ 130623 w 7586906"/>
              <a:gd name="connsiteY505" fmla="*/ 2409490 h 6325714"/>
              <a:gd name="connsiteX506" fmla="*/ 129320 w 7586906"/>
              <a:gd name="connsiteY506" fmla="*/ 2411887 h 6325714"/>
              <a:gd name="connsiteX507" fmla="*/ 108858 w 7586906"/>
              <a:gd name="connsiteY507" fmla="*/ 2478231 h 6325714"/>
              <a:gd name="connsiteX508" fmla="*/ 59766 w 7586906"/>
              <a:gd name="connsiteY508" fmla="*/ 2526931 h 6325714"/>
              <a:gd name="connsiteX509" fmla="*/ 20288 w 7586906"/>
              <a:gd name="connsiteY509" fmla="*/ 2493157 h 6325714"/>
              <a:gd name="connsiteX510" fmla="*/ 114797 w 7586906"/>
              <a:gd name="connsiteY510" fmla="*/ 2367356 h 6325714"/>
              <a:gd name="connsiteX511" fmla="*/ 116978 w 7586906"/>
              <a:gd name="connsiteY511" fmla="*/ 2365191 h 6325714"/>
              <a:gd name="connsiteX512" fmla="*/ 161558 w 7586906"/>
              <a:gd name="connsiteY512" fmla="*/ 2295182 h 6325714"/>
              <a:gd name="connsiteX513" fmla="*/ 168635 w 7586906"/>
              <a:gd name="connsiteY513" fmla="*/ 2342313 h 6325714"/>
              <a:gd name="connsiteX514" fmla="*/ 186801 w 7586906"/>
              <a:gd name="connsiteY514" fmla="*/ 2333870 h 6325714"/>
              <a:gd name="connsiteX515" fmla="*/ 210643 w 7586906"/>
              <a:gd name="connsiteY515" fmla="*/ 2320533 h 6325714"/>
              <a:gd name="connsiteX516" fmla="*/ 210643 w 7586906"/>
              <a:gd name="connsiteY516" fmla="*/ 2320533 h 6325714"/>
              <a:gd name="connsiteX517" fmla="*/ 219169 w 7586906"/>
              <a:gd name="connsiteY517" fmla="*/ 2315021 h 6325714"/>
              <a:gd name="connsiteX518" fmla="*/ 534766 w 7586906"/>
              <a:gd name="connsiteY518" fmla="*/ 2169189 h 6325714"/>
              <a:gd name="connsiteX519" fmla="*/ 752780 w 7586906"/>
              <a:gd name="connsiteY519" fmla="*/ 2073377 h 6325714"/>
              <a:gd name="connsiteX520" fmla="*/ 843713 w 7586906"/>
              <a:gd name="connsiteY520" fmla="*/ 2049479 h 6325714"/>
              <a:gd name="connsiteX521" fmla="*/ 849041 w 7586906"/>
              <a:gd name="connsiteY521" fmla="*/ 2060033 h 6325714"/>
              <a:gd name="connsiteX522" fmla="*/ 887574 w 7586906"/>
              <a:gd name="connsiteY522" fmla="*/ 2044647 h 6325714"/>
              <a:gd name="connsiteX523" fmla="*/ 965606 w 7586906"/>
              <a:gd name="connsiteY523" fmla="*/ 2028758 h 6325714"/>
              <a:gd name="connsiteX524" fmla="*/ 1393520 w 7586906"/>
              <a:gd name="connsiteY524" fmla="*/ 1838183 h 6325714"/>
              <a:gd name="connsiteX525" fmla="*/ 1444318 w 7586906"/>
              <a:gd name="connsiteY525" fmla="*/ 1818733 h 6325714"/>
              <a:gd name="connsiteX526" fmla="*/ 1457230 w 7586906"/>
              <a:gd name="connsiteY526" fmla="*/ 1812555 h 6325714"/>
              <a:gd name="connsiteX527" fmla="*/ 1519649 w 7586906"/>
              <a:gd name="connsiteY527" fmla="*/ 1791157 h 6325714"/>
              <a:gd name="connsiteX528" fmla="*/ 2055653 w 7586906"/>
              <a:gd name="connsiteY528" fmla="*/ 1546034 h 6325714"/>
              <a:gd name="connsiteX529" fmla="*/ 2617789 w 7586906"/>
              <a:gd name="connsiteY529" fmla="*/ 1303721 h 6325714"/>
              <a:gd name="connsiteX530" fmla="*/ 2694378 w 7586906"/>
              <a:gd name="connsiteY530" fmla="*/ 1266423 h 6325714"/>
              <a:gd name="connsiteX531" fmla="*/ 2716674 w 7586906"/>
              <a:gd name="connsiteY531" fmla="*/ 1251304 h 6325714"/>
              <a:gd name="connsiteX532" fmla="*/ 2749710 w 7586906"/>
              <a:gd name="connsiteY532" fmla="*/ 1234004 h 6325714"/>
              <a:gd name="connsiteX533" fmla="*/ 2815169 w 7586906"/>
              <a:gd name="connsiteY533" fmla="*/ 1207011 h 6325714"/>
              <a:gd name="connsiteX534" fmla="*/ 2824151 w 7586906"/>
              <a:gd name="connsiteY534" fmla="*/ 1204363 h 6325714"/>
              <a:gd name="connsiteX535" fmla="*/ 3022380 w 7586906"/>
              <a:gd name="connsiteY535" fmla="*/ 1140334 h 6325714"/>
              <a:gd name="connsiteX536" fmla="*/ 3085614 w 7586906"/>
              <a:gd name="connsiteY536" fmla="*/ 1108182 h 6325714"/>
              <a:gd name="connsiteX537" fmla="*/ 3101353 w 7586906"/>
              <a:gd name="connsiteY537" fmla="*/ 1097725 h 6325714"/>
              <a:gd name="connsiteX538" fmla="*/ 3171197 w 7586906"/>
              <a:gd name="connsiteY538" fmla="*/ 1070066 h 6325714"/>
              <a:gd name="connsiteX539" fmla="*/ 3612139 w 7586906"/>
              <a:gd name="connsiteY539" fmla="*/ 893457 h 6325714"/>
              <a:gd name="connsiteX540" fmla="*/ 4119332 w 7586906"/>
              <a:gd name="connsiteY540" fmla="*/ 637499 h 6325714"/>
              <a:gd name="connsiteX541" fmla="*/ 4290626 w 7586906"/>
              <a:gd name="connsiteY541" fmla="*/ 583244 h 6325714"/>
              <a:gd name="connsiteX542" fmla="*/ 4467712 w 7586906"/>
              <a:gd name="connsiteY542" fmla="*/ 506298 h 6325714"/>
              <a:gd name="connsiteX543" fmla="*/ 4621455 w 7586906"/>
              <a:gd name="connsiteY543" fmla="*/ 452876 h 6325714"/>
              <a:gd name="connsiteX544" fmla="*/ 4758727 w 7586906"/>
              <a:gd name="connsiteY544" fmla="*/ 397376 h 6325714"/>
              <a:gd name="connsiteX545" fmla="*/ 4795586 w 7586906"/>
              <a:gd name="connsiteY545" fmla="*/ 358234 h 6325714"/>
              <a:gd name="connsiteX546" fmla="*/ 4796020 w 7586906"/>
              <a:gd name="connsiteY546" fmla="*/ 357434 h 6325714"/>
              <a:gd name="connsiteX547" fmla="*/ 4937825 w 7586906"/>
              <a:gd name="connsiteY547" fmla="*/ 288966 h 6325714"/>
              <a:gd name="connsiteX548" fmla="*/ 4943534 w 7586906"/>
              <a:gd name="connsiteY548" fmla="*/ 289563 h 6325714"/>
              <a:gd name="connsiteX549" fmla="*/ 5146612 w 7586906"/>
              <a:gd name="connsiteY549" fmla="*/ 191622 h 6325714"/>
              <a:gd name="connsiteX550" fmla="*/ 5104139 w 7586906"/>
              <a:gd name="connsiteY550" fmla="*/ 208707 h 6325714"/>
              <a:gd name="connsiteX551" fmla="*/ 5265856 w 7586906"/>
              <a:gd name="connsiteY551" fmla="*/ 130429 h 6325714"/>
              <a:gd name="connsiteX552" fmla="*/ 5285198 w 7586906"/>
              <a:gd name="connsiteY552" fmla="*/ 135556 h 6325714"/>
              <a:gd name="connsiteX553" fmla="*/ 5300080 w 7586906"/>
              <a:gd name="connsiteY553" fmla="*/ 128529 h 6325714"/>
              <a:gd name="connsiteX554" fmla="*/ 5375230 w 7586906"/>
              <a:gd name="connsiteY554" fmla="*/ 107762 h 6325714"/>
              <a:gd name="connsiteX555" fmla="*/ 5375474 w 7586906"/>
              <a:gd name="connsiteY555" fmla="*/ 111940 h 6325714"/>
              <a:gd name="connsiteX556" fmla="*/ 5498086 w 7586906"/>
              <a:gd name="connsiteY556" fmla="*/ 63983 h 6325714"/>
              <a:gd name="connsiteX557" fmla="*/ 5497972 w 7586906"/>
              <a:gd name="connsiteY557" fmla="*/ 64691 h 6325714"/>
              <a:gd name="connsiteX558" fmla="*/ 5497629 w 7586906"/>
              <a:gd name="connsiteY558" fmla="*/ 65634 h 6325714"/>
              <a:gd name="connsiteX559" fmla="*/ 5497874 w 7586906"/>
              <a:gd name="connsiteY559" fmla="*/ 65299 h 6325714"/>
              <a:gd name="connsiteX560" fmla="*/ 5500469 w 7586906"/>
              <a:gd name="connsiteY560" fmla="*/ 58672 h 6325714"/>
              <a:gd name="connsiteX561" fmla="*/ 5620995 w 7586906"/>
              <a:gd name="connsiteY561" fmla="*/ 29361 h 6325714"/>
              <a:gd name="connsiteX562" fmla="*/ 5654550 w 7586906"/>
              <a:gd name="connsiteY562" fmla="*/ 25912 h 6325714"/>
              <a:gd name="connsiteX563" fmla="*/ 5702469 w 7586906"/>
              <a:gd name="connsiteY563" fmla="*/ 1585 h 6325714"/>
              <a:gd name="connsiteX564" fmla="*/ 5659880 w 7586906"/>
              <a:gd name="connsiteY564" fmla="*/ 36466 h 6325714"/>
              <a:gd name="connsiteX565" fmla="*/ 5512832 w 7586906"/>
              <a:gd name="connsiteY565" fmla="*/ 109031 h 6325714"/>
              <a:gd name="connsiteX566" fmla="*/ 5513054 w 7586906"/>
              <a:gd name="connsiteY566" fmla="*/ 109547 h 6325714"/>
              <a:gd name="connsiteX567" fmla="*/ 5520162 w 7586906"/>
              <a:gd name="connsiteY567" fmla="*/ 124230 h 6325714"/>
              <a:gd name="connsiteX568" fmla="*/ 5521920 w 7586906"/>
              <a:gd name="connsiteY568" fmla="*/ 124696 h 6325714"/>
              <a:gd name="connsiteX569" fmla="*/ 5577104 w 7586906"/>
              <a:gd name="connsiteY569" fmla="*/ 104580 h 6325714"/>
              <a:gd name="connsiteX570" fmla="*/ 5648836 w 7586906"/>
              <a:gd name="connsiteY570" fmla="*/ 137304 h 6325714"/>
              <a:gd name="connsiteX571" fmla="*/ 5649183 w 7586906"/>
              <a:gd name="connsiteY571" fmla="*/ 136665 h 6325714"/>
              <a:gd name="connsiteX572" fmla="*/ 5649691 w 7586906"/>
              <a:gd name="connsiteY572" fmla="*/ 138159 h 6325714"/>
              <a:gd name="connsiteX573" fmla="*/ 5649270 w 7586906"/>
              <a:gd name="connsiteY573" fmla="*/ 136504 h 6325714"/>
              <a:gd name="connsiteX574" fmla="*/ 5649183 w 7586906"/>
              <a:gd name="connsiteY574" fmla="*/ 136665 h 6325714"/>
              <a:gd name="connsiteX575" fmla="*/ 5648602 w 7586906"/>
              <a:gd name="connsiteY575" fmla="*/ 134956 h 6325714"/>
              <a:gd name="connsiteX576" fmla="*/ 5643358 w 7586906"/>
              <a:gd name="connsiteY576" fmla="*/ 101112 h 6325714"/>
              <a:gd name="connsiteX577" fmla="*/ 5686954 w 7586906"/>
              <a:gd name="connsiteY577" fmla="*/ 50498 h 6325714"/>
              <a:gd name="connsiteX578" fmla="*/ 5687388 w 7586906"/>
              <a:gd name="connsiteY578" fmla="*/ 49699 h 6325714"/>
              <a:gd name="connsiteX579" fmla="*/ 5711230 w 7586906"/>
              <a:gd name="connsiteY579" fmla="*/ 36362 h 6325714"/>
              <a:gd name="connsiteX580" fmla="*/ 5711452 w 7586906"/>
              <a:gd name="connsiteY580" fmla="*/ 36878 h 6325714"/>
              <a:gd name="connsiteX581" fmla="*/ 5711441 w 7586906"/>
              <a:gd name="connsiteY581" fmla="*/ 35047 h 6325714"/>
              <a:gd name="connsiteX582" fmla="*/ 5711219 w 7586906"/>
              <a:gd name="connsiteY582" fmla="*/ 34530 h 6325714"/>
              <a:gd name="connsiteX583" fmla="*/ 5711208 w 7586906"/>
              <a:gd name="connsiteY583" fmla="*/ 32699 h 6325714"/>
              <a:gd name="connsiteX584" fmla="*/ 5781529 w 7586906"/>
              <a:gd name="connsiteY584" fmla="*/ 11566 h 6325714"/>
              <a:gd name="connsiteX585" fmla="*/ 5782185 w 7586906"/>
              <a:gd name="connsiteY585" fmla="*/ 11283 h 6325714"/>
              <a:gd name="connsiteX586" fmla="*/ 5782842 w 7586906"/>
              <a:gd name="connsiteY586" fmla="*/ 11000 h 6325714"/>
              <a:gd name="connsiteX587" fmla="*/ 5808241 w 7586906"/>
              <a:gd name="connsiteY587" fmla="*/ 1275 h 6325714"/>
              <a:gd name="connsiteX588" fmla="*/ 5807083 w 7586906"/>
              <a:gd name="connsiteY588" fmla="*/ 168 h 632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</a:cxnLst>
            <a:rect l="l" t="t" r="r" b="b"/>
            <a:pathLst>
              <a:path w="7586906" h="6325714">
                <a:moveTo>
                  <a:pt x="7320413" y="3760437"/>
                </a:moveTo>
                <a:cubicBezTo>
                  <a:pt x="7319545" y="3762035"/>
                  <a:pt x="7318465" y="3764949"/>
                  <a:pt x="7318253" y="3766264"/>
                </a:cubicBezTo>
                <a:cubicBezTo>
                  <a:pt x="7318475" y="3766779"/>
                  <a:pt x="7321325" y="3766164"/>
                  <a:pt x="7321102" y="3765647"/>
                </a:cubicBezTo>
                <a:cubicBezTo>
                  <a:pt x="7320657" y="3764615"/>
                  <a:pt x="7319545" y="3762035"/>
                  <a:pt x="7320413" y="3760437"/>
                </a:cubicBezTo>
                <a:close/>
                <a:moveTo>
                  <a:pt x="7445403" y="3428271"/>
                </a:moveTo>
                <a:cubicBezTo>
                  <a:pt x="7443737" y="3429601"/>
                  <a:pt x="7438767" y="3433426"/>
                  <a:pt x="7438767" y="3433426"/>
                </a:cubicBezTo>
                <a:lnTo>
                  <a:pt x="7438872" y="3433083"/>
                </a:lnTo>
                <a:lnTo>
                  <a:pt x="7444388" y="3428938"/>
                </a:lnTo>
                <a:cubicBezTo>
                  <a:pt x="7446242" y="3427565"/>
                  <a:pt x="7446236" y="3427606"/>
                  <a:pt x="7445403" y="3428271"/>
                </a:cubicBezTo>
                <a:close/>
                <a:moveTo>
                  <a:pt x="7083083" y="3403159"/>
                </a:moveTo>
                <a:cubicBezTo>
                  <a:pt x="7082426" y="3403442"/>
                  <a:pt x="7079132" y="3403026"/>
                  <a:pt x="7078476" y="3403309"/>
                </a:cubicBezTo>
                <a:cubicBezTo>
                  <a:pt x="7078476" y="3403309"/>
                  <a:pt x="7080901" y="3405323"/>
                  <a:pt x="7080901" y="3405323"/>
                </a:cubicBezTo>
                <a:cubicBezTo>
                  <a:pt x="7080901" y="3405323"/>
                  <a:pt x="7083305" y="3403675"/>
                  <a:pt x="7083083" y="3403159"/>
                </a:cubicBezTo>
                <a:close/>
                <a:moveTo>
                  <a:pt x="7272181" y="3052385"/>
                </a:moveTo>
                <a:lnTo>
                  <a:pt x="7270689" y="3053029"/>
                </a:lnTo>
                <a:lnTo>
                  <a:pt x="7270689" y="3053029"/>
                </a:lnTo>
                <a:close/>
                <a:moveTo>
                  <a:pt x="6580020" y="1466528"/>
                </a:moveTo>
                <a:cubicBezTo>
                  <a:pt x="6579585" y="1467327"/>
                  <a:pt x="6578928" y="1467611"/>
                  <a:pt x="6578494" y="1468410"/>
                </a:cubicBezTo>
                <a:lnTo>
                  <a:pt x="6579022" y="1467611"/>
                </a:lnTo>
                <a:close/>
                <a:moveTo>
                  <a:pt x="5998520" y="1134603"/>
                </a:moveTo>
                <a:cubicBezTo>
                  <a:pt x="5998319" y="1137749"/>
                  <a:pt x="5998775" y="1140613"/>
                  <a:pt x="6001602" y="1136334"/>
                </a:cubicBezTo>
                <a:cubicBezTo>
                  <a:pt x="6000501" y="1135585"/>
                  <a:pt x="5999622" y="1135352"/>
                  <a:pt x="5998520" y="1134603"/>
                </a:cubicBezTo>
                <a:close/>
                <a:moveTo>
                  <a:pt x="5277369" y="373923"/>
                </a:moveTo>
                <a:cubicBezTo>
                  <a:pt x="5276712" y="374206"/>
                  <a:pt x="5274086" y="375338"/>
                  <a:pt x="5273651" y="376137"/>
                </a:cubicBezTo>
                <a:cubicBezTo>
                  <a:pt x="5272994" y="376420"/>
                  <a:pt x="5272783" y="377735"/>
                  <a:pt x="5273439" y="377452"/>
                </a:cubicBezTo>
                <a:cubicBezTo>
                  <a:pt x="5274096" y="377169"/>
                  <a:pt x="5275198" y="377917"/>
                  <a:pt x="5275854" y="377634"/>
                </a:cubicBezTo>
                <a:cubicBezTo>
                  <a:pt x="5275632" y="377119"/>
                  <a:pt x="5276935" y="374722"/>
                  <a:pt x="5277369" y="373923"/>
                </a:cubicBezTo>
                <a:close/>
                <a:moveTo>
                  <a:pt x="5498520" y="63185"/>
                </a:moveTo>
                <a:cubicBezTo>
                  <a:pt x="5498096" y="65815"/>
                  <a:pt x="5497440" y="66098"/>
                  <a:pt x="5497874" y="65299"/>
                </a:cubicBezTo>
                <a:lnTo>
                  <a:pt x="5497972" y="64691"/>
                </a:lnTo>
                <a:close/>
                <a:moveTo>
                  <a:pt x="5820454" y="49252"/>
                </a:moveTo>
                <a:cubicBezTo>
                  <a:pt x="5819824" y="49370"/>
                  <a:pt x="5818179" y="49620"/>
                  <a:pt x="5818179" y="49620"/>
                </a:cubicBezTo>
                <a:lnTo>
                  <a:pt x="5820189" y="49281"/>
                </a:lnTo>
                <a:close/>
                <a:moveTo>
                  <a:pt x="5807083" y="168"/>
                </a:moveTo>
                <a:cubicBezTo>
                  <a:pt x="5806862" y="-119"/>
                  <a:pt x="5807357" y="127"/>
                  <a:pt x="5810223" y="2257"/>
                </a:cubicBezTo>
                <a:cubicBezTo>
                  <a:pt x="5815953" y="6519"/>
                  <a:pt x="5850039" y="18752"/>
                  <a:pt x="5857115" y="27941"/>
                </a:cubicBezTo>
                <a:cubicBezTo>
                  <a:pt x="5850791" y="34950"/>
                  <a:pt x="5846605" y="41498"/>
                  <a:pt x="5841226" y="45729"/>
                </a:cubicBezTo>
                <a:lnTo>
                  <a:pt x="5820189" y="49281"/>
                </a:lnTo>
                <a:lnTo>
                  <a:pt x="5816643" y="49671"/>
                </a:lnTo>
                <a:cubicBezTo>
                  <a:pt x="5806337" y="51053"/>
                  <a:pt x="5772358" y="57133"/>
                  <a:pt x="5766099" y="75130"/>
                </a:cubicBezTo>
                <a:cubicBezTo>
                  <a:pt x="5766099" y="75130"/>
                  <a:pt x="5767613" y="71417"/>
                  <a:pt x="5765007" y="76212"/>
                </a:cubicBezTo>
                <a:cubicBezTo>
                  <a:pt x="5761312" y="82089"/>
                  <a:pt x="5741642" y="96075"/>
                  <a:pt x="5729366" y="98307"/>
                </a:cubicBezTo>
                <a:cubicBezTo>
                  <a:pt x="5730912" y="100088"/>
                  <a:pt x="5732692" y="104217"/>
                  <a:pt x="5733804" y="106797"/>
                </a:cubicBezTo>
                <a:cubicBezTo>
                  <a:pt x="5728012" y="129489"/>
                  <a:pt x="5704306" y="128692"/>
                  <a:pt x="5688821" y="145158"/>
                </a:cubicBezTo>
                <a:cubicBezTo>
                  <a:pt x="5689923" y="145907"/>
                  <a:pt x="5714190" y="167880"/>
                  <a:pt x="5719687" y="169794"/>
                </a:cubicBezTo>
                <a:cubicBezTo>
                  <a:pt x="5719687" y="169794"/>
                  <a:pt x="5713555" y="171826"/>
                  <a:pt x="5721880" y="169461"/>
                </a:cubicBezTo>
                <a:cubicBezTo>
                  <a:pt x="5733277" y="166996"/>
                  <a:pt x="5764852" y="162565"/>
                  <a:pt x="5781990" y="166193"/>
                </a:cubicBezTo>
                <a:cubicBezTo>
                  <a:pt x="5781990" y="166193"/>
                  <a:pt x="5781111" y="165960"/>
                  <a:pt x="5782869" y="166426"/>
                </a:cubicBezTo>
                <a:cubicBezTo>
                  <a:pt x="5783971" y="167174"/>
                  <a:pt x="5788822" y="171203"/>
                  <a:pt x="5786428" y="174683"/>
                </a:cubicBezTo>
                <a:cubicBezTo>
                  <a:pt x="5785772" y="174966"/>
                  <a:pt x="5785772" y="174966"/>
                  <a:pt x="5785994" y="175482"/>
                </a:cubicBezTo>
                <a:cubicBezTo>
                  <a:pt x="5785571" y="178113"/>
                  <a:pt x="5790655" y="184488"/>
                  <a:pt x="5793737" y="186220"/>
                </a:cubicBezTo>
                <a:cubicBezTo>
                  <a:pt x="5777554" y="195643"/>
                  <a:pt x="5765298" y="201538"/>
                  <a:pt x="5760787" y="218169"/>
                </a:cubicBezTo>
                <a:cubicBezTo>
                  <a:pt x="5728758" y="257678"/>
                  <a:pt x="5663128" y="255370"/>
                  <a:pt x="5643419" y="299972"/>
                </a:cubicBezTo>
                <a:cubicBezTo>
                  <a:pt x="5645367" y="295460"/>
                  <a:pt x="5642985" y="300771"/>
                  <a:pt x="5642985" y="300771"/>
                </a:cubicBezTo>
                <a:cubicBezTo>
                  <a:pt x="5642985" y="300771"/>
                  <a:pt x="5643419" y="299972"/>
                  <a:pt x="5643419" y="299972"/>
                </a:cubicBezTo>
                <a:cubicBezTo>
                  <a:pt x="5643207" y="301287"/>
                  <a:pt x="5642772" y="302087"/>
                  <a:pt x="5641904" y="303685"/>
                </a:cubicBezTo>
                <a:cubicBezTo>
                  <a:pt x="5636270" y="315905"/>
                  <a:pt x="5595120" y="334254"/>
                  <a:pt x="5572463" y="325050"/>
                </a:cubicBezTo>
                <a:cubicBezTo>
                  <a:pt x="5558895" y="331511"/>
                  <a:pt x="5546195" y="336373"/>
                  <a:pt x="5533061" y="342035"/>
                </a:cubicBezTo>
                <a:cubicBezTo>
                  <a:pt x="5533061" y="342035"/>
                  <a:pt x="5533284" y="342551"/>
                  <a:pt x="5533284" y="342551"/>
                </a:cubicBezTo>
                <a:cubicBezTo>
                  <a:pt x="5532649" y="346497"/>
                  <a:pt x="5529842" y="354437"/>
                  <a:pt x="5527458" y="359749"/>
                </a:cubicBezTo>
                <a:cubicBezTo>
                  <a:pt x="5527024" y="360548"/>
                  <a:pt x="5526590" y="361347"/>
                  <a:pt x="5526813" y="361863"/>
                </a:cubicBezTo>
                <a:cubicBezTo>
                  <a:pt x="5556428" y="360113"/>
                  <a:pt x="5585387" y="358644"/>
                  <a:pt x="5615002" y="356894"/>
                </a:cubicBezTo>
                <a:cubicBezTo>
                  <a:pt x="5619610" y="356744"/>
                  <a:pt x="5623995" y="356077"/>
                  <a:pt x="5628825" y="356443"/>
                </a:cubicBezTo>
                <a:cubicBezTo>
                  <a:pt x="5640021" y="357125"/>
                  <a:pt x="5652530" y="357241"/>
                  <a:pt x="5663949" y="358438"/>
                </a:cubicBezTo>
                <a:cubicBezTo>
                  <a:pt x="5701370" y="340471"/>
                  <a:pt x="5718497" y="342267"/>
                  <a:pt x="5730531" y="373797"/>
                </a:cubicBezTo>
                <a:cubicBezTo>
                  <a:pt x="5732724" y="373464"/>
                  <a:pt x="5730531" y="373797"/>
                  <a:pt x="5728996" y="373847"/>
                </a:cubicBezTo>
                <a:cubicBezTo>
                  <a:pt x="5726803" y="374182"/>
                  <a:pt x="5725267" y="374232"/>
                  <a:pt x="5730531" y="373797"/>
                </a:cubicBezTo>
                <a:cubicBezTo>
                  <a:pt x="5731410" y="374030"/>
                  <a:pt x="5732724" y="373464"/>
                  <a:pt x="5734259" y="373414"/>
                </a:cubicBezTo>
                <a:cubicBezTo>
                  <a:pt x="5757944" y="370549"/>
                  <a:pt x="5798703" y="398264"/>
                  <a:pt x="5831549" y="385942"/>
                </a:cubicBezTo>
                <a:cubicBezTo>
                  <a:pt x="5822366" y="391736"/>
                  <a:pt x="5810990" y="397864"/>
                  <a:pt x="5801150" y="403941"/>
                </a:cubicBezTo>
                <a:cubicBezTo>
                  <a:pt x="5834472" y="398144"/>
                  <a:pt x="5867128" y="390800"/>
                  <a:pt x="5900673" y="385519"/>
                </a:cubicBezTo>
                <a:cubicBezTo>
                  <a:pt x="5900037" y="389465"/>
                  <a:pt x="5900906" y="387866"/>
                  <a:pt x="5900895" y="386035"/>
                </a:cubicBezTo>
                <a:cubicBezTo>
                  <a:pt x="5900673" y="385519"/>
                  <a:pt x="5900673" y="385519"/>
                  <a:pt x="5900673" y="385519"/>
                </a:cubicBezTo>
                <a:cubicBezTo>
                  <a:pt x="5901107" y="384720"/>
                  <a:pt x="5901541" y="383920"/>
                  <a:pt x="5901753" y="382606"/>
                </a:cubicBezTo>
                <a:cubicBezTo>
                  <a:pt x="5906243" y="362311"/>
                  <a:pt x="5949904" y="360626"/>
                  <a:pt x="5962753" y="381401"/>
                </a:cubicBezTo>
                <a:cubicBezTo>
                  <a:pt x="5978091" y="377238"/>
                  <a:pt x="5985727" y="369662"/>
                  <a:pt x="5984955" y="387743"/>
                </a:cubicBezTo>
                <a:cubicBezTo>
                  <a:pt x="6033688" y="390602"/>
                  <a:pt x="6076745" y="360415"/>
                  <a:pt x="6125056" y="365904"/>
                </a:cubicBezTo>
                <a:cubicBezTo>
                  <a:pt x="6105387" y="379891"/>
                  <a:pt x="6086819" y="394625"/>
                  <a:pt x="6067595" y="409643"/>
                </a:cubicBezTo>
                <a:cubicBezTo>
                  <a:pt x="6036837" y="441261"/>
                  <a:pt x="5999648" y="461575"/>
                  <a:pt x="5960501" y="484570"/>
                </a:cubicBezTo>
                <a:cubicBezTo>
                  <a:pt x="5940748" y="521846"/>
                  <a:pt x="5897765" y="526911"/>
                  <a:pt x="5907893" y="570278"/>
                </a:cubicBezTo>
                <a:cubicBezTo>
                  <a:pt x="5910552" y="574639"/>
                  <a:pt x="5913645" y="578202"/>
                  <a:pt x="5916304" y="582563"/>
                </a:cubicBezTo>
                <a:cubicBezTo>
                  <a:pt x="5934757" y="623566"/>
                  <a:pt x="5952497" y="579813"/>
                  <a:pt x="5983755" y="596325"/>
                </a:cubicBezTo>
                <a:cubicBezTo>
                  <a:pt x="5981044" y="620748"/>
                  <a:pt x="5962647" y="626843"/>
                  <a:pt x="5947649" y="651666"/>
                </a:cubicBezTo>
                <a:cubicBezTo>
                  <a:pt x="5928521" y="683166"/>
                  <a:pt x="5902982" y="669084"/>
                  <a:pt x="5893851" y="646094"/>
                </a:cubicBezTo>
                <a:cubicBezTo>
                  <a:pt x="5886054" y="626200"/>
                  <a:pt x="5863991" y="605725"/>
                  <a:pt x="5842649" y="633896"/>
                </a:cubicBezTo>
                <a:cubicBezTo>
                  <a:pt x="5842215" y="634695"/>
                  <a:pt x="5841345" y="636294"/>
                  <a:pt x="5840477" y="637892"/>
                </a:cubicBezTo>
                <a:cubicBezTo>
                  <a:pt x="5830924" y="655472"/>
                  <a:pt x="5757977" y="677738"/>
                  <a:pt x="5733309" y="699998"/>
                </a:cubicBezTo>
                <a:cubicBezTo>
                  <a:pt x="5758305" y="696567"/>
                  <a:pt x="5784161" y="689705"/>
                  <a:pt x="5809370" y="684958"/>
                </a:cubicBezTo>
                <a:cubicBezTo>
                  <a:pt x="5787594" y="713927"/>
                  <a:pt x="5747683" y="718892"/>
                  <a:pt x="5730747" y="750059"/>
                </a:cubicBezTo>
                <a:cubicBezTo>
                  <a:pt x="5784746" y="752485"/>
                  <a:pt x="5822040" y="712543"/>
                  <a:pt x="5874714" y="713704"/>
                </a:cubicBezTo>
                <a:cubicBezTo>
                  <a:pt x="5875583" y="712105"/>
                  <a:pt x="5876674" y="711023"/>
                  <a:pt x="5877542" y="709425"/>
                </a:cubicBezTo>
                <a:cubicBezTo>
                  <a:pt x="5910251" y="711236"/>
                  <a:pt x="5934071" y="694236"/>
                  <a:pt x="5966504" y="686376"/>
                </a:cubicBezTo>
                <a:cubicBezTo>
                  <a:pt x="5967384" y="686609"/>
                  <a:pt x="5970688" y="688856"/>
                  <a:pt x="5970699" y="690687"/>
                </a:cubicBezTo>
                <a:cubicBezTo>
                  <a:pt x="5970710" y="692519"/>
                  <a:pt x="5968093" y="695482"/>
                  <a:pt x="5970296" y="696980"/>
                </a:cubicBezTo>
                <a:cubicBezTo>
                  <a:pt x="5970296" y="696980"/>
                  <a:pt x="5969417" y="696747"/>
                  <a:pt x="5971175" y="697213"/>
                </a:cubicBezTo>
                <a:cubicBezTo>
                  <a:pt x="5972934" y="697679"/>
                  <a:pt x="5978887" y="702457"/>
                  <a:pt x="5980656" y="704754"/>
                </a:cubicBezTo>
                <a:cubicBezTo>
                  <a:pt x="5984374" y="702539"/>
                  <a:pt x="5988536" y="701357"/>
                  <a:pt x="5992476" y="699659"/>
                </a:cubicBezTo>
                <a:cubicBezTo>
                  <a:pt x="6007803" y="693664"/>
                  <a:pt x="6024167" y="677430"/>
                  <a:pt x="6037174" y="687734"/>
                </a:cubicBezTo>
                <a:cubicBezTo>
                  <a:pt x="6050182" y="698039"/>
                  <a:pt x="6029390" y="707613"/>
                  <a:pt x="6021108" y="717302"/>
                </a:cubicBezTo>
                <a:cubicBezTo>
                  <a:pt x="6021108" y="717302"/>
                  <a:pt x="6020663" y="716270"/>
                  <a:pt x="6021330" y="717818"/>
                </a:cubicBezTo>
                <a:cubicBezTo>
                  <a:pt x="6021998" y="719366"/>
                  <a:pt x="6025324" y="725277"/>
                  <a:pt x="6027750" y="727291"/>
                </a:cubicBezTo>
                <a:cubicBezTo>
                  <a:pt x="6050119" y="724991"/>
                  <a:pt x="6065425" y="715335"/>
                  <a:pt x="6087838" y="720360"/>
                </a:cubicBezTo>
                <a:cubicBezTo>
                  <a:pt x="6085741" y="737175"/>
                  <a:pt x="6068657" y="742703"/>
                  <a:pt x="6059962" y="756855"/>
                </a:cubicBezTo>
                <a:cubicBezTo>
                  <a:pt x="6067185" y="753741"/>
                  <a:pt x="6080530" y="746764"/>
                  <a:pt x="6086685" y="748395"/>
                </a:cubicBezTo>
                <a:cubicBezTo>
                  <a:pt x="6104045" y="752539"/>
                  <a:pt x="6088274" y="757501"/>
                  <a:pt x="6085023" y="764411"/>
                </a:cubicBezTo>
                <a:cubicBezTo>
                  <a:pt x="6077651" y="779827"/>
                  <a:pt x="6071582" y="792847"/>
                  <a:pt x="6063988" y="807747"/>
                </a:cubicBezTo>
                <a:cubicBezTo>
                  <a:pt x="6109989" y="793426"/>
                  <a:pt x="6121491" y="771333"/>
                  <a:pt x="6135980" y="734489"/>
                </a:cubicBezTo>
                <a:cubicBezTo>
                  <a:pt x="6145238" y="741514"/>
                  <a:pt x="6156932" y="752384"/>
                  <a:pt x="6152611" y="764039"/>
                </a:cubicBezTo>
                <a:cubicBezTo>
                  <a:pt x="6144837" y="785748"/>
                  <a:pt x="6180543" y="812582"/>
                  <a:pt x="6193244" y="807719"/>
                </a:cubicBezTo>
                <a:cubicBezTo>
                  <a:pt x="6245791" y="786904"/>
                  <a:pt x="6265418" y="803533"/>
                  <a:pt x="6313210" y="795172"/>
                </a:cubicBezTo>
                <a:cubicBezTo>
                  <a:pt x="6315138" y="824938"/>
                  <a:pt x="6274560" y="828355"/>
                  <a:pt x="6286795" y="856738"/>
                </a:cubicBezTo>
                <a:cubicBezTo>
                  <a:pt x="6253049" y="855680"/>
                  <a:pt x="6212540" y="859258"/>
                  <a:pt x="6185431" y="879951"/>
                </a:cubicBezTo>
                <a:lnTo>
                  <a:pt x="6163755" y="906543"/>
                </a:lnTo>
                <a:lnTo>
                  <a:pt x="6163585" y="905566"/>
                </a:lnTo>
                <a:cubicBezTo>
                  <a:pt x="6163532" y="905895"/>
                  <a:pt x="6163537" y="906811"/>
                  <a:pt x="6163537" y="906811"/>
                </a:cubicBezTo>
                <a:lnTo>
                  <a:pt x="6163755" y="906543"/>
                </a:lnTo>
                <a:lnTo>
                  <a:pt x="6163982" y="907843"/>
                </a:lnTo>
                <a:cubicBezTo>
                  <a:pt x="6164893" y="913569"/>
                  <a:pt x="6159947" y="931001"/>
                  <a:pt x="6177646" y="917863"/>
                </a:cubicBezTo>
                <a:cubicBezTo>
                  <a:pt x="6204083" y="897900"/>
                  <a:pt x="6224070" y="900912"/>
                  <a:pt x="6242830" y="919139"/>
                </a:cubicBezTo>
                <a:cubicBezTo>
                  <a:pt x="6228192" y="930345"/>
                  <a:pt x="6220820" y="945762"/>
                  <a:pt x="6209488" y="959214"/>
                </a:cubicBezTo>
                <a:cubicBezTo>
                  <a:pt x="6252873" y="947856"/>
                  <a:pt x="6280749" y="911361"/>
                  <a:pt x="6325733" y="910941"/>
                </a:cubicBezTo>
                <a:cubicBezTo>
                  <a:pt x="6325956" y="911457"/>
                  <a:pt x="6326178" y="911973"/>
                  <a:pt x="6326623" y="913005"/>
                </a:cubicBezTo>
                <a:cubicBezTo>
                  <a:pt x="6330627" y="922294"/>
                  <a:pt x="6324612" y="944471"/>
                  <a:pt x="6302719" y="953296"/>
                </a:cubicBezTo>
                <a:cubicBezTo>
                  <a:pt x="6264419" y="971030"/>
                  <a:pt x="6254982" y="1008755"/>
                  <a:pt x="6209076" y="1001616"/>
                </a:cubicBezTo>
                <a:cubicBezTo>
                  <a:pt x="6195285" y="1007561"/>
                  <a:pt x="6181918" y="1010875"/>
                  <a:pt x="6169684" y="1020432"/>
                </a:cubicBezTo>
                <a:cubicBezTo>
                  <a:pt x="6169907" y="1020948"/>
                  <a:pt x="6169907" y="1020948"/>
                  <a:pt x="6169250" y="1021231"/>
                </a:cubicBezTo>
                <a:cubicBezTo>
                  <a:pt x="6165977" y="1024478"/>
                  <a:pt x="6151339" y="1035684"/>
                  <a:pt x="6145440" y="1040063"/>
                </a:cubicBezTo>
                <a:cubicBezTo>
                  <a:pt x="6138101" y="1060973"/>
                  <a:pt x="6127879" y="1077006"/>
                  <a:pt x="6106453" y="1090526"/>
                </a:cubicBezTo>
                <a:cubicBezTo>
                  <a:pt x="6112882" y="1101829"/>
                  <a:pt x="6118878" y="1113932"/>
                  <a:pt x="6125530" y="1125752"/>
                </a:cubicBezTo>
                <a:cubicBezTo>
                  <a:pt x="6125753" y="1126268"/>
                  <a:pt x="6125753" y="1126268"/>
                  <a:pt x="6125753" y="1126268"/>
                </a:cubicBezTo>
                <a:cubicBezTo>
                  <a:pt x="6125541" y="1127583"/>
                  <a:pt x="6127321" y="1131712"/>
                  <a:pt x="6128210" y="1133776"/>
                </a:cubicBezTo>
                <a:cubicBezTo>
                  <a:pt x="6143071" y="1123086"/>
                  <a:pt x="6153546" y="1113063"/>
                  <a:pt x="6170609" y="1103872"/>
                </a:cubicBezTo>
                <a:cubicBezTo>
                  <a:pt x="6180015" y="1098593"/>
                  <a:pt x="6190554" y="1099558"/>
                  <a:pt x="6194992" y="1108048"/>
                </a:cubicBezTo>
                <a:cubicBezTo>
                  <a:pt x="6197428" y="1111894"/>
                  <a:pt x="6194199" y="1122466"/>
                  <a:pt x="6191138" y="1124397"/>
                </a:cubicBezTo>
                <a:cubicBezTo>
                  <a:pt x="6133613" y="1157149"/>
                  <a:pt x="6178195" y="1163022"/>
                  <a:pt x="6193078" y="1193936"/>
                </a:cubicBezTo>
                <a:cubicBezTo>
                  <a:pt x="6194858" y="1198064"/>
                  <a:pt x="6196415" y="1201677"/>
                  <a:pt x="6196659" y="1205856"/>
                </a:cubicBezTo>
                <a:cubicBezTo>
                  <a:pt x="6202135" y="1204107"/>
                  <a:pt x="6207389" y="1201842"/>
                  <a:pt x="6212643" y="1199578"/>
                </a:cubicBezTo>
                <a:cubicBezTo>
                  <a:pt x="6174481" y="1241118"/>
                  <a:pt x="6193049" y="1264323"/>
                  <a:pt x="6220664" y="1295869"/>
                </a:cubicBezTo>
                <a:cubicBezTo>
                  <a:pt x="6223345" y="1303893"/>
                  <a:pt x="6226459" y="1311118"/>
                  <a:pt x="6229796" y="1318859"/>
                </a:cubicBezTo>
                <a:cubicBezTo>
                  <a:pt x="6271878" y="1309898"/>
                  <a:pt x="6247196" y="1254445"/>
                  <a:pt x="6299840" y="1288054"/>
                </a:cubicBezTo>
                <a:cubicBezTo>
                  <a:pt x="6302753" y="1298425"/>
                  <a:pt x="6303018" y="1306266"/>
                  <a:pt x="6294959" y="1316472"/>
                </a:cubicBezTo>
                <a:cubicBezTo>
                  <a:pt x="6299630" y="1327309"/>
                  <a:pt x="6304524" y="1338663"/>
                  <a:pt x="6309418" y="1350017"/>
                </a:cubicBezTo>
                <a:cubicBezTo>
                  <a:pt x="6327848" y="1349415"/>
                  <a:pt x="6346935" y="1348532"/>
                  <a:pt x="6365366" y="1347931"/>
                </a:cubicBezTo>
                <a:cubicBezTo>
                  <a:pt x="6368437" y="1347831"/>
                  <a:pt x="6371721" y="1346415"/>
                  <a:pt x="6374581" y="1347631"/>
                </a:cubicBezTo>
                <a:cubicBezTo>
                  <a:pt x="6385141" y="1352257"/>
                  <a:pt x="6394791" y="1351157"/>
                  <a:pt x="6407490" y="1346295"/>
                </a:cubicBezTo>
                <a:cubicBezTo>
                  <a:pt x="6435803" y="1346942"/>
                  <a:pt x="6456236" y="1350986"/>
                  <a:pt x="6469518" y="1370963"/>
                </a:cubicBezTo>
                <a:cubicBezTo>
                  <a:pt x="6480758" y="1378968"/>
                  <a:pt x="6491963" y="1381481"/>
                  <a:pt x="6507757" y="1380181"/>
                </a:cubicBezTo>
                <a:cubicBezTo>
                  <a:pt x="6486064" y="1385861"/>
                  <a:pt x="6464583" y="1390225"/>
                  <a:pt x="6442001" y="1393839"/>
                </a:cubicBezTo>
                <a:cubicBezTo>
                  <a:pt x="6420732" y="1396887"/>
                  <a:pt x="6403012" y="1406361"/>
                  <a:pt x="6393458" y="1423942"/>
                </a:cubicBezTo>
                <a:cubicBezTo>
                  <a:pt x="6377603" y="1452195"/>
                  <a:pt x="6365011" y="1475371"/>
                  <a:pt x="6325268" y="1471696"/>
                </a:cubicBezTo>
                <a:cubicBezTo>
                  <a:pt x="6314730" y="1470731"/>
                  <a:pt x="6298768" y="1480671"/>
                  <a:pt x="6296872" y="1494339"/>
                </a:cubicBezTo>
                <a:cubicBezTo>
                  <a:pt x="6300674" y="1506774"/>
                  <a:pt x="6327048" y="1475824"/>
                  <a:pt x="6323512" y="1509170"/>
                </a:cubicBezTo>
                <a:cubicBezTo>
                  <a:pt x="6343181" y="1495184"/>
                  <a:pt x="6359811" y="1524732"/>
                  <a:pt x="6368040" y="1505886"/>
                </a:cubicBezTo>
                <a:cubicBezTo>
                  <a:pt x="6382117" y="1473504"/>
                  <a:pt x="6417536" y="1450894"/>
                  <a:pt x="6446473" y="1445763"/>
                </a:cubicBezTo>
                <a:cubicBezTo>
                  <a:pt x="6499306" y="1436452"/>
                  <a:pt x="6544629" y="1418752"/>
                  <a:pt x="6589285" y="1399503"/>
                </a:cubicBezTo>
                <a:cubicBezTo>
                  <a:pt x="6596329" y="1403197"/>
                  <a:pt x="6602716" y="1407176"/>
                  <a:pt x="6609114" y="1412986"/>
                </a:cubicBezTo>
                <a:cubicBezTo>
                  <a:pt x="6662107" y="1431144"/>
                  <a:pt x="6715947" y="1444041"/>
                  <a:pt x="6758486" y="1475885"/>
                </a:cubicBezTo>
                <a:cubicBezTo>
                  <a:pt x="6735057" y="1484760"/>
                  <a:pt x="6714836" y="1479401"/>
                  <a:pt x="6691576" y="1479636"/>
                </a:cubicBezTo>
                <a:cubicBezTo>
                  <a:pt x="6649663" y="1479957"/>
                  <a:pt x="6625808" y="1453521"/>
                  <a:pt x="6581322" y="1464131"/>
                </a:cubicBezTo>
                <a:lnTo>
                  <a:pt x="6579022" y="1467611"/>
                </a:lnTo>
                <a:lnTo>
                  <a:pt x="6565163" y="1482646"/>
                </a:lnTo>
                <a:cubicBezTo>
                  <a:pt x="6558960" y="1486774"/>
                  <a:pt x="6551628" y="1490087"/>
                  <a:pt x="6543531" y="1493883"/>
                </a:cubicBezTo>
                <a:cubicBezTo>
                  <a:pt x="6541529" y="1489239"/>
                  <a:pt x="6539527" y="1484595"/>
                  <a:pt x="6538404" y="1480183"/>
                </a:cubicBezTo>
                <a:cubicBezTo>
                  <a:pt x="6533383" y="1484795"/>
                  <a:pt x="6540882" y="1491353"/>
                  <a:pt x="6543531" y="1493883"/>
                </a:cubicBezTo>
                <a:cubicBezTo>
                  <a:pt x="6521245" y="1510834"/>
                  <a:pt x="6493399" y="1514881"/>
                  <a:pt x="6477289" y="1537125"/>
                </a:cubicBezTo>
                <a:cubicBezTo>
                  <a:pt x="6501037" y="1545247"/>
                  <a:pt x="6527940" y="1529978"/>
                  <a:pt x="6545861" y="1517357"/>
                </a:cubicBezTo>
                <a:cubicBezTo>
                  <a:pt x="6587604" y="1487737"/>
                  <a:pt x="6592996" y="1509278"/>
                  <a:pt x="6624032" y="1525275"/>
                </a:cubicBezTo>
                <a:cubicBezTo>
                  <a:pt x="6623375" y="1525558"/>
                  <a:pt x="6622718" y="1525841"/>
                  <a:pt x="6622284" y="1526640"/>
                </a:cubicBezTo>
                <a:cubicBezTo>
                  <a:pt x="6615082" y="1533416"/>
                  <a:pt x="6590413" y="1555677"/>
                  <a:pt x="6573530" y="1558059"/>
                </a:cubicBezTo>
                <a:cubicBezTo>
                  <a:pt x="6557463" y="1587628"/>
                  <a:pt x="6576084" y="1582048"/>
                  <a:pt x="6601992" y="1584344"/>
                </a:cubicBezTo>
                <a:cubicBezTo>
                  <a:pt x="6610942" y="1576202"/>
                  <a:pt x="6631131" y="1576067"/>
                  <a:pt x="6629870" y="1585790"/>
                </a:cubicBezTo>
                <a:cubicBezTo>
                  <a:pt x="6627806" y="1608098"/>
                  <a:pt x="6609567" y="1603721"/>
                  <a:pt x="6591793" y="1604039"/>
                </a:cubicBezTo>
                <a:cubicBezTo>
                  <a:pt x="6569031" y="1614463"/>
                  <a:pt x="6547148" y="1625120"/>
                  <a:pt x="6524386" y="1635543"/>
                </a:cubicBezTo>
                <a:cubicBezTo>
                  <a:pt x="6516644" y="1662747"/>
                  <a:pt x="6493362" y="1659319"/>
                  <a:pt x="6468853" y="1671108"/>
                </a:cubicBezTo>
                <a:cubicBezTo>
                  <a:pt x="6460147" y="1683429"/>
                  <a:pt x="6452097" y="1695466"/>
                  <a:pt x="6443168" y="1707270"/>
                </a:cubicBezTo>
                <a:cubicBezTo>
                  <a:pt x="6422175" y="1719991"/>
                  <a:pt x="6414740" y="1724420"/>
                  <a:pt x="6421456" y="1747228"/>
                </a:cubicBezTo>
                <a:cubicBezTo>
                  <a:pt x="6426160" y="1763559"/>
                  <a:pt x="6447546" y="1780654"/>
                  <a:pt x="6418693" y="1800434"/>
                </a:cubicBezTo>
                <a:cubicBezTo>
                  <a:pt x="6407762" y="1807594"/>
                  <a:pt x="6390910" y="1815470"/>
                  <a:pt x="6378667" y="1823196"/>
                </a:cubicBezTo>
                <a:cubicBezTo>
                  <a:pt x="6379334" y="1824744"/>
                  <a:pt x="6383317" y="1830371"/>
                  <a:pt x="6385509" y="1830038"/>
                </a:cubicBezTo>
                <a:cubicBezTo>
                  <a:pt x="6465744" y="1815647"/>
                  <a:pt x="6539687" y="1813758"/>
                  <a:pt x="6618472" y="1814068"/>
                </a:cubicBezTo>
                <a:cubicBezTo>
                  <a:pt x="6641679" y="1804676"/>
                  <a:pt x="6665109" y="1795801"/>
                  <a:pt x="6683401" y="1809334"/>
                </a:cubicBezTo>
                <a:cubicBezTo>
                  <a:pt x="6693760" y="1817108"/>
                  <a:pt x="6674727" y="1827148"/>
                  <a:pt x="6665745" y="1829796"/>
                </a:cubicBezTo>
                <a:cubicBezTo>
                  <a:pt x="6665967" y="1830312"/>
                  <a:pt x="6665967" y="1830312"/>
                  <a:pt x="6665967" y="1830312"/>
                </a:cubicBezTo>
                <a:cubicBezTo>
                  <a:pt x="6673022" y="1835838"/>
                  <a:pt x="6681602" y="1839483"/>
                  <a:pt x="6690404" y="1843645"/>
                </a:cubicBezTo>
                <a:lnTo>
                  <a:pt x="6692427" y="1842794"/>
                </a:lnTo>
                <a:lnTo>
                  <a:pt x="6721551" y="1830543"/>
                </a:lnTo>
                <a:cubicBezTo>
                  <a:pt x="6749722" y="1824424"/>
                  <a:pt x="6770901" y="1836637"/>
                  <a:pt x="6802544" y="1843651"/>
                </a:cubicBezTo>
                <a:cubicBezTo>
                  <a:pt x="6820327" y="1845164"/>
                  <a:pt x="6826301" y="1853605"/>
                  <a:pt x="6829893" y="1867355"/>
                </a:cubicBezTo>
                <a:cubicBezTo>
                  <a:pt x="6833197" y="1869603"/>
                  <a:pt x="6834966" y="1871900"/>
                  <a:pt x="6836301" y="1874996"/>
                </a:cubicBezTo>
                <a:cubicBezTo>
                  <a:pt x="6842911" y="1879491"/>
                  <a:pt x="6848641" y="1883752"/>
                  <a:pt x="6855028" y="1887730"/>
                </a:cubicBezTo>
                <a:cubicBezTo>
                  <a:pt x="6838155" y="1891944"/>
                  <a:pt x="6820848" y="1896957"/>
                  <a:pt x="6807036" y="1899238"/>
                </a:cubicBezTo>
                <a:cubicBezTo>
                  <a:pt x="6793880" y="1901238"/>
                  <a:pt x="6789994" y="1912093"/>
                  <a:pt x="6796148" y="1913723"/>
                </a:cubicBezTo>
                <a:cubicBezTo>
                  <a:pt x="6820108" y="1920530"/>
                  <a:pt x="6814039" y="1933549"/>
                  <a:pt x="6796943" y="1937246"/>
                </a:cubicBezTo>
                <a:cubicBezTo>
                  <a:pt x="6772179" y="1943025"/>
                  <a:pt x="6754279" y="1959309"/>
                  <a:pt x="6740593" y="1945626"/>
                </a:cubicBezTo>
                <a:cubicBezTo>
                  <a:pt x="6717640" y="1923087"/>
                  <a:pt x="6717819" y="1916278"/>
                  <a:pt x="6692760" y="1946662"/>
                </a:cubicBezTo>
                <a:cubicBezTo>
                  <a:pt x="6679901" y="1961996"/>
                  <a:pt x="6670370" y="1983240"/>
                  <a:pt x="6650446" y="1991216"/>
                </a:cubicBezTo>
                <a:cubicBezTo>
                  <a:pt x="6576662" y="2020574"/>
                  <a:pt x="6595157" y="2030960"/>
                  <a:pt x="6642483" y="2055844"/>
                </a:cubicBezTo>
                <a:cubicBezTo>
                  <a:pt x="6642494" y="2057676"/>
                  <a:pt x="6642070" y="2060307"/>
                  <a:pt x="6642737" y="2061855"/>
                </a:cubicBezTo>
                <a:cubicBezTo>
                  <a:pt x="6643627" y="2063918"/>
                  <a:pt x="6646921" y="2064334"/>
                  <a:pt x="6647578" y="2064051"/>
                </a:cubicBezTo>
                <a:cubicBezTo>
                  <a:pt x="6677829" y="2058355"/>
                  <a:pt x="6762787" y="2026017"/>
                  <a:pt x="6751930" y="2008055"/>
                </a:cubicBezTo>
                <a:cubicBezTo>
                  <a:pt x="6750606" y="2006789"/>
                  <a:pt x="6750383" y="2006274"/>
                  <a:pt x="6749938" y="2005241"/>
                </a:cubicBezTo>
                <a:cubicBezTo>
                  <a:pt x="6770221" y="1983647"/>
                  <a:pt x="6792273" y="1964350"/>
                  <a:pt x="6816327" y="1949697"/>
                </a:cubicBezTo>
                <a:cubicBezTo>
                  <a:pt x="6833476" y="1955157"/>
                  <a:pt x="6850328" y="1947281"/>
                  <a:pt x="6870664" y="1934843"/>
                </a:cubicBezTo>
                <a:cubicBezTo>
                  <a:pt x="6878545" y="1931446"/>
                  <a:pt x="6885768" y="1928332"/>
                  <a:pt x="6893871" y="1925451"/>
                </a:cubicBezTo>
                <a:cubicBezTo>
                  <a:pt x="6894528" y="1925168"/>
                  <a:pt x="6894751" y="1925684"/>
                  <a:pt x="6895407" y="1925401"/>
                </a:cubicBezTo>
                <a:cubicBezTo>
                  <a:pt x="6900893" y="1925484"/>
                  <a:pt x="6905501" y="1925334"/>
                  <a:pt x="6911210" y="1925932"/>
                </a:cubicBezTo>
                <a:cubicBezTo>
                  <a:pt x="6911221" y="1927763"/>
                  <a:pt x="6910798" y="1930394"/>
                  <a:pt x="6911465" y="1931942"/>
                </a:cubicBezTo>
                <a:cubicBezTo>
                  <a:pt x="6912133" y="1933490"/>
                  <a:pt x="6914992" y="1934705"/>
                  <a:pt x="6916305" y="1934139"/>
                </a:cubicBezTo>
                <a:cubicBezTo>
                  <a:pt x="6930531" y="1927395"/>
                  <a:pt x="6945412" y="1920369"/>
                  <a:pt x="6959415" y="1913109"/>
                </a:cubicBezTo>
                <a:cubicBezTo>
                  <a:pt x="6952912" y="1926928"/>
                  <a:pt x="6940477" y="1939631"/>
                  <a:pt x="6938381" y="1956446"/>
                </a:cubicBezTo>
                <a:cubicBezTo>
                  <a:pt x="6938391" y="1958276"/>
                  <a:pt x="6939938" y="1960058"/>
                  <a:pt x="6940382" y="1961090"/>
                </a:cubicBezTo>
                <a:cubicBezTo>
                  <a:pt x="6943698" y="1965169"/>
                  <a:pt x="6948105" y="1968165"/>
                  <a:pt x="6951420" y="1972244"/>
                </a:cubicBezTo>
                <a:cubicBezTo>
                  <a:pt x="6947523" y="1981267"/>
                  <a:pt x="6936211" y="1998382"/>
                  <a:pt x="6947216" y="2004042"/>
                </a:cubicBezTo>
                <a:cubicBezTo>
                  <a:pt x="6950076" y="2005256"/>
                  <a:pt x="6951167" y="2004174"/>
                  <a:pt x="6955775" y="2004024"/>
                </a:cubicBezTo>
                <a:cubicBezTo>
                  <a:pt x="6960382" y="2003874"/>
                  <a:pt x="6967384" y="2000244"/>
                  <a:pt x="6973293" y="1997697"/>
                </a:cubicBezTo>
                <a:cubicBezTo>
                  <a:pt x="6989054" y="1990903"/>
                  <a:pt x="7002644" y="1988105"/>
                  <a:pt x="7012537" y="1991183"/>
                </a:cubicBezTo>
                <a:cubicBezTo>
                  <a:pt x="6999817" y="1992383"/>
                  <a:pt x="6987106" y="1995414"/>
                  <a:pt x="6972436" y="2001126"/>
                </a:cubicBezTo>
                <a:cubicBezTo>
                  <a:pt x="6915070" y="2023406"/>
                  <a:pt x="6860532" y="2041407"/>
                  <a:pt x="6800676" y="2050686"/>
                </a:cubicBezTo>
                <a:cubicBezTo>
                  <a:pt x="6779407" y="2053734"/>
                  <a:pt x="6761687" y="2063208"/>
                  <a:pt x="6752133" y="2080789"/>
                </a:cubicBezTo>
                <a:cubicBezTo>
                  <a:pt x="6736278" y="2109042"/>
                  <a:pt x="6723685" y="2132217"/>
                  <a:pt x="6683943" y="2128543"/>
                </a:cubicBezTo>
                <a:cubicBezTo>
                  <a:pt x="6673404" y="2127578"/>
                  <a:pt x="6657443" y="2137518"/>
                  <a:pt x="6655547" y="2151186"/>
                </a:cubicBezTo>
                <a:cubicBezTo>
                  <a:pt x="6659349" y="2163622"/>
                  <a:pt x="6685723" y="2132671"/>
                  <a:pt x="6682187" y="2166017"/>
                </a:cubicBezTo>
                <a:cubicBezTo>
                  <a:pt x="6701856" y="2152031"/>
                  <a:pt x="6718486" y="2181579"/>
                  <a:pt x="6726715" y="2162733"/>
                </a:cubicBezTo>
                <a:cubicBezTo>
                  <a:pt x="6740791" y="2130352"/>
                  <a:pt x="6776211" y="2107741"/>
                  <a:pt x="6805148" y="2102610"/>
                </a:cubicBezTo>
                <a:cubicBezTo>
                  <a:pt x="6906652" y="2085170"/>
                  <a:pt x="6981186" y="2034072"/>
                  <a:pt x="7076048" y="2006643"/>
                </a:cubicBezTo>
                <a:cubicBezTo>
                  <a:pt x="7072086" y="2004679"/>
                  <a:pt x="7068782" y="2002433"/>
                  <a:pt x="7065043" y="2000984"/>
                </a:cubicBezTo>
                <a:cubicBezTo>
                  <a:pt x="7109995" y="1995070"/>
                  <a:pt x="7152618" y="2003623"/>
                  <a:pt x="7198461" y="1999773"/>
                </a:cubicBezTo>
                <a:cubicBezTo>
                  <a:pt x="7178432" y="2027378"/>
                  <a:pt x="7140355" y="2045627"/>
                  <a:pt x="7128238" y="2075329"/>
                </a:cubicBezTo>
                <a:cubicBezTo>
                  <a:pt x="7110921" y="2116450"/>
                  <a:pt x="7073277" y="2133901"/>
                  <a:pt x="7035010" y="2157128"/>
                </a:cubicBezTo>
                <a:cubicBezTo>
                  <a:pt x="7025170" y="2163206"/>
                  <a:pt x="7010733" y="2171265"/>
                  <a:pt x="7009885" y="2176526"/>
                </a:cubicBezTo>
                <a:cubicBezTo>
                  <a:pt x="6997888" y="2264312"/>
                  <a:pt x="6944962" y="2333023"/>
                  <a:pt x="6893191" y="2411639"/>
                </a:cubicBezTo>
                <a:cubicBezTo>
                  <a:pt x="6938079" y="2394737"/>
                  <a:pt x="6983540" y="2362902"/>
                  <a:pt x="7030696" y="2358486"/>
                </a:cubicBezTo>
                <a:cubicBezTo>
                  <a:pt x="7077852" y="2354070"/>
                  <a:pt x="7104227" y="2361060"/>
                  <a:pt x="7115201" y="2399166"/>
                </a:cubicBezTo>
                <a:cubicBezTo>
                  <a:pt x="7124608" y="2431828"/>
                  <a:pt x="7131134" y="2459614"/>
                  <a:pt x="7173556" y="2471314"/>
                </a:cubicBezTo>
                <a:cubicBezTo>
                  <a:pt x="7202568" y="2479003"/>
                  <a:pt x="7171958" y="2498316"/>
                  <a:pt x="7158188" y="2507924"/>
                </a:cubicBezTo>
                <a:cubicBezTo>
                  <a:pt x="7114253" y="2537877"/>
                  <a:pt x="7067819" y="2552998"/>
                  <a:pt x="7031161" y="2588994"/>
                </a:cubicBezTo>
                <a:cubicBezTo>
                  <a:pt x="7076367" y="2589090"/>
                  <a:pt x="7109594" y="2566812"/>
                  <a:pt x="7149854" y="2546397"/>
                </a:cubicBezTo>
                <a:cubicBezTo>
                  <a:pt x="7167797" y="2537439"/>
                  <a:pt x="7182891" y="2529098"/>
                  <a:pt x="7200707" y="2536105"/>
                </a:cubicBezTo>
                <a:cubicBezTo>
                  <a:pt x="7199446" y="2545828"/>
                  <a:pt x="7200813" y="2554417"/>
                  <a:pt x="7196926" y="2565273"/>
                </a:cubicBezTo>
                <a:cubicBezTo>
                  <a:pt x="7196926" y="2565273"/>
                  <a:pt x="7197148" y="2565789"/>
                  <a:pt x="7197370" y="2566304"/>
                </a:cubicBezTo>
                <a:cubicBezTo>
                  <a:pt x="7198059" y="2571515"/>
                  <a:pt x="7225314" y="2578737"/>
                  <a:pt x="7212434" y="2590410"/>
                </a:cubicBezTo>
                <a:cubicBezTo>
                  <a:pt x="7201736" y="2599916"/>
                  <a:pt x="7186092" y="2588913"/>
                  <a:pt x="7173581" y="2588798"/>
                </a:cubicBezTo>
                <a:cubicBezTo>
                  <a:pt x="7128429" y="2635799"/>
                  <a:pt x="7083278" y="2682800"/>
                  <a:pt x="7040763" y="2730501"/>
                </a:cubicBezTo>
                <a:cubicBezTo>
                  <a:pt x="7042075" y="2729935"/>
                  <a:pt x="7036388" y="2732999"/>
                  <a:pt x="7042075" y="2729935"/>
                </a:cubicBezTo>
                <a:cubicBezTo>
                  <a:pt x="7050824" y="2724940"/>
                  <a:pt x="7070271" y="2710437"/>
                  <a:pt x="7084094" y="2709987"/>
                </a:cubicBezTo>
                <a:cubicBezTo>
                  <a:pt x="7083660" y="2710786"/>
                  <a:pt x="7083226" y="2711585"/>
                  <a:pt x="7085842" y="2708621"/>
                </a:cubicBezTo>
                <a:cubicBezTo>
                  <a:pt x="7092387" y="2702128"/>
                  <a:pt x="7112989" y="2697531"/>
                  <a:pt x="7111983" y="2713264"/>
                </a:cubicBezTo>
                <a:cubicBezTo>
                  <a:pt x="7110978" y="2728996"/>
                  <a:pt x="7093236" y="2734808"/>
                  <a:pt x="7079455" y="2742584"/>
                </a:cubicBezTo>
                <a:cubicBezTo>
                  <a:pt x="7056927" y="2755355"/>
                  <a:pt x="7049132" y="2773402"/>
                  <a:pt x="7031232" y="2789685"/>
                </a:cubicBezTo>
                <a:cubicBezTo>
                  <a:pt x="7031232" y="2789685"/>
                  <a:pt x="7030797" y="2790485"/>
                  <a:pt x="7031020" y="2791001"/>
                </a:cubicBezTo>
                <a:cubicBezTo>
                  <a:pt x="7031296" y="2800673"/>
                  <a:pt x="7020896" y="2823515"/>
                  <a:pt x="7014604" y="2836018"/>
                </a:cubicBezTo>
                <a:cubicBezTo>
                  <a:pt x="7083992" y="2805497"/>
                  <a:pt x="7160297" y="2794634"/>
                  <a:pt x="7233710" y="2777065"/>
                </a:cubicBezTo>
                <a:cubicBezTo>
                  <a:pt x="7235691" y="2778047"/>
                  <a:pt x="7238784" y="2781609"/>
                  <a:pt x="7239896" y="2784189"/>
                </a:cubicBezTo>
                <a:cubicBezTo>
                  <a:pt x="7285898" y="2769868"/>
                  <a:pt x="7329684" y="2752217"/>
                  <a:pt x="7377041" y="2744655"/>
                </a:cubicBezTo>
                <a:cubicBezTo>
                  <a:pt x="7377041" y="2744655"/>
                  <a:pt x="7377699" y="2744372"/>
                  <a:pt x="7378133" y="2743572"/>
                </a:cubicBezTo>
                <a:cubicBezTo>
                  <a:pt x="7384667" y="2735248"/>
                  <a:pt x="7409919" y="2737826"/>
                  <a:pt x="7413288" y="2751061"/>
                </a:cubicBezTo>
                <a:cubicBezTo>
                  <a:pt x="7415979" y="2760916"/>
                  <a:pt x="7408119" y="2767976"/>
                  <a:pt x="7394763" y="2773121"/>
                </a:cubicBezTo>
                <a:cubicBezTo>
                  <a:pt x="7363231" y="2784877"/>
                  <a:pt x="7336116" y="2801462"/>
                  <a:pt x="7301871" y="2799699"/>
                </a:cubicBezTo>
                <a:cubicBezTo>
                  <a:pt x="7286980" y="2804895"/>
                  <a:pt x="7272087" y="2810091"/>
                  <a:pt x="7257195" y="2815286"/>
                </a:cubicBezTo>
                <a:cubicBezTo>
                  <a:pt x="7209774" y="2849802"/>
                  <a:pt x="7180881" y="2900198"/>
                  <a:pt x="7131471" y="2931900"/>
                </a:cubicBezTo>
                <a:cubicBezTo>
                  <a:pt x="7120540" y="2939059"/>
                  <a:pt x="7119026" y="2942772"/>
                  <a:pt x="7122372" y="2952345"/>
                </a:cubicBezTo>
                <a:cubicBezTo>
                  <a:pt x="7139914" y="2997105"/>
                  <a:pt x="7171064" y="3025674"/>
                  <a:pt x="7219361" y="3041687"/>
                </a:cubicBezTo>
                <a:lnTo>
                  <a:pt x="7270689" y="3053029"/>
                </a:lnTo>
                <a:lnTo>
                  <a:pt x="7263500" y="3056127"/>
                </a:lnTo>
                <a:cubicBezTo>
                  <a:pt x="7262372" y="3056614"/>
                  <a:pt x="7262741" y="3056455"/>
                  <a:pt x="7263808" y="3055995"/>
                </a:cubicBezTo>
                <a:lnTo>
                  <a:pt x="7270689" y="3053029"/>
                </a:lnTo>
                <a:lnTo>
                  <a:pt x="7273505" y="3053651"/>
                </a:lnTo>
                <a:cubicBezTo>
                  <a:pt x="7309623" y="3038082"/>
                  <a:pt x="7411581" y="2985564"/>
                  <a:pt x="7440528" y="2944325"/>
                </a:cubicBezTo>
                <a:cubicBezTo>
                  <a:pt x="7438796" y="2957923"/>
                  <a:pt x="7423279" y="2978151"/>
                  <a:pt x="7421594" y="2994396"/>
                </a:cubicBezTo>
                <a:lnTo>
                  <a:pt x="7425536" y="3008894"/>
                </a:lnTo>
                <a:lnTo>
                  <a:pt x="7422213" y="3009581"/>
                </a:lnTo>
                <a:cubicBezTo>
                  <a:pt x="7419501" y="3010148"/>
                  <a:pt x="7425543" y="3008920"/>
                  <a:pt x="7425543" y="3008920"/>
                </a:cubicBezTo>
                <a:lnTo>
                  <a:pt x="7425536" y="3008894"/>
                </a:lnTo>
                <a:lnTo>
                  <a:pt x="7428391" y="3008304"/>
                </a:lnTo>
                <a:cubicBezTo>
                  <a:pt x="7444174" y="3005173"/>
                  <a:pt x="7478217" y="3010081"/>
                  <a:pt x="7455552" y="3036986"/>
                </a:cubicBezTo>
                <a:cubicBezTo>
                  <a:pt x="7415017" y="3085669"/>
                  <a:pt x="7374155" y="3153463"/>
                  <a:pt x="7312828" y="3173780"/>
                </a:cubicBezTo>
                <a:cubicBezTo>
                  <a:pt x="7271868" y="3187151"/>
                  <a:pt x="7263279" y="3219615"/>
                  <a:pt x="7262952" y="3238727"/>
                </a:cubicBezTo>
                <a:cubicBezTo>
                  <a:pt x="7262975" y="3280331"/>
                  <a:pt x="7283840" y="3245635"/>
                  <a:pt x="7306623" y="3238874"/>
                </a:cubicBezTo>
                <a:cubicBezTo>
                  <a:pt x="7339925" y="3229414"/>
                  <a:pt x="7367994" y="3225882"/>
                  <a:pt x="7374562" y="3260992"/>
                </a:cubicBezTo>
                <a:cubicBezTo>
                  <a:pt x="7375007" y="3262024"/>
                  <a:pt x="7376109" y="3262773"/>
                  <a:pt x="7376554" y="3263806"/>
                </a:cubicBezTo>
                <a:cubicBezTo>
                  <a:pt x="7385854" y="3278155"/>
                  <a:pt x="7443519" y="3307151"/>
                  <a:pt x="7444112" y="3333820"/>
                </a:cubicBezTo>
                <a:cubicBezTo>
                  <a:pt x="7444112" y="3333820"/>
                  <a:pt x="7444335" y="3334337"/>
                  <a:pt x="7444335" y="3334337"/>
                </a:cubicBezTo>
                <a:cubicBezTo>
                  <a:pt x="7444335" y="3334337"/>
                  <a:pt x="7444992" y="3334053"/>
                  <a:pt x="7444992" y="3334053"/>
                </a:cubicBezTo>
                <a:cubicBezTo>
                  <a:pt x="7444992" y="3334053"/>
                  <a:pt x="7445648" y="3333771"/>
                  <a:pt x="7445648" y="3333771"/>
                </a:cubicBezTo>
                <a:cubicBezTo>
                  <a:pt x="7450902" y="3331506"/>
                  <a:pt x="7461632" y="3327493"/>
                  <a:pt x="7470392" y="3324329"/>
                </a:cubicBezTo>
                <a:cubicBezTo>
                  <a:pt x="7470392" y="3324329"/>
                  <a:pt x="7471705" y="3323763"/>
                  <a:pt x="7472361" y="3323479"/>
                </a:cubicBezTo>
                <a:cubicBezTo>
                  <a:pt x="7472361" y="3323479"/>
                  <a:pt x="7473018" y="3323197"/>
                  <a:pt x="7473018" y="3323197"/>
                </a:cubicBezTo>
                <a:lnTo>
                  <a:pt x="7474213" y="3322681"/>
                </a:lnTo>
                <a:lnTo>
                  <a:pt x="7476958" y="3321498"/>
                </a:lnTo>
                <a:cubicBezTo>
                  <a:pt x="7498196" y="3312955"/>
                  <a:pt x="7532598" y="3304246"/>
                  <a:pt x="7517220" y="3339025"/>
                </a:cubicBezTo>
                <a:cubicBezTo>
                  <a:pt x="7504552" y="3349381"/>
                  <a:pt x="7490550" y="3356640"/>
                  <a:pt x="7477182" y="3359955"/>
                </a:cubicBezTo>
                <a:cubicBezTo>
                  <a:pt x="7376166" y="3385752"/>
                  <a:pt x="7306928" y="3441912"/>
                  <a:pt x="7213867" y="3477131"/>
                </a:cubicBezTo>
                <a:cubicBezTo>
                  <a:pt x="7249288" y="3492461"/>
                  <a:pt x="7279571" y="3492257"/>
                  <a:pt x="7318961" y="3473442"/>
                </a:cubicBezTo>
                <a:cubicBezTo>
                  <a:pt x="7360323" y="3453777"/>
                  <a:pt x="7399503" y="3436276"/>
                  <a:pt x="7441997" y="3422854"/>
                </a:cubicBezTo>
                <a:lnTo>
                  <a:pt x="7438872" y="3433083"/>
                </a:lnTo>
                <a:lnTo>
                  <a:pt x="7432211" y="3438088"/>
                </a:lnTo>
                <a:cubicBezTo>
                  <a:pt x="7400965" y="3461348"/>
                  <a:pt x="7315480" y="3553886"/>
                  <a:pt x="7291639" y="3605164"/>
                </a:cubicBezTo>
                <a:cubicBezTo>
                  <a:pt x="7280370" y="3629604"/>
                  <a:pt x="7269927" y="3645120"/>
                  <a:pt x="7308111" y="3645183"/>
                </a:cubicBezTo>
                <a:cubicBezTo>
                  <a:pt x="7346297" y="3645247"/>
                  <a:pt x="7366167" y="3666055"/>
                  <a:pt x="7393041" y="3683233"/>
                </a:cubicBezTo>
                <a:cubicBezTo>
                  <a:pt x="7336257" y="3692412"/>
                  <a:pt x="7312235" y="3712557"/>
                  <a:pt x="7321505" y="3759354"/>
                </a:cubicBezTo>
                <a:cubicBezTo>
                  <a:pt x="7332488" y="3761352"/>
                  <a:pt x="7344129" y="3763065"/>
                  <a:pt x="7354891" y="3764546"/>
                </a:cubicBezTo>
                <a:cubicBezTo>
                  <a:pt x="7376010" y="3735859"/>
                  <a:pt x="7388467" y="3726818"/>
                  <a:pt x="7424555" y="3743696"/>
                </a:cubicBezTo>
                <a:cubicBezTo>
                  <a:pt x="7456904" y="3759125"/>
                  <a:pt x="7486117" y="3763667"/>
                  <a:pt x="7516165" y="3723178"/>
                </a:cubicBezTo>
                <a:cubicBezTo>
                  <a:pt x="7513634" y="3740791"/>
                  <a:pt x="7511104" y="3758405"/>
                  <a:pt x="7506814" y="3775552"/>
                </a:cubicBezTo>
                <a:cubicBezTo>
                  <a:pt x="7507471" y="3775269"/>
                  <a:pt x="7508127" y="3774986"/>
                  <a:pt x="7508784" y="3774703"/>
                </a:cubicBezTo>
                <a:cubicBezTo>
                  <a:pt x="7513932" y="3773096"/>
                  <a:pt x="7523407" y="3770236"/>
                  <a:pt x="7533429" y="3767293"/>
                </a:cubicBezTo>
                <a:lnTo>
                  <a:pt x="7561363" y="3759382"/>
                </a:lnTo>
                <a:lnTo>
                  <a:pt x="7561363" y="3759382"/>
                </a:lnTo>
                <a:cubicBezTo>
                  <a:pt x="7561363" y="3759382"/>
                  <a:pt x="7560484" y="3759149"/>
                  <a:pt x="7560484" y="3759149"/>
                </a:cubicBezTo>
                <a:cubicBezTo>
                  <a:pt x="7558503" y="3758168"/>
                  <a:pt x="7556745" y="3757701"/>
                  <a:pt x="7564880" y="3760315"/>
                </a:cubicBezTo>
                <a:cubicBezTo>
                  <a:pt x="7586647" y="3767454"/>
                  <a:pt x="7603892" y="3789395"/>
                  <a:pt x="7557669" y="3803200"/>
                </a:cubicBezTo>
                <a:cubicBezTo>
                  <a:pt x="7531379" y="3810861"/>
                  <a:pt x="7511445" y="3817005"/>
                  <a:pt x="7486829" y="3810482"/>
                </a:cubicBezTo>
                <a:cubicBezTo>
                  <a:pt x="7482231" y="3812463"/>
                  <a:pt x="7476755" y="3814212"/>
                  <a:pt x="7472158" y="3816194"/>
                </a:cubicBezTo>
                <a:cubicBezTo>
                  <a:pt x="7428520" y="3859482"/>
                  <a:pt x="7387593" y="3878348"/>
                  <a:pt x="7325915" y="3876173"/>
                </a:cubicBezTo>
                <a:cubicBezTo>
                  <a:pt x="7311669" y="3879255"/>
                  <a:pt x="7292392" y="3885115"/>
                  <a:pt x="7278803" y="3887914"/>
                </a:cubicBezTo>
                <a:cubicBezTo>
                  <a:pt x="7270911" y="3889480"/>
                  <a:pt x="7252078" y="3896374"/>
                  <a:pt x="7249908" y="3900370"/>
                </a:cubicBezTo>
                <a:cubicBezTo>
                  <a:pt x="7246645" y="3905448"/>
                  <a:pt x="7235132" y="3925709"/>
                  <a:pt x="7228777" y="3927225"/>
                </a:cubicBezTo>
                <a:cubicBezTo>
                  <a:pt x="7179482" y="3941130"/>
                  <a:pt x="6982812" y="4046712"/>
                  <a:pt x="6952402" y="4062881"/>
                </a:cubicBezTo>
                <a:cubicBezTo>
                  <a:pt x="6949776" y="4064013"/>
                  <a:pt x="6948027" y="4065379"/>
                  <a:pt x="6946714" y="4065945"/>
                </a:cubicBezTo>
                <a:cubicBezTo>
                  <a:pt x="6958959" y="4058218"/>
                  <a:pt x="6929651" y="4075136"/>
                  <a:pt x="6946714" y="4065945"/>
                </a:cubicBezTo>
                <a:cubicBezTo>
                  <a:pt x="6946058" y="4066228"/>
                  <a:pt x="6944967" y="4067310"/>
                  <a:pt x="6943654" y="4067876"/>
                </a:cubicBezTo>
                <a:cubicBezTo>
                  <a:pt x="6911296" y="4088556"/>
                  <a:pt x="6862234" y="4104809"/>
                  <a:pt x="6819940" y="4115084"/>
                </a:cubicBezTo>
                <a:cubicBezTo>
                  <a:pt x="6819283" y="4115367"/>
                  <a:pt x="6819283" y="4115367"/>
                  <a:pt x="6819283" y="4115367"/>
                </a:cubicBezTo>
                <a:cubicBezTo>
                  <a:pt x="6818626" y="4115650"/>
                  <a:pt x="6818626" y="4115650"/>
                  <a:pt x="6817969" y="4115933"/>
                </a:cubicBezTo>
                <a:cubicBezTo>
                  <a:pt x="6813589" y="4117515"/>
                  <a:pt x="6806691" y="4120030"/>
                  <a:pt x="6799247" y="4122856"/>
                </a:cubicBezTo>
                <a:lnTo>
                  <a:pt x="6777244" y="4131652"/>
                </a:lnTo>
                <a:lnTo>
                  <a:pt x="6780193" y="4129349"/>
                </a:lnTo>
                <a:cubicBezTo>
                  <a:pt x="6783142" y="4127045"/>
                  <a:pt x="6777244" y="4131652"/>
                  <a:pt x="6777244" y="4131652"/>
                </a:cubicBezTo>
                <a:lnTo>
                  <a:pt x="6777244" y="4131652"/>
                </a:lnTo>
                <a:lnTo>
                  <a:pt x="6773748" y="4134383"/>
                </a:lnTo>
                <a:cubicBezTo>
                  <a:pt x="6757797" y="4146155"/>
                  <a:pt x="6713660" y="4179255"/>
                  <a:pt x="6678634" y="4193742"/>
                </a:cubicBezTo>
                <a:cubicBezTo>
                  <a:pt x="6531945" y="4252690"/>
                  <a:pt x="6381403" y="4327985"/>
                  <a:pt x="6230276" y="4378443"/>
                </a:cubicBezTo>
                <a:cubicBezTo>
                  <a:pt x="6228963" y="4379009"/>
                  <a:pt x="6228305" y="4379292"/>
                  <a:pt x="6227649" y="4379575"/>
                </a:cubicBezTo>
                <a:cubicBezTo>
                  <a:pt x="6226335" y="4380141"/>
                  <a:pt x="6226335" y="4380141"/>
                  <a:pt x="6226335" y="4380141"/>
                </a:cubicBezTo>
                <a:cubicBezTo>
                  <a:pt x="6225022" y="4380707"/>
                  <a:pt x="6225022" y="4380707"/>
                  <a:pt x="6225679" y="4380424"/>
                </a:cubicBezTo>
                <a:cubicBezTo>
                  <a:pt x="6224366" y="4380990"/>
                  <a:pt x="6223708" y="4381274"/>
                  <a:pt x="6222396" y="4381839"/>
                </a:cubicBezTo>
                <a:cubicBezTo>
                  <a:pt x="6192610" y="4392231"/>
                  <a:pt x="6120130" y="4419190"/>
                  <a:pt x="6081808" y="4433261"/>
                </a:cubicBezTo>
                <a:cubicBezTo>
                  <a:pt x="6095917" y="4444315"/>
                  <a:pt x="6112525" y="4432260"/>
                  <a:pt x="6131167" y="4430343"/>
                </a:cubicBezTo>
                <a:lnTo>
                  <a:pt x="6315659" y="4365494"/>
                </a:lnTo>
                <a:lnTo>
                  <a:pt x="6313765" y="4367085"/>
                </a:lnTo>
                <a:cubicBezTo>
                  <a:pt x="6314202" y="4366744"/>
                  <a:pt x="6315786" y="4365449"/>
                  <a:pt x="6315786" y="4365449"/>
                </a:cubicBezTo>
                <a:lnTo>
                  <a:pt x="6315659" y="4365494"/>
                </a:lnTo>
                <a:lnTo>
                  <a:pt x="6318624" y="4363002"/>
                </a:lnTo>
                <a:cubicBezTo>
                  <a:pt x="6330858" y="4353445"/>
                  <a:pt x="6366405" y="4352809"/>
                  <a:pt x="6367423" y="4376848"/>
                </a:cubicBezTo>
                <a:cubicBezTo>
                  <a:pt x="6367763" y="4397508"/>
                  <a:pt x="6348251" y="4401023"/>
                  <a:pt x="6331390" y="4407068"/>
                </a:cubicBezTo>
                <a:cubicBezTo>
                  <a:pt x="6285187" y="4424536"/>
                  <a:pt x="6241379" y="4438524"/>
                  <a:pt x="6195388" y="4454677"/>
                </a:cubicBezTo>
                <a:cubicBezTo>
                  <a:pt x="6200346" y="4477018"/>
                  <a:pt x="6226106" y="4453675"/>
                  <a:pt x="6239367" y="4469989"/>
                </a:cubicBezTo>
                <a:cubicBezTo>
                  <a:pt x="6084397" y="4538626"/>
                  <a:pt x="5826298" y="4534222"/>
                  <a:pt x="5733634" y="4675138"/>
                </a:cubicBezTo>
                <a:cubicBezTo>
                  <a:pt x="5733634" y="4675138"/>
                  <a:pt x="5739077" y="4667896"/>
                  <a:pt x="5731452" y="4677303"/>
                </a:cubicBezTo>
                <a:cubicBezTo>
                  <a:pt x="5722079" y="4688075"/>
                  <a:pt x="5678503" y="4704411"/>
                  <a:pt x="5656704" y="4691777"/>
                </a:cubicBezTo>
                <a:cubicBezTo>
                  <a:pt x="5659775" y="4691677"/>
                  <a:pt x="5655825" y="4691544"/>
                  <a:pt x="5655825" y="4691544"/>
                </a:cubicBezTo>
                <a:cubicBezTo>
                  <a:pt x="5656481" y="4691261"/>
                  <a:pt x="5656704" y="4691777"/>
                  <a:pt x="5656704" y="4691777"/>
                </a:cubicBezTo>
                <a:cubicBezTo>
                  <a:pt x="5655825" y="4691544"/>
                  <a:pt x="5655168" y="4691827"/>
                  <a:pt x="5653633" y="4691877"/>
                </a:cubicBezTo>
                <a:cubicBezTo>
                  <a:pt x="5642225" y="4692510"/>
                  <a:pt x="5612811" y="4729056"/>
                  <a:pt x="5601276" y="4707714"/>
                </a:cubicBezTo>
                <a:cubicBezTo>
                  <a:pt x="5589072" y="4684824"/>
                  <a:pt x="5626558" y="4677845"/>
                  <a:pt x="5648674" y="4669536"/>
                </a:cubicBezTo>
                <a:cubicBezTo>
                  <a:pt x="5646894" y="4665407"/>
                  <a:pt x="5645337" y="4661794"/>
                  <a:pt x="5643558" y="4657666"/>
                </a:cubicBezTo>
                <a:cubicBezTo>
                  <a:pt x="5635233" y="4660031"/>
                  <a:pt x="5626473" y="4663195"/>
                  <a:pt x="5617491" y="4665843"/>
                </a:cubicBezTo>
                <a:cubicBezTo>
                  <a:pt x="5547785" y="4679367"/>
                  <a:pt x="5490853" y="4700849"/>
                  <a:pt x="5436475" y="4746319"/>
                </a:cubicBezTo>
                <a:cubicBezTo>
                  <a:pt x="5419877" y="4760205"/>
                  <a:pt x="5404339" y="4767514"/>
                  <a:pt x="5383970" y="4774458"/>
                </a:cubicBezTo>
                <a:cubicBezTo>
                  <a:pt x="5374576" y="4781568"/>
                  <a:pt x="5365404" y="4789193"/>
                  <a:pt x="5356665" y="4796020"/>
                </a:cubicBezTo>
                <a:cubicBezTo>
                  <a:pt x="5308313" y="4821147"/>
                  <a:pt x="5268530" y="4848086"/>
                  <a:pt x="5223515" y="4880954"/>
                </a:cubicBezTo>
                <a:cubicBezTo>
                  <a:pt x="5163205" y="4925309"/>
                  <a:pt x="5104314" y="4949471"/>
                  <a:pt x="5031186" y="4940604"/>
                </a:cubicBezTo>
                <a:cubicBezTo>
                  <a:pt x="5011643" y="4938625"/>
                  <a:pt x="4991021" y="4939559"/>
                  <a:pt x="4971753" y="4947253"/>
                </a:cubicBezTo>
                <a:cubicBezTo>
                  <a:pt x="4867751" y="4987800"/>
                  <a:pt x="4761937" y="5018724"/>
                  <a:pt x="4660593" y="5063633"/>
                </a:cubicBezTo>
                <a:cubicBezTo>
                  <a:pt x="4538892" y="5117317"/>
                  <a:pt x="4529327" y="5095127"/>
                  <a:pt x="4408515" y="5150875"/>
                </a:cubicBezTo>
                <a:cubicBezTo>
                  <a:pt x="4383126" y="5162430"/>
                  <a:pt x="4358394" y="5173705"/>
                  <a:pt x="4335442" y="5189105"/>
                </a:cubicBezTo>
                <a:cubicBezTo>
                  <a:pt x="4284029" y="5216163"/>
                  <a:pt x="4231927" y="5238010"/>
                  <a:pt x="4180959" y="5266100"/>
                </a:cubicBezTo>
                <a:cubicBezTo>
                  <a:pt x="4158430" y="5278870"/>
                  <a:pt x="4134979" y="5284084"/>
                  <a:pt x="4110596" y="5279907"/>
                </a:cubicBezTo>
                <a:cubicBezTo>
                  <a:pt x="3893398" y="5364965"/>
                  <a:pt x="3575894" y="5522634"/>
                  <a:pt x="3362911" y="5615666"/>
                </a:cubicBezTo>
                <a:cubicBezTo>
                  <a:pt x="3342120" y="5625240"/>
                  <a:pt x="3335405" y="5640373"/>
                  <a:pt x="3321668" y="5655474"/>
                </a:cubicBezTo>
                <a:cubicBezTo>
                  <a:pt x="3318978" y="5683559"/>
                  <a:pt x="3298673" y="5701492"/>
                  <a:pt x="3275097" y="5722669"/>
                </a:cubicBezTo>
                <a:cubicBezTo>
                  <a:pt x="3278929" y="5702658"/>
                  <a:pt x="3283420" y="5682364"/>
                  <a:pt x="3287254" y="5662353"/>
                </a:cubicBezTo>
                <a:cubicBezTo>
                  <a:pt x="3245871" y="5678355"/>
                  <a:pt x="3203831" y="5694641"/>
                  <a:pt x="3162671" y="5711159"/>
                </a:cubicBezTo>
                <a:cubicBezTo>
                  <a:pt x="3152652" y="5724046"/>
                  <a:pt x="3141753" y="5736700"/>
                  <a:pt x="3131076" y="5749869"/>
                </a:cubicBezTo>
                <a:cubicBezTo>
                  <a:pt x="3104068" y="5784766"/>
                  <a:pt x="3078964" y="5769885"/>
                  <a:pt x="3040822" y="5777147"/>
                </a:cubicBezTo>
                <a:cubicBezTo>
                  <a:pt x="2996656" y="5842693"/>
                  <a:pt x="2929185" y="5863210"/>
                  <a:pt x="2854415" y="5874022"/>
                </a:cubicBezTo>
                <a:cubicBezTo>
                  <a:pt x="2800915" y="5881785"/>
                  <a:pt x="2771608" y="5898702"/>
                  <a:pt x="2724325" y="5919083"/>
                </a:cubicBezTo>
                <a:cubicBezTo>
                  <a:pt x="2720893" y="5932801"/>
                  <a:pt x="2715026" y="5942673"/>
                  <a:pt x="2699043" y="5948952"/>
                </a:cubicBezTo>
                <a:cubicBezTo>
                  <a:pt x="2519721" y="6018906"/>
                  <a:pt x="2473869" y="6058866"/>
                  <a:pt x="2294410" y="6142955"/>
                </a:cubicBezTo>
                <a:cubicBezTo>
                  <a:pt x="2267094" y="6162684"/>
                  <a:pt x="2198459" y="6209405"/>
                  <a:pt x="2151611" y="6228988"/>
                </a:cubicBezTo>
                <a:cubicBezTo>
                  <a:pt x="2100822" y="6250268"/>
                  <a:pt x="2033405" y="6279941"/>
                  <a:pt x="1979343" y="6304469"/>
                </a:cubicBezTo>
                <a:cubicBezTo>
                  <a:pt x="1944983" y="6320503"/>
                  <a:pt x="1908823" y="6328747"/>
                  <a:pt x="1872809" y="6324689"/>
                </a:cubicBezTo>
                <a:cubicBezTo>
                  <a:pt x="1868816" y="6317230"/>
                  <a:pt x="1865701" y="6310005"/>
                  <a:pt x="1861929" y="6303064"/>
                </a:cubicBezTo>
                <a:cubicBezTo>
                  <a:pt x="1777966" y="6279898"/>
                  <a:pt x="1737056" y="6226544"/>
                  <a:pt x="1689761" y="6169213"/>
                </a:cubicBezTo>
                <a:cubicBezTo>
                  <a:pt x="1630749" y="6097349"/>
                  <a:pt x="1541837" y="6053672"/>
                  <a:pt x="1478896" y="5985339"/>
                </a:cubicBezTo>
                <a:cubicBezTo>
                  <a:pt x="1436049" y="5938329"/>
                  <a:pt x="1444159" y="5861397"/>
                  <a:pt x="1401301" y="5812556"/>
                </a:cubicBezTo>
                <a:cubicBezTo>
                  <a:pt x="1364843" y="5807465"/>
                  <a:pt x="1364260" y="5782626"/>
                  <a:pt x="1366727" y="5754025"/>
                </a:cubicBezTo>
                <a:cubicBezTo>
                  <a:pt x="1370242" y="5717016"/>
                  <a:pt x="1369594" y="5681190"/>
                  <a:pt x="1322162" y="5675933"/>
                </a:cubicBezTo>
                <a:cubicBezTo>
                  <a:pt x="1290323" y="5672523"/>
                  <a:pt x="1274222" y="5658657"/>
                  <a:pt x="1255441" y="5636766"/>
                </a:cubicBezTo>
                <a:cubicBezTo>
                  <a:pt x="1235994" y="5613328"/>
                  <a:pt x="1218314" y="5592186"/>
                  <a:pt x="1174527" y="5609837"/>
                </a:cubicBezTo>
                <a:cubicBezTo>
                  <a:pt x="1163363" y="5614649"/>
                  <a:pt x="1146236" y="5612853"/>
                  <a:pt x="1143757" y="5601682"/>
                </a:cubicBezTo>
                <a:cubicBezTo>
                  <a:pt x="1136553" y="5570518"/>
                  <a:pt x="1098283" y="5555806"/>
                  <a:pt x="1091312" y="5526988"/>
                </a:cubicBezTo>
                <a:cubicBezTo>
                  <a:pt x="1072635" y="5447529"/>
                  <a:pt x="1105987" y="5371345"/>
                  <a:pt x="1106598" y="5287855"/>
                </a:cubicBezTo>
                <a:cubicBezTo>
                  <a:pt x="1107210" y="5242306"/>
                  <a:pt x="1091405" y="5203834"/>
                  <a:pt x="1045625" y="5180731"/>
                </a:cubicBezTo>
                <a:cubicBezTo>
                  <a:pt x="1035499" y="5175305"/>
                  <a:pt x="1022470" y="5161338"/>
                  <a:pt x="1008224" y="5164419"/>
                </a:cubicBezTo>
                <a:cubicBezTo>
                  <a:pt x="939397" y="5178176"/>
                  <a:pt x="931548" y="5149126"/>
                  <a:pt x="927775" y="5104244"/>
                </a:cubicBezTo>
                <a:cubicBezTo>
                  <a:pt x="924712" y="5068234"/>
                  <a:pt x="912774" y="5053186"/>
                  <a:pt x="901630" y="5023720"/>
                </a:cubicBezTo>
                <a:cubicBezTo>
                  <a:pt x="892265" y="4998383"/>
                  <a:pt x="880550" y="4983850"/>
                  <a:pt x="913978" y="4958425"/>
                </a:cubicBezTo>
                <a:cubicBezTo>
                  <a:pt x="926211" y="4948869"/>
                  <a:pt x="942173" y="4938928"/>
                  <a:pt x="921243" y="4924696"/>
                </a:cubicBezTo>
                <a:cubicBezTo>
                  <a:pt x="907801" y="4915191"/>
                  <a:pt x="896975" y="4902722"/>
                  <a:pt x="871587" y="4914278"/>
                </a:cubicBezTo>
                <a:cubicBezTo>
                  <a:pt x="814676" y="4939422"/>
                  <a:pt x="785675" y="4933565"/>
                  <a:pt x="777263" y="4883339"/>
                </a:cubicBezTo>
                <a:cubicBezTo>
                  <a:pt x="772251" y="4851841"/>
                  <a:pt x="753428" y="4822626"/>
                  <a:pt x="734202" y="4799703"/>
                </a:cubicBezTo>
                <a:cubicBezTo>
                  <a:pt x="690889" y="4747999"/>
                  <a:pt x="704265" y="4708575"/>
                  <a:pt x="759915" y="4655213"/>
                </a:cubicBezTo>
                <a:cubicBezTo>
                  <a:pt x="756832" y="4653482"/>
                  <a:pt x="753972" y="4652267"/>
                  <a:pt x="753071" y="4648371"/>
                </a:cubicBezTo>
                <a:cubicBezTo>
                  <a:pt x="753071" y="4648371"/>
                  <a:pt x="755052" y="4649353"/>
                  <a:pt x="752192" y="4648138"/>
                </a:cubicBezTo>
                <a:cubicBezTo>
                  <a:pt x="748453" y="4646690"/>
                  <a:pt x="736855" y="4652301"/>
                  <a:pt x="728540" y="4656497"/>
                </a:cubicBezTo>
                <a:cubicBezTo>
                  <a:pt x="727884" y="4656780"/>
                  <a:pt x="726571" y="4657346"/>
                  <a:pt x="725034" y="4657397"/>
                </a:cubicBezTo>
                <a:cubicBezTo>
                  <a:pt x="705969" y="4661944"/>
                  <a:pt x="655360" y="4676415"/>
                  <a:pt x="672232" y="4634262"/>
                </a:cubicBezTo>
                <a:cubicBezTo>
                  <a:pt x="700586" y="4604292"/>
                  <a:pt x="738463" y="4589189"/>
                  <a:pt x="776085" y="4568077"/>
                </a:cubicBezTo>
                <a:cubicBezTo>
                  <a:pt x="793529" y="4548929"/>
                  <a:pt x="815868" y="4541136"/>
                  <a:pt x="837073" y="4527099"/>
                </a:cubicBezTo>
                <a:cubicBezTo>
                  <a:pt x="844942" y="4521871"/>
                  <a:pt x="849084" y="4517027"/>
                  <a:pt x="849921" y="4509935"/>
                </a:cubicBezTo>
                <a:cubicBezTo>
                  <a:pt x="850377" y="4512798"/>
                  <a:pt x="851489" y="4515379"/>
                  <a:pt x="851943" y="4518242"/>
                </a:cubicBezTo>
                <a:cubicBezTo>
                  <a:pt x="853014" y="4513497"/>
                  <a:pt x="852113" y="4509602"/>
                  <a:pt x="850556" y="4505989"/>
                </a:cubicBezTo>
                <a:cubicBezTo>
                  <a:pt x="851001" y="4507021"/>
                  <a:pt x="849476" y="4508902"/>
                  <a:pt x="849921" y="4509935"/>
                </a:cubicBezTo>
                <a:cubicBezTo>
                  <a:pt x="850556" y="4505989"/>
                  <a:pt x="847463" y="4502426"/>
                  <a:pt x="845906" y="4498814"/>
                </a:cubicBezTo>
                <a:cubicBezTo>
                  <a:pt x="844349" y="4495202"/>
                  <a:pt x="840153" y="4490890"/>
                  <a:pt x="836849" y="4488643"/>
                </a:cubicBezTo>
                <a:cubicBezTo>
                  <a:pt x="833322" y="4485879"/>
                  <a:pt x="825410" y="4483783"/>
                  <a:pt x="821681" y="4484166"/>
                </a:cubicBezTo>
                <a:cubicBezTo>
                  <a:pt x="713959" y="4488988"/>
                  <a:pt x="764165" y="4480808"/>
                  <a:pt x="796406" y="4439984"/>
                </a:cubicBezTo>
                <a:cubicBezTo>
                  <a:pt x="809042" y="4424135"/>
                  <a:pt x="799213" y="4432043"/>
                  <a:pt x="811436" y="4420655"/>
                </a:cubicBezTo>
                <a:cubicBezTo>
                  <a:pt x="810418" y="4396615"/>
                  <a:pt x="794414" y="4399230"/>
                  <a:pt x="765465" y="4402530"/>
                </a:cubicBezTo>
                <a:cubicBezTo>
                  <a:pt x="736517" y="4405828"/>
                  <a:pt x="719336" y="4394876"/>
                  <a:pt x="758092" y="4380006"/>
                </a:cubicBezTo>
                <a:cubicBezTo>
                  <a:pt x="759384" y="4375777"/>
                  <a:pt x="760454" y="4371032"/>
                  <a:pt x="761746" y="4366803"/>
                </a:cubicBezTo>
                <a:cubicBezTo>
                  <a:pt x="729927" y="4367056"/>
                  <a:pt x="697473" y="4371255"/>
                  <a:pt x="682188" y="4346633"/>
                </a:cubicBezTo>
                <a:cubicBezTo>
                  <a:pt x="663948" y="4342256"/>
                  <a:pt x="649278" y="4347967"/>
                  <a:pt x="631770" y="4356126"/>
                </a:cubicBezTo>
                <a:cubicBezTo>
                  <a:pt x="637141" y="4374007"/>
                  <a:pt x="641166" y="4386958"/>
                  <a:pt x="615788" y="4400346"/>
                </a:cubicBezTo>
                <a:cubicBezTo>
                  <a:pt x="604413" y="4406473"/>
                  <a:pt x="590844" y="4412934"/>
                  <a:pt x="580463" y="4401497"/>
                </a:cubicBezTo>
                <a:cubicBezTo>
                  <a:pt x="570083" y="4390061"/>
                  <a:pt x="556185" y="4377693"/>
                  <a:pt x="579138" y="4362291"/>
                </a:cubicBezTo>
                <a:cubicBezTo>
                  <a:pt x="583289" y="4359278"/>
                  <a:pt x="593988" y="4349770"/>
                  <a:pt x="593543" y="4348739"/>
                </a:cubicBezTo>
                <a:cubicBezTo>
                  <a:pt x="552400" y="4293038"/>
                  <a:pt x="603094" y="4293217"/>
                  <a:pt x="654518" y="4267990"/>
                </a:cubicBezTo>
                <a:cubicBezTo>
                  <a:pt x="667430" y="4261813"/>
                  <a:pt x="672027" y="4259831"/>
                  <a:pt x="684070" y="4255252"/>
                </a:cubicBezTo>
                <a:cubicBezTo>
                  <a:pt x="695647" y="4245978"/>
                  <a:pt x="707223" y="4236704"/>
                  <a:pt x="718577" y="4226914"/>
                </a:cubicBezTo>
                <a:cubicBezTo>
                  <a:pt x="727772" y="4222951"/>
                  <a:pt x="736308" y="4219271"/>
                  <a:pt x="745502" y="4215308"/>
                </a:cubicBezTo>
                <a:cubicBezTo>
                  <a:pt x="680029" y="4126646"/>
                  <a:pt x="610859" y="4043863"/>
                  <a:pt x="568794" y="3942663"/>
                </a:cubicBezTo>
                <a:cubicBezTo>
                  <a:pt x="565679" y="3935439"/>
                  <a:pt x="559939" y="3929345"/>
                  <a:pt x="559673" y="3921504"/>
                </a:cubicBezTo>
                <a:cubicBezTo>
                  <a:pt x="555932" y="3844175"/>
                  <a:pt x="558547" y="3841211"/>
                  <a:pt x="464755" y="3863894"/>
                </a:cubicBezTo>
                <a:cubicBezTo>
                  <a:pt x="503499" y="3809252"/>
                  <a:pt x="555018" y="3762566"/>
                  <a:pt x="521554" y="3706615"/>
                </a:cubicBezTo>
                <a:cubicBezTo>
                  <a:pt x="501387" y="3710413"/>
                  <a:pt x="486749" y="3721618"/>
                  <a:pt x="468595" y="3731892"/>
                </a:cubicBezTo>
                <a:cubicBezTo>
                  <a:pt x="467504" y="3732974"/>
                  <a:pt x="467313" y="3737952"/>
                  <a:pt x="468861" y="3739733"/>
                </a:cubicBezTo>
                <a:cubicBezTo>
                  <a:pt x="444339" y="3749691"/>
                  <a:pt x="432996" y="3761312"/>
                  <a:pt x="434139" y="3731446"/>
                </a:cubicBezTo>
                <a:cubicBezTo>
                  <a:pt x="454199" y="3709335"/>
                  <a:pt x="475584" y="3688490"/>
                  <a:pt x="495645" y="3666380"/>
                </a:cubicBezTo>
                <a:cubicBezTo>
                  <a:pt x="501300" y="3657822"/>
                  <a:pt x="507391" y="3648465"/>
                  <a:pt x="513046" y="3639908"/>
                </a:cubicBezTo>
                <a:cubicBezTo>
                  <a:pt x="504276" y="3641241"/>
                  <a:pt x="497265" y="3643039"/>
                  <a:pt x="488494" y="3644372"/>
                </a:cubicBezTo>
                <a:cubicBezTo>
                  <a:pt x="439379" y="3651468"/>
                  <a:pt x="407771" y="3650406"/>
                  <a:pt x="387582" y="3612599"/>
                </a:cubicBezTo>
                <a:cubicBezTo>
                  <a:pt x="392613" y="3609819"/>
                  <a:pt x="399202" y="3610651"/>
                  <a:pt x="401362" y="3604825"/>
                </a:cubicBezTo>
                <a:cubicBezTo>
                  <a:pt x="401139" y="3604309"/>
                  <a:pt x="400917" y="3603792"/>
                  <a:pt x="401351" y="3602993"/>
                </a:cubicBezTo>
                <a:cubicBezTo>
                  <a:pt x="402611" y="3593270"/>
                  <a:pt x="438920" y="3572723"/>
                  <a:pt x="416019" y="3559340"/>
                </a:cubicBezTo>
                <a:cubicBezTo>
                  <a:pt x="415140" y="3559107"/>
                  <a:pt x="413827" y="3559673"/>
                  <a:pt x="412514" y="3560239"/>
                </a:cubicBezTo>
                <a:cubicBezTo>
                  <a:pt x="415543" y="3552815"/>
                  <a:pt x="410999" y="3563952"/>
                  <a:pt x="412080" y="3561038"/>
                </a:cubicBezTo>
                <a:cubicBezTo>
                  <a:pt x="411857" y="3560522"/>
                  <a:pt x="412291" y="3559723"/>
                  <a:pt x="412291" y="3559723"/>
                </a:cubicBezTo>
                <a:cubicBezTo>
                  <a:pt x="411635" y="3560006"/>
                  <a:pt x="411857" y="3560522"/>
                  <a:pt x="411857" y="3560522"/>
                </a:cubicBezTo>
                <a:cubicBezTo>
                  <a:pt x="411422" y="3561322"/>
                  <a:pt x="411210" y="3562637"/>
                  <a:pt x="410342" y="3564235"/>
                </a:cubicBezTo>
                <a:cubicBezTo>
                  <a:pt x="403850" y="3579886"/>
                  <a:pt x="355043" y="3602148"/>
                  <a:pt x="332533" y="3580641"/>
                </a:cubicBezTo>
                <a:cubicBezTo>
                  <a:pt x="330097" y="3576795"/>
                  <a:pt x="330054" y="3569471"/>
                  <a:pt x="328275" y="3565342"/>
                </a:cubicBezTo>
                <a:cubicBezTo>
                  <a:pt x="326272" y="3560697"/>
                  <a:pt x="324715" y="3557084"/>
                  <a:pt x="322936" y="3552957"/>
                </a:cubicBezTo>
                <a:cubicBezTo>
                  <a:pt x="326876" y="3551258"/>
                  <a:pt x="330159" y="3549843"/>
                  <a:pt x="332998" y="3547395"/>
                </a:cubicBezTo>
                <a:cubicBezTo>
                  <a:pt x="332342" y="3547678"/>
                  <a:pt x="332119" y="3547162"/>
                  <a:pt x="332119" y="3547162"/>
                </a:cubicBezTo>
                <a:cubicBezTo>
                  <a:pt x="330139" y="3546180"/>
                  <a:pt x="328782" y="3539421"/>
                  <a:pt x="328983" y="3536274"/>
                </a:cubicBezTo>
                <a:cubicBezTo>
                  <a:pt x="313381" y="3532597"/>
                  <a:pt x="298435" y="3528635"/>
                  <a:pt x="283055" y="3525474"/>
                </a:cubicBezTo>
                <a:cubicBezTo>
                  <a:pt x="306633" y="3504295"/>
                  <a:pt x="337127" y="3502778"/>
                  <a:pt x="307786" y="3476260"/>
                </a:cubicBezTo>
                <a:cubicBezTo>
                  <a:pt x="293888" y="3463892"/>
                  <a:pt x="306715" y="3443064"/>
                  <a:pt x="318249" y="3426466"/>
                </a:cubicBezTo>
                <a:cubicBezTo>
                  <a:pt x="317592" y="3426749"/>
                  <a:pt x="317592" y="3426749"/>
                  <a:pt x="316936" y="3427032"/>
                </a:cubicBezTo>
                <a:cubicBezTo>
                  <a:pt x="305104" y="3430296"/>
                  <a:pt x="279662" y="3432695"/>
                  <a:pt x="269504" y="3421775"/>
                </a:cubicBezTo>
                <a:cubicBezTo>
                  <a:pt x="263594" y="3424322"/>
                  <a:pt x="258997" y="3426304"/>
                  <a:pt x="253743" y="3428569"/>
                </a:cubicBezTo>
                <a:cubicBezTo>
                  <a:pt x="248086" y="3399185"/>
                  <a:pt x="283622" y="3396719"/>
                  <a:pt x="295548" y="3371995"/>
                </a:cubicBezTo>
                <a:cubicBezTo>
                  <a:pt x="310842" y="3360507"/>
                  <a:pt x="326137" y="3349018"/>
                  <a:pt x="342088" y="3337246"/>
                </a:cubicBezTo>
                <a:cubicBezTo>
                  <a:pt x="341431" y="3337529"/>
                  <a:pt x="340552" y="3337296"/>
                  <a:pt x="343625" y="3337196"/>
                </a:cubicBezTo>
                <a:cubicBezTo>
                  <a:pt x="351081" y="3336430"/>
                  <a:pt x="370603" y="3334747"/>
                  <a:pt x="380908" y="3333364"/>
                </a:cubicBezTo>
                <a:cubicBezTo>
                  <a:pt x="380558" y="3310873"/>
                  <a:pt x="376098" y="3298719"/>
                  <a:pt x="346048" y="3301270"/>
                </a:cubicBezTo>
                <a:cubicBezTo>
                  <a:pt x="323678" y="3303569"/>
                  <a:pt x="298871" y="3302023"/>
                  <a:pt x="276045" y="3301459"/>
                </a:cubicBezTo>
                <a:cubicBezTo>
                  <a:pt x="270580" y="3305039"/>
                  <a:pt x="266650" y="3308569"/>
                  <a:pt x="261407" y="3312665"/>
                </a:cubicBezTo>
                <a:cubicBezTo>
                  <a:pt x="254459" y="3325451"/>
                  <a:pt x="242363" y="3320874"/>
                  <a:pt x="236622" y="3314782"/>
                </a:cubicBezTo>
                <a:cubicBezTo>
                  <a:pt x="223815" y="3301331"/>
                  <a:pt x="234079" y="3292623"/>
                  <a:pt x="244533" y="3278938"/>
                </a:cubicBezTo>
                <a:cubicBezTo>
                  <a:pt x="262920" y="3271011"/>
                  <a:pt x="290660" y="3248651"/>
                  <a:pt x="304791" y="3263366"/>
                </a:cubicBezTo>
                <a:cubicBezTo>
                  <a:pt x="303477" y="3263933"/>
                  <a:pt x="306104" y="3262800"/>
                  <a:pt x="305448" y="3263083"/>
                </a:cubicBezTo>
                <a:cubicBezTo>
                  <a:pt x="305448" y="3263083"/>
                  <a:pt x="305448" y="3263083"/>
                  <a:pt x="306104" y="3262800"/>
                </a:cubicBezTo>
                <a:cubicBezTo>
                  <a:pt x="311358" y="3260536"/>
                  <a:pt x="325815" y="3256138"/>
                  <a:pt x="332827" y="3254340"/>
                </a:cubicBezTo>
                <a:cubicBezTo>
                  <a:pt x="333654" y="3245417"/>
                  <a:pt x="333822" y="3236777"/>
                  <a:pt x="334648" y="3227854"/>
                </a:cubicBezTo>
                <a:cubicBezTo>
                  <a:pt x="296368" y="3211308"/>
                  <a:pt x="340260" y="3174030"/>
                  <a:pt x="307879" y="3153106"/>
                </a:cubicBezTo>
                <a:cubicBezTo>
                  <a:pt x="308758" y="3153339"/>
                  <a:pt x="310517" y="3153806"/>
                  <a:pt x="312274" y="3154271"/>
                </a:cubicBezTo>
                <a:cubicBezTo>
                  <a:pt x="309415" y="3153056"/>
                  <a:pt x="305899" y="3152124"/>
                  <a:pt x="302604" y="3151708"/>
                </a:cubicBezTo>
                <a:cubicBezTo>
                  <a:pt x="302827" y="3152224"/>
                  <a:pt x="302170" y="3152508"/>
                  <a:pt x="301736" y="3153307"/>
                </a:cubicBezTo>
                <a:cubicBezTo>
                  <a:pt x="274409" y="3171205"/>
                  <a:pt x="261116" y="3187339"/>
                  <a:pt x="231839" y="3171808"/>
                </a:cubicBezTo>
                <a:cubicBezTo>
                  <a:pt x="208463" y="3189841"/>
                  <a:pt x="195953" y="3189725"/>
                  <a:pt x="185731" y="3167817"/>
                </a:cubicBezTo>
                <a:cubicBezTo>
                  <a:pt x="195794" y="3162257"/>
                  <a:pt x="200581" y="3155297"/>
                  <a:pt x="203822" y="3146556"/>
                </a:cubicBezTo>
                <a:cubicBezTo>
                  <a:pt x="210633" y="3147904"/>
                  <a:pt x="199649" y="3145907"/>
                  <a:pt x="202943" y="3146323"/>
                </a:cubicBezTo>
                <a:cubicBezTo>
                  <a:pt x="205580" y="3147022"/>
                  <a:pt x="204701" y="3146789"/>
                  <a:pt x="203822" y="3146556"/>
                </a:cubicBezTo>
                <a:cubicBezTo>
                  <a:pt x="203165" y="3146840"/>
                  <a:pt x="202064" y="3146090"/>
                  <a:pt x="200528" y="3146140"/>
                </a:cubicBezTo>
                <a:cubicBezTo>
                  <a:pt x="179661" y="3142896"/>
                  <a:pt x="140724" y="3126634"/>
                  <a:pt x="132028" y="3102845"/>
                </a:cubicBezTo>
                <a:cubicBezTo>
                  <a:pt x="135088" y="3100914"/>
                  <a:pt x="140564" y="3099166"/>
                  <a:pt x="144282" y="3096951"/>
                </a:cubicBezTo>
                <a:cubicBezTo>
                  <a:pt x="147766" y="3092389"/>
                  <a:pt x="149482" y="3085530"/>
                  <a:pt x="154291" y="3082233"/>
                </a:cubicBezTo>
                <a:cubicBezTo>
                  <a:pt x="241726" y="3023125"/>
                  <a:pt x="204231" y="3028272"/>
                  <a:pt x="140115" y="2984311"/>
                </a:cubicBezTo>
                <a:cubicBezTo>
                  <a:pt x="139035" y="2987224"/>
                  <a:pt x="136016" y="2996481"/>
                  <a:pt x="134935" y="2999394"/>
                </a:cubicBezTo>
                <a:cubicBezTo>
                  <a:pt x="123772" y="3004206"/>
                  <a:pt x="115436" y="3004741"/>
                  <a:pt x="105098" y="3000629"/>
                </a:cubicBezTo>
                <a:cubicBezTo>
                  <a:pt x="111823" y="2987326"/>
                  <a:pt x="106527" y="2982267"/>
                  <a:pt x="91814" y="2980653"/>
                </a:cubicBezTo>
                <a:cubicBezTo>
                  <a:pt x="89600" y="2977323"/>
                  <a:pt x="87387" y="2973994"/>
                  <a:pt x="85173" y="2970665"/>
                </a:cubicBezTo>
                <a:cubicBezTo>
                  <a:pt x="78584" y="2969833"/>
                  <a:pt x="66075" y="2969717"/>
                  <a:pt x="62537" y="2965122"/>
                </a:cubicBezTo>
                <a:cubicBezTo>
                  <a:pt x="56563" y="2956683"/>
                  <a:pt x="65767" y="2954551"/>
                  <a:pt x="73637" y="2949323"/>
                </a:cubicBezTo>
                <a:cubicBezTo>
                  <a:pt x="51118" y="2925985"/>
                  <a:pt x="84832" y="2912064"/>
                  <a:pt x="91069" y="2890404"/>
                </a:cubicBezTo>
                <a:cubicBezTo>
                  <a:pt x="110408" y="2819648"/>
                  <a:pt x="62117" y="2779880"/>
                  <a:pt x="31737" y="2725660"/>
                </a:cubicBezTo>
                <a:cubicBezTo>
                  <a:pt x="39384" y="2719916"/>
                  <a:pt x="37604" y="2715788"/>
                  <a:pt x="30994" y="2711294"/>
                </a:cubicBezTo>
                <a:cubicBezTo>
                  <a:pt x="20370" y="2695679"/>
                  <a:pt x="10624" y="2680297"/>
                  <a:pt x="0" y="2664682"/>
                </a:cubicBezTo>
                <a:cubicBezTo>
                  <a:pt x="1525" y="2662801"/>
                  <a:pt x="4153" y="2661668"/>
                  <a:pt x="4142" y="2659837"/>
                </a:cubicBezTo>
                <a:cubicBezTo>
                  <a:pt x="11627" y="2588683"/>
                  <a:pt x="32747" y="2559997"/>
                  <a:pt x="113033" y="2516822"/>
                </a:cubicBezTo>
                <a:cubicBezTo>
                  <a:pt x="141473" y="2501502"/>
                  <a:pt x="138674" y="2435394"/>
                  <a:pt x="136767" y="2409289"/>
                </a:cubicBezTo>
                <a:cubicBezTo>
                  <a:pt x="135664" y="2408541"/>
                  <a:pt x="133472" y="2408874"/>
                  <a:pt x="131280" y="2409207"/>
                </a:cubicBezTo>
                <a:cubicBezTo>
                  <a:pt x="133662" y="2403896"/>
                  <a:pt x="129320" y="2411887"/>
                  <a:pt x="130623" y="2409490"/>
                </a:cubicBezTo>
                <a:cubicBezTo>
                  <a:pt x="130189" y="2410289"/>
                  <a:pt x="129754" y="2411088"/>
                  <a:pt x="129320" y="2411887"/>
                </a:cubicBezTo>
                <a:cubicBezTo>
                  <a:pt x="121503" y="2426272"/>
                  <a:pt x="107216" y="2459968"/>
                  <a:pt x="108858" y="2478231"/>
                </a:cubicBezTo>
                <a:cubicBezTo>
                  <a:pt x="111868" y="2505084"/>
                  <a:pt x="91363" y="2526163"/>
                  <a:pt x="59766" y="2526931"/>
                </a:cubicBezTo>
                <a:cubicBezTo>
                  <a:pt x="35192" y="2527733"/>
                  <a:pt x="18043" y="2522274"/>
                  <a:pt x="20288" y="2493157"/>
                </a:cubicBezTo>
                <a:cubicBezTo>
                  <a:pt x="23528" y="2446475"/>
                  <a:pt x="82979" y="2405549"/>
                  <a:pt x="114797" y="2367356"/>
                </a:cubicBezTo>
                <a:cubicBezTo>
                  <a:pt x="114797" y="2367356"/>
                  <a:pt x="109787" y="2373798"/>
                  <a:pt x="116978" y="2365191"/>
                </a:cubicBezTo>
                <a:cubicBezTo>
                  <a:pt x="125038" y="2354985"/>
                  <a:pt x="154419" y="2312946"/>
                  <a:pt x="161558" y="2295182"/>
                </a:cubicBezTo>
                <a:cubicBezTo>
                  <a:pt x="168220" y="2308833"/>
                  <a:pt x="167226" y="2326396"/>
                  <a:pt x="168635" y="2342313"/>
                </a:cubicBezTo>
                <a:cubicBezTo>
                  <a:pt x="175203" y="2339481"/>
                  <a:pt x="179142" y="2337783"/>
                  <a:pt x="186801" y="2333870"/>
                </a:cubicBezTo>
                <a:cubicBezTo>
                  <a:pt x="194459" y="2329957"/>
                  <a:pt x="196862" y="2328309"/>
                  <a:pt x="210643" y="2320533"/>
                </a:cubicBezTo>
                <a:cubicBezTo>
                  <a:pt x="209986" y="2320816"/>
                  <a:pt x="186154" y="2335985"/>
                  <a:pt x="210643" y="2320533"/>
                </a:cubicBezTo>
                <a:cubicBezTo>
                  <a:pt x="213047" y="2318884"/>
                  <a:pt x="215452" y="2317236"/>
                  <a:pt x="219169" y="2315021"/>
                </a:cubicBezTo>
                <a:cubicBezTo>
                  <a:pt x="276450" y="2278090"/>
                  <a:pt x="437616" y="2180469"/>
                  <a:pt x="534766" y="2169189"/>
                </a:cubicBezTo>
                <a:cubicBezTo>
                  <a:pt x="610710" y="2134005"/>
                  <a:pt x="678784" y="2104050"/>
                  <a:pt x="752780" y="2073377"/>
                </a:cubicBezTo>
                <a:cubicBezTo>
                  <a:pt x="783200" y="2059041"/>
                  <a:pt x="811492" y="2056024"/>
                  <a:pt x="843713" y="2049479"/>
                </a:cubicBezTo>
                <a:cubicBezTo>
                  <a:pt x="845270" y="2053092"/>
                  <a:pt x="847483" y="2056421"/>
                  <a:pt x="849041" y="2060033"/>
                </a:cubicBezTo>
                <a:cubicBezTo>
                  <a:pt x="862174" y="2054372"/>
                  <a:pt x="872448" y="2047495"/>
                  <a:pt x="887574" y="2044647"/>
                </a:cubicBezTo>
                <a:cubicBezTo>
                  <a:pt x="896291" y="2034158"/>
                  <a:pt x="949007" y="2004703"/>
                  <a:pt x="965606" y="2028758"/>
                </a:cubicBezTo>
                <a:cubicBezTo>
                  <a:pt x="1103184" y="1950483"/>
                  <a:pt x="1250147" y="1901208"/>
                  <a:pt x="1393520" y="1838183"/>
                </a:cubicBezTo>
                <a:cubicBezTo>
                  <a:pt x="1411261" y="1832370"/>
                  <a:pt x="1426344" y="1822198"/>
                  <a:pt x="1444318" y="1818733"/>
                </a:cubicBezTo>
                <a:cubicBezTo>
                  <a:pt x="1448915" y="1816751"/>
                  <a:pt x="1452411" y="1814021"/>
                  <a:pt x="1457230" y="1812555"/>
                </a:cubicBezTo>
                <a:cubicBezTo>
                  <a:pt x="1478700" y="1806360"/>
                  <a:pt x="1498856" y="1800732"/>
                  <a:pt x="1519649" y="1791157"/>
                </a:cubicBezTo>
                <a:cubicBezTo>
                  <a:pt x="1696915" y="1707402"/>
                  <a:pt x="1877508" y="1629557"/>
                  <a:pt x="2055653" y="1546034"/>
                </a:cubicBezTo>
                <a:cubicBezTo>
                  <a:pt x="2256539" y="1448425"/>
                  <a:pt x="2416458" y="1400297"/>
                  <a:pt x="2617789" y="1303721"/>
                </a:cubicBezTo>
                <a:cubicBezTo>
                  <a:pt x="2644268" y="1291083"/>
                  <a:pt x="2669668" y="1281358"/>
                  <a:pt x="2694378" y="1266423"/>
                </a:cubicBezTo>
                <a:cubicBezTo>
                  <a:pt x="2702471" y="1261710"/>
                  <a:pt x="2708582" y="1256016"/>
                  <a:pt x="2716674" y="1251304"/>
                </a:cubicBezTo>
                <a:cubicBezTo>
                  <a:pt x="2728050" y="1245177"/>
                  <a:pt x="2738769" y="1239332"/>
                  <a:pt x="2749710" y="1234004"/>
                </a:cubicBezTo>
                <a:cubicBezTo>
                  <a:pt x="2769336" y="1212693"/>
                  <a:pt x="2786390" y="1201670"/>
                  <a:pt x="2815169" y="1207011"/>
                </a:cubicBezTo>
                <a:cubicBezTo>
                  <a:pt x="2817795" y="1205879"/>
                  <a:pt x="2821524" y="1205496"/>
                  <a:pt x="2824151" y="1204363"/>
                </a:cubicBezTo>
                <a:cubicBezTo>
                  <a:pt x="2889397" y="1178686"/>
                  <a:pt x="2956901" y="1163664"/>
                  <a:pt x="3022380" y="1140334"/>
                </a:cubicBezTo>
                <a:cubicBezTo>
                  <a:pt x="3042705" y="1126066"/>
                  <a:pt x="3061283" y="1113161"/>
                  <a:pt x="3085614" y="1108182"/>
                </a:cubicBezTo>
                <a:cubicBezTo>
                  <a:pt x="3090856" y="1104086"/>
                  <a:pt x="3095665" y="1100789"/>
                  <a:pt x="3101353" y="1097725"/>
                </a:cubicBezTo>
                <a:cubicBezTo>
                  <a:pt x="3124104" y="1085470"/>
                  <a:pt x="3145776" y="1076128"/>
                  <a:pt x="3171197" y="1070066"/>
                </a:cubicBezTo>
                <a:cubicBezTo>
                  <a:pt x="3327005" y="1032277"/>
                  <a:pt x="3467475" y="960712"/>
                  <a:pt x="3612139" y="893457"/>
                </a:cubicBezTo>
                <a:cubicBezTo>
                  <a:pt x="3779724" y="805308"/>
                  <a:pt x="3950413" y="722552"/>
                  <a:pt x="4119332" y="637499"/>
                </a:cubicBezTo>
                <a:cubicBezTo>
                  <a:pt x="4176508" y="620196"/>
                  <a:pt x="4233461" y="602378"/>
                  <a:pt x="4290626" y="583244"/>
                </a:cubicBezTo>
                <a:cubicBezTo>
                  <a:pt x="4331976" y="561748"/>
                  <a:pt x="4428798" y="531639"/>
                  <a:pt x="4467712" y="506298"/>
                </a:cubicBezTo>
                <a:cubicBezTo>
                  <a:pt x="4522982" y="500832"/>
                  <a:pt x="4570465" y="477304"/>
                  <a:pt x="4621455" y="452876"/>
                </a:cubicBezTo>
                <a:cubicBezTo>
                  <a:pt x="4667413" y="431230"/>
                  <a:pt x="4706974" y="403774"/>
                  <a:pt x="4758727" y="397376"/>
                </a:cubicBezTo>
                <a:cubicBezTo>
                  <a:pt x="4780875" y="394561"/>
                  <a:pt x="4787124" y="374733"/>
                  <a:pt x="4795586" y="358234"/>
                </a:cubicBezTo>
                <a:cubicBezTo>
                  <a:pt x="4795586" y="358234"/>
                  <a:pt x="4795385" y="361380"/>
                  <a:pt x="4796020" y="357434"/>
                </a:cubicBezTo>
                <a:lnTo>
                  <a:pt x="4937825" y="288966"/>
                </a:lnTo>
                <a:cubicBezTo>
                  <a:pt x="4939582" y="289431"/>
                  <a:pt x="4941776" y="289097"/>
                  <a:pt x="4943534" y="289563"/>
                </a:cubicBezTo>
                <a:cubicBezTo>
                  <a:pt x="5014870" y="254531"/>
                  <a:pt x="5088115" y="245600"/>
                  <a:pt x="5146612" y="191622"/>
                </a:cubicBezTo>
                <a:lnTo>
                  <a:pt x="5104139" y="208707"/>
                </a:lnTo>
                <a:lnTo>
                  <a:pt x="5265856" y="130429"/>
                </a:lnTo>
                <a:cubicBezTo>
                  <a:pt x="5268494" y="131129"/>
                  <a:pt x="5281681" y="134624"/>
                  <a:pt x="5285198" y="135556"/>
                </a:cubicBezTo>
                <a:cubicBezTo>
                  <a:pt x="5290451" y="133291"/>
                  <a:pt x="5294826" y="130794"/>
                  <a:pt x="5300080" y="128529"/>
                </a:cubicBezTo>
                <a:cubicBezTo>
                  <a:pt x="5324705" y="98944"/>
                  <a:pt x="5343739" y="88903"/>
                  <a:pt x="5375230" y="107762"/>
                </a:cubicBezTo>
                <a:cubicBezTo>
                  <a:pt x="5375018" y="109077"/>
                  <a:pt x="5375463" y="110109"/>
                  <a:pt x="5375474" y="111940"/>
                </a:cubicBezTo>
                <a:cubicBezTo>
                  <a:pt x="5417079" y="96454"/>
                  <a:pt x="5457148" y="81018"/>
                  <a:pt x="5498086" y="63983"/>
                </a:cubicBezTo>
                <a:lnTo>
                  <a:pt x="5497972" y="64691"/>
                </a:lnTo>
                <a:lnTo>
                  <a:pt x="5497629" y="65634"/>
                </a:lnTo>
                <a:cubicBezTo>
                  <a:pt x="5496955" y="67683"/>
                  <a:pt x="5496471" y="69269"/>
                  <a:pt x="5497874" y="65299"/>
                </a:cubicBezTo>
                <a:cubicBezTo>
                  <a:pt x="5498742" y="63701"/>
                  <a:pt x="5499389" y="61586"/>
                  <a:pt x="5500469" y="58672"/>
                </a:cubicBezTo>
                <a:cubicBezTo>
                  <a:pt x="5508020" y="36447"/>
                  <a:pt x="5586200" y="8255"/>
                  <a:pt x="5620995" y="29361"/>
                </a:cubicBezTo>
                <a:cubicBezTo>
                  <a:pt x="5634119" y="21868"/>
                  <a:pt x="5643545" y="20253"/>
                  <a:pt x="5654550" y="25912"/>
                </a:cubicBezTo>
                <a:cubicBezTo>
                  <a:pt x="5657156" y="21117"/>
                  <a:pt x="5691707" y="104"/>
                  <a:pt x="5702469" y="1585"/>
                </a:cubicBezTo>
                <a:cubicBezTo>
                  <a:pt x="5695553" y="19865"/>
                  <a:pt x="5678690" y="25910"/>
                  <a:pt x="5659880" y="36466"/>
                </a:cubicBezTo>
                <a:cubicBezTo>
                  <a:pt x="5612205" y="64971"/>
                  <a:pt x="5570993" y="110275"/>
                  <a:pt x="5512832" y="109031"/>
                </a:cubicBezTo>
                <a:cubicBezTo>
                  <a:pt x="5512609" y="108515"/>
                  <a:pt x="5512609" y="108515"/>
                  <a:pt x="5513054" y="109547"/>
                </a:cubicBezTo>
                <a:cubicBezTo>
                  <a:pt x="5515046" y="112361"/>
                  <a:pt x="5521667" y="118686"/>
                  <a:pt x="5520162" y="124230"/>
                </a:cubicBezTo>
                <a:cubicBezTo>
                  <a:pt x="5521041" y="124463"/>
                  <a:pt x="5521041" y="124463"/>
                  <a:pt x="5521920" y="124696"/>
                </a:cubicBezTo>
                <a:cubicBezTo>
                  <a:pt x="5536421" y="127625"/>
                  <a:pt x="5560041" y="113772"/>
                  <a:pt x="5577104" y="104580"/>
                </a:cubicBezTo>
                <a:cubicBezTo>
                  <a:pt x="5608384" y="124755"/>
                  <a:pt x="5592201" y="172120"/>
                  <a:pt x="5648836" y="137304"/>
                </a:cubicBezTo>
                <a:lnTo>
                  <a:pt x="5649183" y="136665"/>
                </a:lnTo>
                <a:lnTo>
                  <a:pt x="5649691" y="138159"/>
                </a:lnTo>
                <a:cubicBezTo>
                  <a:pt x="5649606" y="137736"/>
                  <a:pt x="5649270" y="136504"/>
                  <a:pt x="5649270" y="136504"/>
                </a:cubicBezTo>
                <a:lnTo>
                  <a:pt x="5649183" y="136665"/>
                </a:lnTo>
                <a:lnTo>
                  <a:pt x="5648602" y="134956"/>
                </a:lnTo>
                <a:cubicBezTo>
                  <a:pt x="5645700" y="126417"/>
                  <a:pt x="5616009" y="115348"/>
                  <a:pt x="5643358" y="101112"/>
                </a:cubicBezTo>
                <a:cubicBezTo>
                  <a:pt x="5674689" y="92502"/>
                  <a:pt x="5678979" y="75354"/>
                  <a:pt x="5686954" y="50498"/>
                </a:cubicBezTo>
                <a:cubicBezTo>
                  <a:pt x="5686954" y="50498"/>
                  <a:pt x="5687610" y="50215"/>
                  <a:pt x="5687388" y="49699"/>
                </a:cubicBezTo>
                <a:cubicBezTo>
                  <a:pt x="5689558" y="45703"/>
                  <a:pt x="5702672" y="36379"/>
                  <a:pt x="5711230" y="36362"/>
                </a:cubicBezTo>
                <a:cubicBezTo>
                  <a:pt x="5711230" y="36362"/>
                  <a:pt x="5711452" y="36878"/>
                  <a:pt x="5711452" y="36878"/>
                </a:cubicBezTo>
                <a:cubicBezTo>
                  <a:pt x="5711452" y="36878"/>
                  <a:pt x="5711230" y="36362"/>
                  <a:pt x="5711441" y="35047"/>
                </a:cubicBezTo>
                <a:cubicBezTo>
                  <a:pt x="5711219" y="34530"/>
                  <a:pt x="5711219" y="34530"/>
                  <a:pt x="5711219" y="34530"/>
                </a:cubicBezTo>
                <a:cubicBezTo>
                  <a:pt x="5710997" y="34014"/>
                  <a:pt x="5711431" y="33215"/>
                  <a:pt x="5711208" y="32699"/>
                </a:cubicBezTo>
                <a:cubicBezTo>
                  <a:pt x="5712405" y="11989"/>
                  <a:pt x="5757473" y="-11722"/>
                  <a:pt x="5781529" y="11566"/>
                </a:cubicBezTo>
                <a:cubicBezTo>
                  <a:pt x="5782185" y="11283"/>
                  <a:pt x="5782185" y="11283"/>
                  <a:pt x="5782185" y="11283"/>
                </a:cubicBezTo>
                <a:cubicBezTo>
                  <a:pt x="5782185" y="11283"/>
                  <a:pt x="5782842" y="11000"/>
                  <a:pt x="5782842" y="11000"/>
                </a:cubicBezTo>
                <a:cubicBezTo>
                  <a:pt x="5787216" y="8502"/>
                  <a:pt x="5800530" y="-3968"/>
                  <a:pt x="5808241" y="1275"/>
                </a:cubicBezTo>
                <a:cubicBezTo>
                  <a:pt x="5808241" y="1275"/>
                  <a:pt x="5807304" y="456"/>
                  <a:pt x="5807083" y="16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CAE419AE-55FB-4A23-92A6-4D0346297DD0}"/>
              </a:ext>
            </a:extLst>
          </p:cNvPr>
          <p:cNvSpPr/>
          <p:nvPr/>
        </p:nvSpPr>
        <p:spPr>
          <a:xfrm rot="20200871">
            <a:off x="11439867" y="1928198"/>
            <a:ext cx="14302" cy="5620"/>
          </a:xfrm>
          <a:custGeom>
            <a:avLst/>
            <a:gdLst>
              <a:gd name="connsiteX0" fmla="*/ 1652 w 14302"/>
              <a:gd name="connsiteY0" fmla="*/ 10677 h 5619"/>
              <a:gd name="connsiteX1" fmla="*/ 1652 w 14302"/>
              <a:gd name="connsiteY1" fmla="*/ 10677 h 5619"/>
              <a:gd name="connsiteX2" fmla="*/ 1652 w 14302"/>
              <a:gd name="connsiteY2" fmla="*/ 10677 h 5619"/>
              <a:gd name="connsiteX3" fmla="*/ 3797 w 14302"/>
              <a:gd name="connsiteY3" fmla="*/ 10677 h 5619"/>
              <a:gd name="connsiteX4" fmla="*/ 15238 w 14302"/>
              <a:gd name="connsiteY4" fmla="*/ 10116 h 5619"/>
              <a:gd name="connsiteX5" fmla="*/ 19529 w 14302"/>
              <a:gd name="connsiteY5" fmla="*/ 0 h 5619"/>
              <a:gd name="connsiteX6" fmla="*/ 1652 w 14302"/>
              <a:gd name="connsiteY6" fmla="*/ 562 h 5619"/>
              <a:gd name="connsiteX7" fmla="*/ 1652 w 14302"/>
              <a:gd name="connsiteY7" fmla="*/ 10677 h 5619"/>
              <a:gd name="connsiteX8" fmla="*/ 1652 w 14302"/>
              <a:gd name="connsiteY8" fmla="*/ 10677 h 5619"/>
              <a:gd name="connsiteX9" fmla="*/ 1652 w 14302"/>
              <a:gd name="connsiteY9" fmla="*/ 10677 h 5619"/>
              <a:gd name="connsiteX10" fmla="*/ 1652 w 14302"/>
              <a:gd name="connsiteY10" fmla="*/ 10677 h 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02" h="5619">
                <a:moveTo>
                  <a:pt x="1652" y="10677"/>
                </a:moveTo>
                <a:cubicBezTo>
                  <a:pt x="1652" y="10677"/>
                  <a:pt x="1652" y="10677"/>
                  <a:pt x="1652" y="10677"/>
                </a:cubicBezTo>
                <a:cubicBezTo>
                  <a:pt x="2367" y="10677"/>
                  <a:pt x="2367" y="10677"/>
                  <a:pt x="1652" y="10677"/>
                </a:cubicBezTo>
                <a:cubicBezTo>
                  <a:pt x="2367" y="10677"/>
                  <a:pt x="3082" y="10677"/>
                  <a:pt x="3797" y="10677"/>
                </a:cubicBezTo>
                <a:cubicBezTo>
                  <a:pt x="6657" y="10677"/>
                  <a:pt x="10948" y="10116"/>
                  <a:pt x="15238" y="10116"/>
                </a:cubicBezTo>
                <a:cubicBezTo>
                  <a:pt x="17384" y="7306"/>
                  <a:pt x="18814" y="3934"/>
                  <a:pt x="19529" y="0"/>
                </a:cubicBezTo>
                <a:cubicBezTo>
                  <a:pt x="15238" y="562"/>
                  <a:pt x="8803" y="1124"/>
                  <a:pt x="1652" y="562"/>
                </a:cubicBezTo>
                <a:cubicBezTo>
                  <a:pt x="2367" y="3372"/>
                  <a:pt x="2367" y="6744"/>
                  <a:pt x="1652" y="10677"/>
                </a:cubicBezTo>
                <a:cubicBezTo>
                  <a:pt x="1652" y="10677"/>
                  <a:pt x="936" y="10677"/>
                  <a:pt x="1652" y="10677"/>
                </a:cubicBezTo>
                <a:cubicBezTo>
                  <a:pt x="-1209" y="10677"/>
                  <a:pt x="221" y="10677"/>
                  <a:pt x="1652" y="10677"/>
                </a:cubicBezTo>
                <a:cubicBezTo>
                  <a:pt x="936" y="10677"/>
                  <a:pt x="1652" y="10677"/>
                  <a:pt x="1652" y="10677"/>
                </a:cubicBezTo>
                <a:close/>
              </a:path>
            </a:pathLst>
          </a:custGeom>
          <a:solidFill>
            <a:srgbClr val="2E2E2E"/>
          </a:solidFill>
          <a:ln w="71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FCA84799-6988-49EB-B6E3-D3585F3A9AAF}"/>
              </a:ext>
            </a:extLst>
          </p:cNvPr>
          <p:cNvSpPr/>
          <p:nvPr/>
        </p:nvSpPr>
        <p:spPr>
          <a:xfrm rot="20200871">
            <a:off x="11117362" y="1557773"/>
            <a:ext cx="7151" cy="562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E2E2E"/>
          </a:solidFill>
          <a:ln w="71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71CE3D8A-1B5C-4F24-8871-9EBD2A379B6C}"/>
              </a:ext>
            </a:extLst>
          </p:cNvPr>
          <p:cNvSpPr/>
          <p:nvPr/>
        </p:nvSpPr>
        <p:spPr>
          <a:xfrm rot="20200871">
            <a:off x="11242730" y="2035206"/>
            <a:ext cx="7151" cy="5620"/>
          </a:xfrm>
          <a:custGeom>
            <a:avLst/>
            <a:gdLst>
              <a:gd name="connsiteX0" fmla="*/ 206 w 0"/>
              <a:gd name="connsiteY0" fmla="*/ 3101 h 0"/>
              <a:gd name="connsiteX1" fmla="*/ 206 w 0"/>
              <a:gd name="connsiteY1" fmla="*/ 1415 h 0"/>
              <a:gd name="connsiteX2" fmla="*/ 206 w 0"/>
              <a:gd name="connsiteY2" fmla="*/ 3101 h 0"/>
              <a:gd name="connsiteX3" fmla="*/ 206 w 0"/>
              <a:gd name="connsiteY3" fmla="*/ 3101 h 0"/>
              <a:gd name="connsiteX4" fmla="*/ 206 w 0"/>
              <a:gd name="connsiteY4" fmla="*/ 310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>
                <a:moveTo>
                  <a:pt x="206" y="3101"/>
                </a:moveTo>
                <a:cubicBezTo>
                  <a:pt x="206" y="2539"/>
                  <a:pt x="206" y="1977"/>
                  <a:pt x="206" y="1415"/>
                </a:cubicBezTo>
                <a:cubicBezTo>
                  <a:pt x="206" y="1977"/>
                  <a:pt x="206" y="2539"/>
                  <a:pt x="206" y="3101"/>
                </a:cubicBezTo>
                <a:cubicBezTo>
                  <a:pt x="206" y="2539"/>
                  <a:pt x="206" y="2539"/>
                  <a:pt x="206" y="3101"/>
                </a:cubicBezTo>
                <a:cubicBezTo>
                  <a:pt x="-509" y="-5329"/>
                  <a:pt x="922" y="6473"/>
                  <a:pt x="206" y="3101"/>
                </a:cubicBezTo>
                <a:close/>
              </a:path>
            </a:pathLst>
          </a:custGeom>
          <a:solidFill>
            <a:srgbClr val="2E2E2E"/>
          </a:solidFill>
          <a:ln w="71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AC7ABED8-D0C2-43E1-9839-59D8A79F466E}"/>
              </a:ext>
            </a:extLst>
          </p:cNvPr>
          <p:cNvSpPr/>
          <p:nvPr userDrawn="1"/>
        </p:nvSpPr>
        <p:spPr>
          <a:xfrm>
            <a:off x="11080433" y="4475833"/>
            <a:ext cx="935662" cy="2382167"/>
          </a:xfrm>
          <a:custGeom>
            <a:avLst/>
            <a:gdLst>
              <a:gd name="connsiteX0" fmla="*/ 479172 w 935662"/>
              <a:gd name="connsiteY0" fmla="*/ 1200107 h 2382167"/>
              <a:gd name="connsiteX1" fmla="*/ 483528 w 935662"/>
              <a:gd name="connsiteY1" fmla="*/ 1206953 h 2382167"/>
              <a:gd name="connsiteX2" fmla="*/ 505621 w 935662"/>
              <a:gd name="connsiteY2" fmla="*/ 1267938 h 2382167"/>
              <a:gd name="connsiteX3" fmla="*/ 488506 w 935662"/>
              <a:gd name="connsiteY3" fmla="*/ 1337946 h 2382167"/>
              <a:gd name="connsiteX4" fmla="*/ 459258 w 935662"/>
              <a:gd name="connsiteY4" fmla="*/ 1367817 h 2382167"/>
              <a:gd name="connsiteX5" fmla="*/ 426586 w 935662"/>
              <a:gd name="connsiteY5" fmla="*/ 1407956 h 2382167"/>
              <a:gd name="connsiteX6" fmla="*/ 411339 w 935662"/>
              <a:gd name="connsiteY6" fmla="*/ 1343547 h 2382167"/>
              <a:gd name="connsiteX7" fmla="*/ 410718 w 935662"/>
              <a:gd name="connsiteY7" fmla="*/ 1320523 h 2382167"/>
              <a:gd name="connsiteX8" fmla="*/ 441521 w 935662"/>
              <a:gd name="connsiteY8" fmla="*/ 1251136 h 2382167"/>
              <a:gd name="connsiteX9" fmla="*/ 479172 w 935662"/>
              <a:gd name="connsiteY9" fmla="*/ 1200107 h 2382167"/>
              <a:gd name="connsiteX10" fmla="*/ 0 w 935662"/>
              <a:gd name="connsiteY10" fmla="*/ 1198862 h 2382167"/>
              <a:gd name="connsiteX11" fmla="*/ 42006 w 935662"/>
              <a:gd name="connsiteY11" fmla="*/ 1234334 h 2382167"/>
              <a:gd name="connsiteX12" fmla="*/ 252032 w 935662"/>
              <a:gd name="connsiteY12" fmla="*/ 1450894 h 2382167"/>
              <a:gd name="connsiteX13" fmla="*/ 439968 w 935662"/>
              <a:gd name="connsiteY13" fmla="*/ 1844810 h 2382167"/>
              <a:gd name="connsiteX14" fmla="*/ 444325 w 935662"/>
              <a:gd name="connsiteY14" fmla="*/ 1865036 h 2382167"/>
              <a:gd name="connsiteX15" fmla="*/ 444012 w 935662"/>
              <a:gd name="connsiteY15" fmla="*/ 1865347 h 2382167"/>
              <a:gd name="connsiteX16" fmla="*/ 395473 w 935662"/>
              <a:gd name="connsiteY16" fmla="*/ 1757687 h 2382167"/>
              <a:gd name="connsiteX17" fmla="*/ 251722 w 935662"/>
              <a:gd name="connsiteY17" fmla="*/ 1529304 h 2382167"/>
              <a:gd name="connsiteX18" fmla="*/ 4356 w 935662"/>
              <a:gd name="connsiteY18" fmla="*/ 1207575 h 2382167"/>
              <a:gd name="connsiteX19" fmla="*/ 0 w 935662"/>
              <a:gd name="connsiteY19" fmla="*/ 1198862 h 2382167"/>
              <a:gd name="connsiteX20" fmla="*/ 440901 w 935662"/>
              <a:gd name="connsiteY20" fmla="*/ 1077825 h 2382167"/>
              <a:gd name="connsiteX21" fmla="*/ 471394 w 935662"/>
              <a:gd name="connsiteY21" fmla="*/ 1163081 h 2382167"/>
              <a:gd name="connsiteX22" fmla="*/ 455836 w 935662"/>
              <a:gd name="connsiteY22" fmla="*/ 1213797 h 2382167"/>
              <a:gd name="connsiteX23" fmla="*/ 431256 w 935662"/>
              <a:gd name="connsiteY23" fmla="*/ 1240868 h 2382167"/>
              <a:gd name="connsiteX24" fmla="*/ 392671 w 935662"/>
              <a:gd name="connsiteY24" fmla="*/ 1288785 h 2382167"/>
              <a:gd name="connsiteX25" fmla="*/ 376180 w 935662"/>
              <a:gd name="connsiteY25" fmla="*/ 1183616 h 2382167"/>
              <a:gd name="connsiteX26" fmla="*/ 401073 w 935662"/>
              <a:gd name="connsiteY26" fmla="*/ 1135388 h 2382167"/>
              <a:gd name="connsiteX27" fmla="*/ 440901 w 935662"/>
              <a:gd name="connsiteY27" fmla="*/ 1077825 h 2382167"/>
              <a:gd name="connsiteX28" fmla="*/ 925984 w 935662"/>
              <a:gd name="connsiteY28" fmla="*/ 976078 h 2382167"/>
              <a:gd name="connsiteX29" fmla="*/ 930028 w 935662"/>
              <a:gd name="connsiteY29" fmla="*/ 1017460 h 2382167"/>
              <a:gd name="connsiteX30" fmla="*/ 929406 w 935662"/>
              <a:gd name="connsiteY30" fmla="*/ 1089648 h 2382167"/>
              <a:gd name="connsiteX31" fmla="*/ 883978 w 935662"/>
              <a:gd name="connsiteY31" fmla="*/ 1159347 h 2382167"/>
              <a:gd name="connsiteX32" fmla="*/ 862197 w 935662"/>
              <a:gd name="connsiteY32" fmla="*/ 1171792 h 2382167"/>
              <a:gd name="connsiteX33" fmla="*/ 768230 w 935662"/>
              <a:gd name="connsiteY33" fmla="*/ 1232777 h 2382167"/>
              <a:gd name="connsiteX34" fmla="*/ 774453 w 935662"/>
              <a:gd name="connsiteY34" fmla="*/ 1139744 h 2382167"/>
              <a:gd name="connsiteX35" fmla="*/ 777253 w 935662"/>
              <a:gd name="connsiteY35" fmla="*/ 1128542 h 2382167"/>
              <a:gd name="connsiteX36" fmla="*/ 869977 w 935662"/>
              <a:gd name="connsiteY36" fmla="*/ 1020884 h 2382167"/>
              <a:gd name="connsiteX37" fmla="*/ 916650 w 935662"/>
              <a:gd name="connsiteY37" fmla="*/ 986036 h 2382167"/>
              <a:gd name="connsiteX38" fmla="*/ 925984 w 935662"/>
              <a:gd name="connsiteY38" fmla="*/ 976078 h 2382167"/>
              <a:gd name="connsiteX39" fmla="*/ 602076 w 935662"/>
              <a:gd name="connsiteY39" fmla="*/ 975456 h 2382167"/>
              <a:gd name="connsiteX40" fmla="*/ 611099 w 935662"/>
              <a:gd name="connsiteY40" fmla="*/ 985725 h 2382167"/>
              <a:gd name="connsiteX41" fmla="*/ 653415 w 935662"/>
              <a:gd name="connsiteY41" fmla="*/ 1020573 h 2382167"/>
              <a:gd name="connsiteX42" fmla="*/ 748316 w 935662"/>
              <a:gd name="connsiteY42" fmla="*/ 1149701 h 2382167"/>
              <a:gd name="connsiteX43" fmla="*/ 750183 w 935662"/>
              <a:gd name="connsiteY43" fmla="*/ 1237756 h 2382167"/>
              <a:gd name="connsiteX44" fmla="*/ 666172 w 935662"/>
              <a:gd name="connsiteY44" fmla="*/ 1177704 h 2382167"/>
              <a:gd name="connsiteX45" fmla="*/ 661505 w 935662"/>
              <a:gd name="connsiteY45" fmla="*/ 1175214 h 2382167"/>
              <a:gd name="connsiteX46" fmla="*/ 593674 w 935662"/>
              <a:gd name="connsiteY46" fmla="*/ 1052621 h 2382167"/>
              <a:gd name="connsiteX47" fmla="*/ 602076 w 935662"/>
              <a:gd name="connsiteY47" fmla="*/ 975456 h 2382167"/>
              <a:gd name="connsiteX48" fmla="*/ 406363 w 935662"/>
              <a:gd name="connsiteY48" fmla="*/ 966743 h 2382167"/>
              <a:gd name="connsiteX49" fmla="*/ 436234 w 935662"/>
              <a:gd name="connsiteY49" fmla="*/ 1046709 h 2382167"/>
              <a:gd name="connsiteX50" fmla="*/ 416632 w 935662"/>
              <a:gd name="connsiteY50" fmla="*/ 1104271 h 2382167"/>
              <a:gd name="connsiteX51" fmla="*/ 381471 w 935662"/>
              <a:gd name="connsiteY51" fmla="*/ 1142855 h 2382167"/>
              <a:gd name="connsiteX52" fmla="*/ 358757 w 935662"/>
              <a:gd name="connsiteY52" fmla="*/ 1174903 h 2382167"/>
              <a:gd name="connsiteX53" fmla="*/ 341955 w 935662"/>
              <a:gd name="connsiteY53" fmla="*/ 1111428 h 2382167"/>
              <a:gd name="connsiteX54" fmla="*/ 340399 w 935662"/>
              <a:gd name="connsiteY54" fmla="*/ 1089647 h 2382167"/>
              <a:gd name="connsiteX55" fmla="*/ 370271 w 935662"/>
              <a:gd name="connsiteY55" fmla="*/ 1016838 h 2382167"/>
              <a:gd name="connsiteX56" fmla="*/ 406363 w 935662"/>
              <a:gd name="connsiteY56" fmla="*/ 966743 h 2382167"/>
              <a:gd name="connsiteX57" fmla="*/ 371203 w 935662"/>
              <a:gd name="connsiteY57" fmla="*/ 848818 h 2382167"/>
              <a:gd name="connsiteX58" fmla="*/ 394850 w 935662"/>
              <a:gd name="connsiteY58" fmla="*/ 909803 h 2382167"/>
              <a:gd name="connsiteX59" fmla="*/ 376492 w 935662"/>
              <a:gd name="connsiteY59" fmla="*/ 994748 h 2382167"/>
              <a:gd name="connsiteX60" fmla="*/ 319863 w 935662"/>
              <a:gd name="connsiteY60" fmla="*/ 1059778 h 2382167"/>
              <a:gd name="connsiteX61" fmla="*/ 306483 w 935662"/>
              <a:gd name="connsiteY61" fmla="*/ 1004704 h 2382167"/>
              <a:gd name="connsiteX62" fmla="*/ 304303 w 935662"/>
              <a:gd name="connsiteY62" fmla="*/ 985101 h 2382167"/>
              <a:gd name="connsiteX63" fmla="*/ 339776 w 935662"/>
              <a:gd name="connsiteY63" fmla="*/ 895802 h 2382167"/>
              <a:gd name="connsiteX64" fmla="*/ 365291 w 935662"/>
              <a:gd name="connsiteY64" fmla="*/ 860642 h 2382167"/>
              <a:gd name="connsiteX65" fmla="*/ 371203 w 935662"/>
              <a:gd name="connsiteY65" fmla="*/ 848818 h 2382167"/>
              <a:gd name="connsiteX66" fmla="*/ 925670 w 935662"/>
              <a:gd name="connsiteY66" fmla="*/ 804322 h 2382167"/>
              <a:gd name="connsiteX67" fmla="*/ 930027 w 935662"/>
              <a:gd name="connsiteY67" fmla="*/ 838549 h 2382167"/>
              <a:gd name="connsiteX68" fmla="*/ 931582 w 935662"/>
              <a:gd name="connsiteY68" fmla="*/ 913848 h 2382167"/>
              <a:gd name="connsiteX69" fmla="*/ 888021 w 935662"/>
              <a:gd name="connsiteY69" fmla="*/ 985722 h 2382167"/>
              <a:gd name="connsiteX70" fmla="*/ 871843 w 935662"/>
              <a:gd name="connsiteY70" fmla="*/ 995680 h 2382167"/>
              <a:gd name="connsiteX71" fmla="*/ 774141 w 935662"/>
              <a:gd name="connsiteY71" fmla="*/ 1062576 h 2382167"/>
              <a:gd name="connsiteX72" fmla="*/ 795610 w 935662"/>
              <a:gd name="connsiteY72" fmla="*/ 912603 h 2382167"/>
              <a:gd name="connsiteX73" fmla="*/ 852240 w 935662"/>
              <a:gd name="connsiteY73" fmla="*/ 857528 h 2382167"/>
              <a:gd name="connsiteX74" fmla="*/ 925670 w 935662"/>
              <a:gd name="connsiteY74" fmla="*/ 804322 h 2382167"/>
              <a:gd name="connsiteX75" fmla="*/ 334798 w 935662"/>
              <a:gd name="connsiteY75" fmla="*/ 734625 h 2382167"/>
              <a:gd name="connsiteX76" fmla="*/ 360625 w 935662"/>
              <a:gd name="connsiteY76" fmla="*/ 804323 h 2382167"/>
              <a:gd name="connsiteX77" fmla="*/ 343511 w 935662"/>
              <a:gd name="connsiteY77" fmla="*/ 877131 h 2382167"/>
              <a:gd name="connsiteX78" fmla="*/ 303060 w 935662"/>
              <a:gd name="connsiteY78" fmla="*/ 922248 h 2382167"/>
              <a:gd name="connsiteX79" fmla="*/ 286257 w 935662"/>
              <a:gd name="connsiteY79" fmla="*/ 947452 h 2382167"/>
              <a:gd name="connsiteX80" fmla="*/ 268521 w 935662"/>
              <a:gd name="connsiteY80" fmla="*/ 877755 h 2382167"/>
              <a:gd name="connsiteX81" fmla="*/ 307416 w 935662"/>
              <a:gd name="connsiteY81" fmla="*/ 778497 h 2382167"/>
              <a:gd name="connsiteX82" fmla="*/ 328886 w 935662"/>
              <a:gd name="connsiteY82" fmla="*/ 748005 h 2382167"/>
              <a:gd name="connsiteX83" fmla="*/ 334798 w 935662"/>
              <a:gd name="connsiteY83" fmla="*/ 734625 h 2382167"/>
              <a:gd name="connsiteX84" fmla="*/ 350355 w 935662"/>
              <a:gd name="connsiteY84" fmla="*/ 650927 h 2382167"/>
              <a:gd name="connsiteX85" fmla="*/ 403872 w 935662"/>
              <a:gd name="connsiteY85" fmla="*/ 737116 h 2382167"/>
              <a:gd name="connsiteX86" fmla="*/ 607677 w 935662"/>
              <a:gd name="connsiteY86" fmla="*/ 1171793 h 2382167"/>
              <a:gd name="connsiteX87" fmla="*/ 667105 w 935662"/>
              <a:gd name="connsiteY87" fmla="*/ 1614562 h 2382167"/>
              <a:gd name="connsiteX88" fmla="*/ 660261 w 935662"/>
              <a:gd name="connsiteY88" fmla="*/ 1715062 h 2382167"/>
              <a:gd name="connsiteX89" fmla="*/ 658082 w 935662"/>
              <a:gd name="connsiteY89" fmla="*/ 1725330 h 2382167"/>
              <a:gd name="connsiteX90" fmla="*/ 650925 w 935662"/>
              <a:gd name="connsiteY90" fmla="*/ 1643498 h 2382167"/>
              <a:gd name="connsiteX91" fmla="*/ 576250 w 935662"/>
              <a:gd name="connsiteY91" fmla="*/ 1287231 h 2382167"/>
              <a:gd name="connsiteX92" fmla="*/ 355333 w 935662"/>
              <a:gd name="connsiteY92" fmla="*/ 671151 h 2382167"/>
              <a:gd name="connsiteX93" fmla="*/ 350355 w 935662"/>
              <a:gd name="connsiteY93" fmla="*/ 650927 h 2382167"/>
              <a:gd name="connsiteX94" fmla="*/ 605500 w 935662"/>
              <a:gd name="connsiteY94" fmla="*/ 643770 h 2382167"/>
              <a:gd name="connsiteX95" fmla="*/ 614523 w 935662"/>
              <a:gd name="connsiteY95" fmla="*/ 653728 h 2382167"/>
              <a:gd name="connsiteX96" fmla="*/ 663684 w 935662"/>
              <a:gd name="connsiteY96" fmla="*/ 690132 h 2382167"/>
              <a:gd name="connsiteX97" fmla="*/ 704444 w 935662"/>
              <a:gd name="connsiteY97" fmla="*/ 713468 h 2382167"/>
              <a:gd name="connsiteX98" fmla="*/ 742405 w 935662"/>
              <a:gd name="connsiteY98" fmla="*/ 771030 h 2382167"/>
              <a:gd name="connsiteX99" fmla="*/ 757653 w 935662"/>
              <a:gd name="connsiteY99" fmla="*/ 892069 h 2382167"/>
              <a:gd name="connsiteX100" fmla="*/ 756718 w 935662"/>
              <a:gd name="connsiteY100" fmla="*/ 900469 h 2382167"/>
              <a:gd name="connsiteX101" fmla="*/ 751117 w 935662"/>
              <a:gd name="connsiteY101" fmla="*/ 895802 h 2382167"/>
              <a:gd name="connsiteX102" fmla="*/ 688887 w 935662"/>
              <a:gd name="connsiteY102" fmla="*/ 851930 h 2382167"/>
              <a:gd name="connsiteX103" fmla="*/ 666795 w 935662"/>
              <a:gd name="connsiteY103" fmla="*/ 840106 h 2382167"/>
              <a:gd name="connsiteX104" fmla="*/ 596787 w 935662"/>
              <a:gd name="connsiteY104" fmla="*/ 713157 h 2382167"/>
              <a:gd name="connsiteX105" fmla="*/ 603010 w 935662"/>
              <a:gd name="connsiteY105" fmla="*/ 644392 h 2382167"/>
              <a:gd name="connsiteX106" fmla="*/ 605500 w 935662"/>
              <a:gd name="connsiteY106" fmla="*/ 643770 h 2382167"/>
              <a:gd name="connsiteX107" fmla="*/ 926604 w 935662"/>
              <a:gd name="connsiteY107" fmla="*/ 634746 h 2382167"/>
              <a:gd name="connsiteX108" fmla="*/ 929094 w 935662"/>
              <a:gd name="connsiteY108" fmla="*/ 643148 h 2382167"/>
              <a:gd name="connsiteX109" fmla="*/ 935628 w 935662"/>
              <a:gd name="connsiteY109" fmla="*/ 729647 h 2382167"/>
              <a:gd name="connsiteX110" fmla="*/ 882732 w 935662"/>
              <a:gd name="connsiteY110" fmla="*/ 823303 h 2382167"/>
              <a:gd name="connsiteX111" fmla="*/ 857218 w 935662"/>
              <a:gd name="connsiteY111" fmla="*/ 837615 h 2382167"/>
              <a:gd name="connsiteX112" fmla="*/ 776942 w 935662"/>
              <a:gd name="connsiteY112" fmla="*/ 894245 h 2382167"/>
              <a:gd name="connsiteX113" fmla="*/ 790321 w 935662"/>
              <a:gd name="connsiteY113" fmla="*/ 765430 h 2382167"/>
              <a:gd name="connsiteX114" fmla="*/ 852862 w 935662"/>
              <a:gd name="connsiteY114" fmla="*/ 690753 h 2382167"/>
              <a:gd name="connsiteX115" fmla="*/ 926604 w 935662"/>
              <a:gd name="connsiteY115" fmla="*/ 634746 h 2382167"/>
              <a:gd name="connsiteX116" fmla="*/ 299016 w 935662"/>
              <a:gd name="connsiteY116" fmla="*/ 626345 h 2382167"/>
              <a:gd name="connsiteX117" fmla="*/ 324220 w 935662"/>
              <a:gd name="connsiteY117" fmla="*/ 723736 h 2382167"/>
              <a:gd name="connsiteX118" fmla="*/ 296839 w 935662"/>
              <a:gd name="connsiteY118" fmla="*/ 775387 h 2382167"/>
              <a:gd name="connsiteX119" fmla="*/ 252964 w 935662"/>
              <a:gd name="connsiteY119" fmla="*/ 842907 h 2382167"/>
              <a:gd name="connsiteX120" fmla="*/ 275368 w 935662"/>
              <a:gd name="connsiteY120" fmla="*/ 660572 h 2382167"/>
              <a:gd name="connsiteX121" fmla="*/ 299016 w 935662"/>
              <a:gd name="connsiteY121" fmla="*/ 626345 h 2382167"/>
              <a:gd name="connsiteX122" fmla="*/ 148729 w 935662"/>
              <a:gd name="connsiteY122" fmla="*/ 563493 h 2382167"/>
              <a:gd name="connsiteX123" fmla="*/ 204425 w 935662"/>
              <a:gd name="connsiteY123" fmla="*/ 606431 h 2382167"/>
              <a:gd name="connsiteX124" fmla="*/ 229318 w 935662"/>
              <a:gd name="connsiteY124" fmla="*/ 699155 h 2382167"/>
              <a:gd name="connsiteX125" fmla="*/ 216871 w 935662"/>
              <a:gd name="connsiteY125" fmla="*/ 742405 h 2382167"/>
              <a:gd name="connsiteX126" fmla="*/ 216560 w 935662"/>
              <a:gd name="connsiteY126" fmla="*/ 763251 h 2382167"/>
              <a:gd name="connsiteX127" fmla="*/ 434367 w 935662"/>
              <a:gd name="connsiteY127" fmla="*/ 1467695 h 2382167"/>
              <a:gd name="connsiteX128" fmla="*/ 493485 w 935662"/>
              <a:gd name="connsiteY128" fmla="*/ 1757065 h 2382167"/>
              <a:gd name="connsiteX129" fmla="*/ 504375 w 935662"/>
              <a:gd name="connsiteY129" fmla="*/ 2087817 h 2382167"/>
              <a:gd name="connsiteX130" fmla="*/ 503754 w 935662"/>
              <a:gd name="connsiteY130" fmla="*/ 2141335 h 2382167"/>
              <a:gd name="connsiteX131" fmla="*/ 489751 w 935662"/>
              <a:gd name="connsiteY131" fmla="*/ 2257395 h 2382167"/>
              <a:gd name="connsiteX132" fmla="*/ 488195 w 935662"/>
              <a:gd name="connsiteY132" fmla="*/ 2262372 h 2382167"/>
              <a:gd name="connsiteX133" fmla="*/ 482283 w 935662"/>
              <a:gd name="connsiteY133" fmla="*/ 2269529 h 2382167"/>
              <a:gd name="connsiteX134" fmla="*/ 453036 w 935662"/>
              <a:gd name="connsiteY134" fmla="*/ 1891794 h 2382167"/>
              <a:gd name="connsiteX135" fmla="*/ 472017 w 935662"/>
              <a:gd name="connsiteY135" fmla="*/ 1951223 h 2382167"/>
              <a:gd name="connsiteX136" fmla="*/ 487573 w 935662"/>
              <a:gd name="connsiteY136" fmla="*/ 2012207 h 2382167"/>
              <a:gd name="connsiteX137" fmla="*/ 499398 w 935662"/>
              <a:gd name="connsiteY137" fmla="*/ 2074750 h 2382167"/>
              <a:gd name="connsiteX138" fmla="*/ 502509 w 935662"/>
              <a:gd name="connsiteY138" fmla="*/ 2074750 h 2382167"/>
              <a:gd name="connsiteX139" fmla="*/ 502509 w 935662"/>
              <a:gd name="connsiteY139" fmla="*/ 1982026 h 2382167"/>
              <a:gd name="connsiteX140" fmla="*/ 433122 w 935662"/>
              <a:gd name="connsiteY140" fmla="*/ 1478897 h 2382167"/>
              <a:gd name="connsiteX141" fmla="*/ 419121 w 935662"/>
              <a:gd name="connsiteY141" fmla="*/ 1427247 h 2382167"/>
              <a:gd name="connsiteX142" fmla="*/ 408542 w 935662"/>
              <a:gd name="connsiteY142" fmla="*/ 1414799 h 2382167"/>
              <a:gd name="connsiteX143" fmla="*/ 342577 w 935662"/>
              <a:gd name="connsiteY143" fmla="*/ 1394886 h 2382167"/>
              <a:gd name="connsiteX144" fmla="*/ 267900 w 935662"/>
              <a:gd name="connsiteY144" fmla="*/ 1323633 h 2382167"/>
              <a:gd name="connsiteX145" fmla="*/ 256699 w 935662"/>
              <a:gd name="connsiteY145" fmla="*/ 1269493 h 2382167"/>
              <a:gd name="connsiteX146" fmla="*/ 268523 w 935662"/>
              <a:gd name="connsiteY146" fmla="*/ 1276650 h 2382167"/>
              <a:gd name="connsiteX147" fmla="*/ 306484 w 935662"/>
              <a:gd name="connsiteY147" fmla="*/ 1290029 h 2382167"/>
              <a:gd name="connsiteX148" fmla="*/ 392051 w 935662"/>
              <a:gd name="connsiteY148" fmla="*/ 1350703 h 2382167"/>
              <a:gd name="connsiteX149" fmla="*/ 402006 w 935662"/>
              <a:gd name="connsiteY149" fmla="*/ 1367194 h 2382167"/>
              <a:gd name="connsiteX150" fmla="*/ 401385 w 935662"/>
              <a:gd name="connsiteY150" fmla="*/ 1361282 h 2382167"/>
              <a:gd name="connsiteX151" fmla="*/ 387694 w 935662"/>
              <a:gd name="connsiteY151" fmla="*/ 1311809 h 2382167"/>
              <a:gd name="connsiteX152" fmla="*/ 371825 w 935662"/>
              <a:gd name="connsiteY152" fmla="*/ 1294386 h 2382167"/>
              <a:gd name="connsiteX153" fmla="*/ 307105 w 935662"/>
              <a:gd name="connsiteY153" fmla="*/ 1277582 h 2382167"/>
              <a:gd name="connsiteX154" fmla="*/ 233985 w 935662"/>
              <a:gd name="connsiteY154" fmla="*/ 1212552 h 2382167"/>
              <a:gd name="connsiteX155" fmla="*/ 220917 w 935662"/>
              <a:gd name="connsiteY155" fmla="*/ 1157790 h 2382167"/>
              <a:gd name="connsiteX156" fmla="*/ 223717 w 935662"/>
              <a:gd name="connsiteY156" fmla="*/ 1155924 h 2382167"/>
              <a:gd name="connsiteX157" fmla="*/ 286570 w 935662"/>
              <a:gd name="connsiteY157" fmla="*/ 1177082 h 2382167"/>
              <a:gd name="connsiteX158" fmla="*/ 345689 w 935662"/>
              <a:gd name="connsiteY158" fmla="*/ 1214420 h 2382167"/>
              <a:gd name="connsiteX159" fmla="*/ 371514 w 935662"/>
              <a:gd name="connsiteY159" fmla="*/ 1257047 h 2382167"/>
              <a:gd name="connsiteX160" fmla="*/ 348489 w 935662"/>
              <a:gd name="connsiteY160" fmla="*/ 1182683 h 2382167"/>
              <a:gd name="connsiteX161" fmla="*/ 341643 w 935662"/>
              <a:gd name="connsiteY161" fmla="*/ 1181125 h 2382167"/>
              <a:gd name="connsiteX162" fmla="*/ 262922 w 935662"/>
              <a:gd name="connsiteY162" fmla="*/ 1159967 h 2382167"/>
              <a:gd name="connsiteX163" fmla="*/ 200069 w 935662"/>
              <a:gd name="connsiteY163" fmla="*/ 1103960 h 2382167"/>
              <a:gd name="connsiteX164" fmla="*/ 185757 w 935662"/>
              <a:gd name="connsiteY164" fmla="*/ 1040486 h 2382167"/>
              <a:gd name="connsiteX165" fmla="*/ 252654 w 935662"/>
              <a:gd name="connsiteY165" fmla="*/ 1061644 h 2382167"/>
              <a:gd name="connsiteX166" fmla="*/ 308350 w 935662"/>
              <a:gd name="connsiteY166" fmla="*/ 1097427 h 2382167"/>
              <a:gd name="connsiteX167" fmla="*/ 335731 w 935662"/>
              <a:gd name="connsiteY167" fmla="*/ 1142544 h 2382167"/>
              <a:gd name="connsiteX168" fmla="*/ 333865 w 935662"/>
              <a:gd name="connsiteY168" fmla="*/ 1134142 h 2382167"/>
              <a:gd name="connsiteX169" fmla="*/ 320174 w 935662"/>
              <a:gd name="connsiteY169" fmla="*/ 1089025 h 2382167"/>
              <a:gd name="connsiteX170" fmla="*/ 294970 w 935662"/>
              <a:gd name="connsiteY170" fmla="*/ 1062889 h 2382167"/>
              <a:gd name="connsiteX171" fmla="*/ 229940 w 935662"/>
              <a:gd name="connsiteY171" fmla="*/ 1047021 h 2382167"/>
              <a:gd name="connsiteX172" fmla="*/ 163975 w 935662"/>
              <a:gd name="connsiteY172" fmla="*/ 987591 h 2382167"/>
              <a:gd name="connsiteX173" fmla="*/ 151219 w 935662"/>
              <a:gd name="connsiteY173" fmla="*/ 933450 h 2382167"/>
              <a:gd name="connsiteX174" fmla="*/ 151219 w 935662"/>
              <a:gd name="connsiteY174" fmla="*/ 924738 h 2382167"/>
              <a:gd name="connsiteX175" fmla="*/ 210961 w 935662"/>
              <a:gd name="connsiteY175" fmla="*/ 947141 h 2382167"/>
              <a:gd name="connsiteX176" fmla="*/ 278479 w 935662"/>
              <a:gd name="connsiteY176" fmla="*/ 991325 h 2382167"/>
              <a:gd name="connsiteX177" fmla="*/ 298392 w 935662"/>
              <a:gd name="connsiteY177" fmla="*/ 1021818 h 2382167"/>
              <a:gd name="connsiteX178" fmla="*/ 278479 w 935662"/>
              <a:gd name="connsiteY178" fmla="*/ 960520 h 2382167"/>
              <a:gd name="connsiteX179" fmla="*/ 272256 w 935662"/>
              <a:gd name="connsiteY179" fmla="*/ 955853 h 2382167"/>
              <a:gd name="connsiteX180" fmla="*/ 201937 w 935662"/>
              <a:gd name="connsiteY180" fmla="*/ 935940 h 2382167"/>
              <a:gd name="connsiteX181" fmla="*/ 125083 w 935662"/>
              <a:gd name="connsiteY181" fmla="*/ 865619 h 2382167"/>
              <a:gd name="connsiteX182" fmla="*/ 115436 w 935662"/>
              <a:gd name="connsiteY182" fmla="*/ 822682 h 2382167"/>
              <a:gd name="connsiteX183" fmla="*/ 114191 w 935662"/>
              <a:gd name="connsiteY183" fmla="*/ 810547 h 2382167"/>
              <a:gd name="connsiteX184" fmla="*/ 169266 w 935662"/>
              <a:gd name="connsiteY184" fmla="*/ 832950 h 2382167"/>
              <a:gd name="connsiteX185" fmla="*/ 242698 w 935662"/>
              <a:gd name="connsiteY185" fmla="*/ 878688 h 2382167"/>
              <a:gd name="connsiteX186" fmla="*/ 261677 w 935662"/>
              <a:gd name="connsiteY186" fmla="*/ 909181 h 2382167"/>
              <a:gd name="connsiteX187" fmla="*/ 243009 w 935662"/>
              <a:gd name="connsiteY187" fmla="*/ 854108 h 2382167"/>
              <a:gd name="connsiteX188" fmla="*/ 233675 w 935662"/>
              <a:gd name="connsiteY188" fmla="*/ 846951 h 2382167"/>
              <a:gd name="connsiteX189" fmla="*/ 174867 w 935662"/>
              <a:gd name="connsiteY189" fmla="*/ 823614 h 2382167"/>
              <a:gd name="connsiteX190" fmla="*/ 88055 w 935662"/>
              <a:gd name="connsiteY190" fmla="*/ 747694 h 2382167"/>
              <a:gd name="connsiteX191" fmla="*/ 77476 w 935662"/>
              <a:gd name="connsiteY191" fmla="*/ 702266 h 2382167"/>
              <a:gd name="connsiteX192" fmla="*/ 134106 w 935662"/>
              <a:gd name="connsiteY192" fmla="*/ 720313 h 2382167"/>
              <a:gd name="connsiteX193" fmla="*/ 219982 w 935662"/>
              <a:gd name="connsiteY193" fmla="*/ 795611 h 2382167"/>
              <a:gd name="connsiteX194" fmla="*/ 226829 w 935662"/>
              <a:gd name="connsiteY194" fmla="*/ 804946 h 2382167"/>
              <a:gd name="connsiteX195" fmla="*/ 207848 w 935662"/>
              <a:gd name="connsiteY195" fmla="*/ 750805 h 2382167"/>
              <a:gd name="connsiteX196" fmla="*/ 202248 w 935662"/>
              <a:gd name="connsiteY196" fmla="*/ 744893 h 2382167"/>
              <a:gd name="connsiteX197" fmla="*/ 191046 w 935662"/>
              <a:gd name="connsiteY197" fmla="*/ 737115 h 2382167"/>
              <a:gd name="connsiteX198" fmla="*/ 138773 w 935662"/>
              <a:gd name="connsiteY198" fmla="*/ 610166 h 2382167"/>
              <a:gd name="connsiteX199" fmla="*/ 148729 w 935662"/>
              <a:gd name="connsiteY199" fmla="*/ 563493 h 2382167"/>
              <a:gd name="connsiteX200" fmla="*/ 605187 w 935662"/>
              <a:gd name="connsiteY200" fmla="*/ 473881 h 2382167"/>
              <a:gd name="connsiteX201" fmla="*/ 612965 w 935662"/>
              <a:gd name="connsiteY201" fmla="*/ 485081 h 2382167"/>
              <a:gd name="connsiteX202" fmla="*/ 660261 w 935662"/>
              <a:gd name="connsiteY202" fmla="*/ 522109 h 2382167"/>
              <a:gd name="connsiteX203" fmla="*/ 751117 w 935662"/>
              <a:gd name="connsiteY203" fmla="*/ 632878 h 2382167"/>
              <a:gd name="connsiteX204" fmla="*/ 758585 w 935662"/>
              <a:gd name="connsiteY204" fmla="*/ 726536 h 2382167"/>
              <a:gd name="connsiteX205" fmla="*/ 758274 w 935662"/>
              <a:gd name="connsiteY205" fmla="*/ 735247 h 2382167"/>
              <a:gd name="connsiteX206" fmla="*/ 750806 w 935662"/>
              <a:gd name="connsiteY206" fmla="*/ 729024 h 2382167"/>
              <a:gd name="connsiteX207" fmla="*/ 687953 w 935662"/>
              <a:gd name="connsiteY207" fmla="*/ 685463 h 2382167"/>
              <a:gd name="connsiteX208" fmla="*/ 649372 w 935662"/>
              <a:gd name="connsiteY208" fmla="*/ 663994 h 2382167"/>
              <a:gd name="connsiteX209" fmla="*/ 598342 w 935662"/>
              <a:gd name="connsiteY209" fmla="*/ 584339 h 2382167"/>
              <a:gd name="connsiteX210" fmla="*/ 605187 w 935662"/>
              <a:gd name="connsiteY210" fmla="*/ 473881 h 2382167"/>
              <a:gd name="connsiteX211" fmla="*/ 927539 w 935662"/>
              <a:gd name="connsiteY211" fmla="*/ 469837 h 2382167"/>
              <a:gd name="connsiteX212" fmla="*/ 932829 w 935662"/>
              <a:gd name="connsiteY212" fmla="*/ 584030 h 2382167"/>
              <a:gd name="connsiteX213" fmla="*/ 890824 w 935662"/>
              <a:gd name="connsiteY213" fmla="*/ 650305 h 2382167"/>
              <a:gd name="connsiteX214" fmla="*/ 847573 w 935662"/>
              <a:gd name="connsiteY214" fmla="*/ 675820 h 2382167"/>
              <a:gd name="connsiteX215" fmla="*/ 780988 w 935662"/>
              <a:gd name="connsiteY215" fmla="*/ 722803 h 2382167"/>
              <a:gd name="connsiteX216" fmla="*/ 776942 w 935662"/>
              <a:gd name="connsiteY216" fmla="*/ 725914 h 2382167"/>
              <a:gd name="connsiteX217" fmla="*/ 773520 w 935662"/>
              <a:gd name="connsiteY217" fmla="*/ 725291 h 2382167"/>
              <a:gd name="connsiteX218" fmla="*/ 776942 w 935662"/>
              <a:gd name="connsiteY218" fmla="*/ 655594 h 2382167"/>
              <a:gd name="connsiteX219" fmla="*/ 789077 w 935662"/>
              <a:gd name="connsiteY219" fmla="*/ 599276 h 2382167"/>
              <a:gd name="connsiteX220" fmla="*/ 850374 w 935662"/>
              <a:gd name="connsiteY220" fmla="*/ 524911 h 2382167"/>
              <a:gd name="connsiteX221" fmla="*/ 924738 w 935662"/>
              <a:gd name="connsiteY221" fmla="*/ 470458 h 2382167"/>
              <a:gd name="connsiteX222" fmla="*/ 927539 w 935662"/>
              <a:gd name="connsiteY222" fmla="*/ 469837 h 2382167"/>
              <a:gd name="connsiteX223" fmla="*/ 606743 w 935662"/>
              <a:gd name="connsiteY223" fmla="*/ 311149 h 2382167"/>
              <a:gd name="connsiteX224" fmla="*/ 659328 w 935662"/>
              <a:gd name="connsiteY224" fmla="*/ 357200 h 2382167"/>
              <a:gd name="connsiteX225" fmla="*/ 671773 w 935662"/>
              <a:gd name="connsiteY225" fmla="*/ 362799 h 2382167"/>
              <a:gd name="connsiteX226" fmla="*/ 746761 w 935662"/>
              <a:gd name="connsiteY226" fmla="*/ 451167 h 2382167"/>
              <a:gd name="connsiteX227" fmla="*/ 759206 w 935662"/>
              <a:gd name="connsiteY227" fmla="*/ 556957 h 2382167"/>
              <a:gd name="connsiteX228" fmla="*/ 757961 w 935662"/>
              <a:gd name="connsiteY228" fmla="*/ 570337 h 2382167"/>
              <a:gd name="connsiteX229" fmla="*/ 751428 w 935662"/>
              <a:gd name="connsiteY229" fmla="*/ 565047 h 2382167"/>
              <a:gd name="connsiteX230" fmla="*/ 689820 w 935662"/>
              <a:gd name="connsiteY230" fmla="*/ 521798 h 2382167"/>
              <a:gd name="connsiteX231" fmla="*/ 651236 w 935662"/>
              <a:gd name="connsiteY231" fmla="*/ 500640 h 2382167"/>
              <a:gd name="connsiteX232" fmla="*/ 598654 w 935662"/>
              <a:gd name="connsiteY232" fmla="*/ 416629 h 2382167"/>
              <a:gd name="connsiteX233" fmla="*/ 604877 w 935662"/>
              <a:gd name="connsiteY233" fmla="*/ 314260 h 2382167"/>
              <a:gd name="connsiteX234" fmla="*/ 606743 w 935662"/>
              <a:gd name="connsiteY234" fmla="*/ 311149 h 2382167"/>
              <a:gd name="connsiteX235" fmla="*/ 930029 w 935662"/>
              <a:gd name="connsiteY235" fmla="*/ 304927 h 2382167"/>
              <a:gd name="connsiteX236" fmla="*/ 933140 w 935662"/>
              <a:gd name="connsiteY236" fmla="*/ 414140 h 2382167"/>
              <a:gd name="connsiteX237" fmla="*/ 894557 w 935662"/>
              <a:gd name="connsiteY237" fmla="*/ 484149 h 2382167"/>
              <a:gd name="connsiteX238" fmla="*/ 874333 w 935662"/>
              <a:gd name="connsiteY238" fmla="*/ 497216 h 2382167"/>
              <a:gd name="connsiteX239" fmla="*/ 776010 w 935662"/>
              <a:gd name="connsiteY239" fmla="*/ 563805 h 2382167"/>
              <a:gd name="connsiteX240" fmla="*/ 774141 w 935662"/>
              <a:gd name="connsiteY240" fmla="*/ 546379 h 2382167"/>
              <a:gd name="connsiteX241" fmla="*/ 791256 w 935662"/>
              <a:gd name="connsiteY241" fmla="*/ 427830 h 2382167"/>
              <a:gd name="connsiteX242" fmla="*/ 850685 w 935662"/>
              <a:gd name="connsiteY242" fmla="*/ 360933 h 2382167"/>
              <a:gd name="connsiteX243" fmla="*/ 924117 w 935662"/>
              <a:gd name="connsiteY243" fmla="*/ 307104 h 2382167"/>
              <a:gd name="connsiteX244" fmla="*/ 930029 w 935662"/>
              <a:gd name="connsiteY244" fmla="*/ 304927 h 2382167"/>
              <a:gd name="connsiteX245" fmla="*/ 602386 w 935662"/>
              <a:gd name="connsiteY245" fmla="*/ 148730 h 2382167"/>
              <a:gd name="connsiteX246" fmla="*/ 663062 w 935662"/>
              <a:gd name="connsiteY246" fmla="*/ 196337 h 2382167"/>
              <a:gd name="connsiteX247" fmla="*/ 750495 w 935662"/>
              <a:gd name="connsiteY247" fmla="*/ 343199 h 2382167"/>
              <a:gd name="connsiteX248" fmla="*/ 755473 w 935662"/>
              <a:gd name="connsiteY248" fmla="*/ 414762 h 2382167"/>
              <a:gd name="connsiteX249" fmla="*/ 751116 w 935662"/>
              <a:gd name="connsiteY249" fmla="*/ 415697 h 2382167"/>
              <a:gd name="connsiteX250" fmla="*/ 667418 w 935662"/>
              <a:gd name="connsiteY250" fmla="*/ 346621 h 2382167"/>
              <a:gd name="connsiteX251" fmla="*/ 596163 w 935662"/>
              <a:gd name="connsiteY251" fmla="*/ 229317 h 2382167"/>
              <a:gd name="connsiteX252" fmla="*/ 602386 w 935662"/>
              <a:gd name="connsiteY252" fmla="*/ 148730 h 2382167"/>
              <a:gd name="connsiteX253" fmla="*/ 925671 w 935662"/>
              <a:gd name="connsiteY253" fmla="*/ 140018 h 2382167"/>
              <a:gd name="connsiteX254" fmla="*/ 927539 w 935662"/>
              <a:gd name="connsiteY254" fmla="*/ 159309 h 2382167"/>
              <a:gd name="connsiteX255" fmla="*/ 931272 w 935662"/>
              <a:gd name="connsiteY255" fmla="*/ 221850 h 2382167"/>
              <a:gd name="connsiteX256" fmla="*/ 857840 w 935662"/>
              <a:gd name="connsiteY256" fmla="*/ 341020 h 2382167"/>
              <a:gd name="connsiteX257" fmla="*/ 794055 w 935662"/>
              <a:gd name="connsiteY257" fmla="*/ 385827 h 2382167"/>
              <a:gd name="connsiteX258" fmla="*/ 774452 w 935662"/>
              <a:gd name="connsiteY258" fmla="*/ 410718 h 2382167"/>
              <a:gd name="connsiteX259" fmla="*/ 801212 w 935662"/>
              <a:gd name="connsiteY259" fmla="*/ 259188 h 2382167"/>
              <a:gd name="connsiteX260" fmla="*/ 865308 w 935662"/>
              <a:gd name="connsiteY260" fmla="*/ 188868 h 2382167"/>
              <a:gd name="connsiteX261" fmla="*/ 925671 w 935662"/>
              <a:gd name="connsiteY261" fmla="*/ 140018 h 2382167"/>
              <a:gd name="connsiteX262" fmla="*/ 754851 w 935662"/>
              <a:gd name="connsiteY262" fmla="*/ 0 h 2382167"/>
              <a:gd name="connsiteX263" fmla="*/ 766053 w 935662"/>
              <a:gd name="connsiteY263" fmla="*/ 12135 h 2382167"/>
              <a:gd name="connsiteX264" fmla="*/ 820816 w 935662"/>
              <a:gd name="connsiteY264" fmla="*/ 107657 h 2382167"/>
              <a:gd name="connsiteX265" fmla="*/ 816459 w 935662"/>
              <a:gd name="connsiteY265" fmla="*/ 188557 h 2382167"/>
              <a:gd name="connsiteX266" fmla="*/ 765430 w 935662"/>
              <a:gd name="connsiteY266" fmla="*/ 271323 h 2382167"/>
              <a:gd name="connsiteX267" fmla="*/ 760763 w 935662"/>
              <a:gd name="connsiteY267" fmla="*/ 284080 h 2382167"/>
              <a:gd name="connsiteX268" fmla="*/ 764808 w 935662"/>
              <a:gd name="connsiteY268" fmla="*/ 971101 h 2382167"/>
              <a:gd name="connsiteX269" fmla="*/ 749873 w 935662"/>
              <a:gd name="connsiteY269" fmla="*/ 1387110 h 2382167"/>
              <a:gd name="connsiteX270" fmla="*/ 653105 w 935662"/>
              <a:gd name="connsiteY270" fmla="*/ 1961492 h 2382167"/>
              <a:gd name="connsiteX271" fmla="*/ 637235 w 935662"/>
              <a:gd name="connsiteY271" fmla="*/ 2047059 h 2382167"/>
              <a:gd name="connsiteX272" fmla="*/ 577806 w 935662"/>
              <a:gd name="connsiteY272" fmla="*/ 2214147 h 2382167"/>
              <a:gd name="connsiteX273" fmla="*/ 498773 w 935662"/>
              <a:gd name="connsiteY273" fmla="*/ 2372212 h 2382167"/>
              <a:gd name="connsiteX274" fmla="*/ 492239 w 935662"/>
              <a:gd name="connsiteY274" fmla="*/ 2382167 h 2382167"/>
              <a:gd name="connsiteX275" fmla="*/ 659639 w 935662"/>
              <a:gd name="connsiteY275" fmla="*/ 1748665 h 2382167"/>
              <a:gd name="connsiteX276" fmla="*/ 659328 w 935662"/>
              <a:gd name="connsiteY276" fmla="*/ 1840455 h 2382167"/>
              <a:gd name="connsiteX277" fmla="*/ 655906 w 935662"/>
              <a:gd name="connsiteY277" fmla="*/ 1932866 h 2382167"/>
              <a:gd name="connsiteX278" fmla="*/ 661816 w 935662"/>
              <a:gd name="connsiteY278" fmla="*/ 1912331 h 2382167"/>
              <a:gd name="connsiteX279" fmla="*/ 739915 w 935662"/>
              <a:gd name="connsiteY279" fmla="*/ 1458673 h 2382167"/>
              <a:gd name="connsiteX280" fmla="*/ 758586 w 935662"/>
              <a:gd name="connsiteY280" fmla="*/ 1076270 h 2382167"/>
              <a:gd name="connsiteX281" fmla="*/ 758586 w 935662"/>
              <a:gd name="connsiteY281" fmla="*/ 1058534 h 2382167"/>
              <a:gd name="connsiteX282" fmla="*/ 755785 w 935662"/>
              <a:gd name="connsiteY282" fmla="*/ 1067869 h 2382167"/>
              <a:gd name="connsiteX283" fmla="*/ 731826 w 935662"/>
              <a:gd name="connsiteY283" fmla="*/ 1047955 h 2382167"/>
              <a:gd name="connsiteX284" fmla="*/ 669907 w 935662"/>
              <a:gd name="connsiteY284" fmla="*/ 1010617 h 2382167"/>
              <a:gd name="connsiteX285" fmla="*/ 596164 w 935662"/>
              <a:gd name="connsiteY285" fmla="*/ 877445 h 2382167"/>
              <a:gd name="connsiteX286" fmla="*/ 602387 w 935662"/>
              <a:gd name="connsiteY286" fmla="*/ 810236 h 2382167"/>
              <a:gd name="connsiteX287" fmla="*/ 607365 w 935662"/>
              <a:gd name="connsiteY287" fmla="*/ 814281 h 2382167"/>
              <a:gd name="connsiteX288" fmla="*/ 671152 w 935662"/>
              <a:gd name="connsiteY288" fmla="*/ 861886 h 2382167"/>
              <a:gd name="connsiteX289" fmla="*/ 736493 w 935662"/>
              <a:gd name="connsiteY289" fmla="*/ 925050 h 2382167"/>
              <a:gd name="connsiteX290" fmla="*/ 752050 w 935662"/>
              <a:gd name="connsiteY290" fmla="*/ 981369 h 2382167"/>
              <a:gd name="connsiteX291" fmla="*/ 758896 w 935662"/>
              <a:gd name="connsiteY291" fmla="*/ 1026174 h 2382167"/>
              <a:gd name="connsiteX292" fmla="*/ 759829 w 935662"/>
              <a:gd name="connsiteY292" fmla="*/ 1017774 h 2382167"/>
              <a:gd name="connsiteX293" fmla="*/ 760141 w 935662"/>
              <a:gd name="connsiteY293" fmla="*/ 544824 h 2382167"/>
              <a:gd name="connsiteX294" fmla="*/ 756096 w 935662"/>
              <a:gd name="connsiteY294" fmla="*/ 283769 h 2382167"/>
              <a:gd name="connsiteX295" fmla="*/ 746762 w 935662"/>
              <a:gd name="connsiteY295" fmla="*/ 257009 h 2382167"/>
              <a:gd name="connsiteX296" fmla="*/ 709734 w 935662"/>
              <a:gd name="connsiteY296" fmla="*/ 197580 h 2382167"/>
              <a:gd name="connsiteX297" fmla="*/ 702889 w 935662"/>
              <a:gd name="connsiteY297" fmla="*/ 104858 h 2382167"/>
              <a:gd name="connsiteX298" fmla="*/ 752361 w 935662"/>
              <a:gd name="connsiteY298" fmla="*/ 4667 h 2382167"/>
              <a:gd name="connsiteX299" fmla="*/ 754851 w 935662"/>
              <a:gd name="connsiteY299" fmla="*/ 0 h 238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935662" h="2382167">
                <a:moveTo>
                  <a:pt x="479172" y="1200107"/>
                </a:moveTo>
                <a:cubicBezTo>
                  <a:pt x="481040" y="1203219"/>
                  <a:pt x="482906" y="1204774"/>
                  <a:pt x="483528" y="1206953"/>
                </a:cubicBezTo>
                <a:cubicBezTo>
                  <a:pt x="490996" y="1227177"/>
                  <a:pt x="499709" y="1247091"/>
                  <a:pt x="505621" y="1267938"/>
                </a:cubicBezTo>
                <a:cubicBezTo>
                  <a:pt x="513089" y="1294074"/>
                  <a:pt x="507176" y="1317722"/>
                  <a:pt x="488506" y="1337946"/>
                </a:cubicBezTo>
                <a:cubicBezTo>
                  <a:pt x="478861" y="1348214"/>
                  <a:pt x="468281" y="1357549"/>
                  <a:pt x="459258" y="1367817"/>
                </a:cubicBezTo>
                <a:cubicBezTo>
                  <a:pt x="447434" y="1380886"/>
                  <a:pt x="437478" y="1394266"/>
                  <a:pt x="426586" y="1407956"/>
                </a:cubicBezTo>
                <a:cubicBezTo>
                  <a:pt x="417875" y="1387419"/>
                  <a:pt x="413518" y="1365951"/>
                  <a:pt x="411339" y="1343547"/>
                </a:cubicBezTo>
                <a:cubicBezTo>
                  <a:pt x="410718" y="1335769"/>
                  <a:pt x="411028" y="1328301"/>
                  <a:pt x="410718" y="1320523"/>
                </a:cubicBezTo>
                <a:cubicBezTo>
                  <a:pt x="409473" y="1292208"/>
                  <a:pt x="420052" y="1269183"/>
                  <a:pt x="441521" y="1251136"/>
                </a:cubicBezTo>
                <a:cubicBezTo>
                  <a:pt x="458013" y="1237446"/>
                  <a:pt x="471393" y="1221887"/>
                  <a:pt x="479172" y="1200107"/>
                </a:cubicBezTo>
                <a:close/>
                <a:moveTo>
                  <a:pt x="0" y="1198862"/>
                </a:moveTo>
                <a:cubicBezTo>
                  <a:pt x="14001" y="1210686"/>
                  <a:pt x="28004" y="1222198"/>
                  <a:pt x="42006" y="1234334"/>
                </a:cubicBezTo>
                <a:cubicBezTo>
                  <a:pt x="117926" y="1300608"/>
                  <a:pt x="187936" y="1372795"/>
                  <a:pt x="252032" y="1450894"/>
                </a:cubicBezTo>
                <a:cubicBezTo>
                  <a:pt x="347244" y="1566953"/>
                  <a:pt x="410719" y="1697637"/>
                  <a:pt x="439968" y="1844810"/>
                </a:cubicBezTo>
                <a:cubicBezTo>
                  <a:pt x="441213" y="1851656"/>
                  <a:pt x="443080" y="1858190"/>
                  <a:pt x="444325" y="1865036"/>
                </a:cubicBezTo>
                <a:cubicBezTo>
                  <a:pt x="444325" y="1865036"/>
                  <a:pt x="444325" y="1865347"/>
                  <a:pt x="444012" y="1865347"/>
                </a:cubicBezTo>
                <a:cubicBezTo>
                  <a:pt x="427834" y="1829564"/>
                  <a:pt x="412275" y="1793159"/>
                  <a:pt x="395473" y="1757687"/>
                </a:cubicBezTo>
                <a:cubicBezTo>
                  <a:pt x="357202" y="1675545"/>
                  <a:pt x="305862" y="1601180"/>
                  <a:pt x="251722" y="1529304"/>
                </a:cubicBezTo>
                <a:cubicBezTo>
                  <a:pt x="170511" y="1421334"/>
                  <a:pt x="87123" y="1314921"/>
                  <a:pt x="4356" y="1207575"/>
                </a:cubicBezTo>
                <a:cubicBezTo>
                  <a:pt x="2490" y="1205085"/>
                  <a:pt x="622" y="1202908"/>
                  <a:pt x="0" y="1198862"/>
                </a:cubicBezTo>
                <a:close/>
                <a:moveTo>
                  <a:pt x="440901" y="1077825"/>
                </a:moveTo>
                <a:cubicBezTo>
                  <a:pt x="454591" y="1107385"/>
                  <a:pt x="467971" y="1133521"/>
                  <a:pt x="471394" y="1163081"/>
                </a:cubicBezTo>
                <a:cubicBezTo>
                  <a:pt x="473573" y="1182060"/>
                  <a:pt x="467971" y="1199173"/>
                  <a:pt x="455836" y="1213797"/>
                </a:cubicBezTo>
                <a:cubicBezTo>
                  <a:pt x="448058" y="1223132"/>
                  <a:pt x="439034" y="1231533"/>
                  <a:pt x="431256" y="1240868"/>
                </a:cubicBezTo>
                <a:cubicBezTo>
                  <a:pt x="418497" y="1256424"/>
                  <a:pt x="406051" y="1272294"/>
                  <a:pt x="392671" y="1288785"/>
                </a:cubicBezTo>
                <a:cubicBezTo>
                  <a:pt x="379291" y="1255181"/>
                  <a:pt x="372758" y="1220020"/>
                  <a:pt x="376180" y="1183616"/>
                </a:cubicBezTo>
                <a:cubicBezTo>
                  <a:pt x="378046" y="1164324"/>
                  <a:pt x="387070" y="1148146"/>
                  <a:pt x="401073" y="1135388"/>
                </a:cubicBezTo>
                <a:cubicBezTo>
                  <a:pt x="417876" y="1119831"/>
                  <a:pt x="433744" y="1103961"/>
                  <a:pt x="440901" y="1077825"/>
                </a:cubicBezTo>
                <a:close/>
                <a:moveTo>
                  <a:pt x="925984" y="976078"/>
                </a:moveTo>
                <a:cubicBezTo>
                  <a:pt x="927540" y="991324"/>
                  <a:pt x="929717" y="1004393"/>
                  <a:pt x="930028" y="1017460"/>
                </a:cubicBezTo>
                <a:cubicBezTo>
                  <a:pt x="930651" y="1041419"/>
                  <a:pt x="931583" y="1065689"/>
                  <a:pt x="929406" y="1089648"/>
                </a:cubicBezTo>
                <a:cubicBezTo>
                  <a:pt x="926606" y="1119829"/>
                  <a:pt x="909804" y="1142856"/>
                  <a:pt x="883978" y="1159347"/>
                </a:cubicBezTo>
                <a:cubicBezTo>
                  <a:pt x="876821" y="1163701"/>
                  <a:pt x="869665" y="1168057"/>
                  <a:pt x="862197" y="1171792"/>
                </a:cubicBezTo>
                <a:cubicBezTo>
                  <a:pt x="829216" y="1187660"/>
                  <a:pt x="796856" y="1204774"/>
                  <a:pt x="768230" y="1232777"/>
                </a:cubicBezTo>
                <a:cubicBezTo>
                  <a:pt x="765429" y="1199484"/>
                  <a:pt x="768230" y="1169613"/>
                  <a:pt x="774453" y="1139744"/>
                </a:cubicBezTo>
                <a:cubicBezTo>
                  <a:pt x="775387" y="1136009"/>
                  <a:pt x="776319" y="1132277"/>
                  <a:pt x="777253" y="1128542"/>
                </a:cubicBezTo>
                <a:cubicBezTo>
                  <a:pt x="787522" y="1074712"/>
                  <a:pt x="818325" y="1038619"/>
                  <a:pt x="869977" y="1020884"/>
                </a:cubicBezTo>
                <a:cubicBezTo>
                  <a:pt x="888956" y="1014349"/>
                  <a:pt x="903270" y="1000348"/>
                  <a:pt x="916650" y="986036"/>
                </a:cubicBezTo>
                <a:cubicBezTo>
                  <a:pt x="919138" y="983235"/>
                  <a:pt x="921628" y="980435"/>
                  <a:pt x="925984" y="976078"/>
                </a:cubicBezTo>
                <a:close/>
                <a:moveTo>
                  <a:pt x="602076" y="975456"/>
                </a:moveTo>
                <a:cubicBezTo>
                  <a:pt x="606432" y="980745"/>
                  <a:pt x="608609" y="983545"/>
                  <a:pt x="611099" y="985725"/>
                </a:cubicBezTo>
                <a:cubicBezTo>
                  <a:pt x="625100" y="997859"/>
                  <a:pt x="637235" y="1014040"/>
                  <a:pt x="653415" y="1020573"/>
                </a:cubicBezTo>
                <a:cubicBezTo>
                  <a:pt x="712844" y="1044221"/>
                  <a:pt x="740849" y="1088715"/>
                  <a:pt x="748316" y="1149701"/>
                </a:cubicBezTo>
                <a:cubicBezTo>
                  <a:pt x="752049" y="1178326"/>
                  <a:pt x="755473" y="1206951"/>
                  <a:pt x="750183" y="1237756"/>
                </a:cubicBezTo>
                <a:cubicBezTo>
                  <a:pt x="724979" y="1211620"/>
                  <a:pt x="696353" y="1193574"/>
                  <a:pt x="666172" y="1177704"/>
                </a:cubicBezTo>
                <a:cubicBezTo>
                  <a:pt x="664616" y="1176770"/>
                  <a:pt x="663060" y="1175838"/>
                  <a:pt x="661505" y="1175214"/>
                </a:cubicBezTo>
                <a:cubicBezTo>
                  <a:pt x="609854" y="1150323"/>
                  <a:pt x="588075" y="1108939"/>
                  <a:pt x="593674" y="1052621"/>
                </a:cubicBezTo>
                <a:cubicBezTo>
                  <a:pt x="596164" y="1028041"/>
                  <a:pt x="598964" y="1003461"/>
                  <a:pt x="602076" y="975456"/>
                </a:cubicBezTo>
                <a:close/>
                <a:moveTo>
                  <a:pt x="406363" y="966743"/>
                </a:moveTo>
                <a:cubicBezTo>
                  <a:pt x="419432" y="992569"/>
                  <a:pt x="432501" y="1017772"/>
                  <a:pt x="436234" y="1046709"/>
                </a:cubicBezTo>
                <a:cubicBezTo>
                  <a:pt x="439035" y="1068801"/>
                  <a:pt x="431257" y="1088091"/>
                  <a:pt x="416632" y="1104271"/>
                </a:cubicBezTo>
                <a:cubicBezTo>
                  <a:pt x="405120" y="1117340"/>
                  <a:pt x="392672" y="1129475"/>
                  <a:pt x="381471" y="1142855"/>
                </a:cubicBezTo>
                <a:cubicBezTo>
                  <a:pt x="373382" y="1152811"/>
                  <a:pt x="366536" y="1163702"/>
                  <a:pt x="358757" y="1174903"/>
                </a:cubicBezTo>
                <a:cubicBezTo>
                  <a:pt x="349423" y="1154679"/>
                  <a:pt x="344755" y="1133208"/>
                  <a:pt x="341955" y="1111428"/>
                </a:cubicBezTo>
                <a:cubicBezTo>
                  <a:pt x="341021" y="1104271"/>
                  <a:pt x="340710" y="1096804"/>
                  <a:pt x="340399" y="1089647"/>
                </a:cubicBezTo>
                <a:cubicBezTo>
                  <a:pt x="338533" y="1060399"/>
                  <a:pt x="348178" y="1035819"/>
                  <a:pt x="370271" y="1016838"/>
                </a:cubicBezTo>
                <a:cubicBezTo>
                  <a:pt x="386139" y="1003148"/>
                  <a:pt x="398584" y="987280"/>
                  <a:pt x="406363" y="966743"/>
                </a:cubicBezTo>
                <a:close/>
                <a:moveTo>
                  <a:pt x="371203" y="848818"/>
                </a:moveTo>
                <a:cubicBezTo>
                  <a:pt x="379604" y="870287"/>
                  <a:pt x="387695" y="889890"/>
                  <a:pt x="394850" y="909803"/>
                </a:cubicBezTo>
                <a:cubicBezTo>
                  <a:pt x="406364" y="941853"/>
                  <a:pt x="399519" y="969544"/>
                  <a:pt x="376492" y="994748"/>
                </a:cubicBezTo>
                <a:cubicBezTo>
                  <a:pt x="357513" y="1015283"/>
                  <a:pt x="339465" y="1037064"/>
                  <a:pt x="319863" y="1059778"/>
                </a:cubicBezTo>
                <a:cubicBezTo>
                  <a:pt x="315506" y="1042042"/>
                  <a:pt x="310839" y="1023374"/>
                  <a:pt x="306483" y="1004704"/>
                </a:cubicBezTo>
                <a:cubicBezTo>
                  <a:pt x="304927" y="998170"/>
                  <a:pt x="304927" y="991637"/>
                  <a:pt x="304303" y="985101"/>
                </a:cubicBezTo>
                <a:cubicBezTo>
                  <a:pt x="299949" y="949008"/>
                  <a:pt x="312395" y="920071"/>
                  <a:pt x="339776" y="895802"/>
                </a:cubicBezTo>
                <a:cubicBezTo>
                  <a:pt x="350356" y="886467"/>
                  <a:pt x="357200" y="872777"/>
                  <a:pt x="365291" y="860642"/>
                </a:cubicBezTo>
                <a:cubicBezTo>
                  <a:pt x="367469" y="857531"/>
                  <a:pt x="368714" y="853796"/>
                  <a:pt x="371203" y="848818"/>
                </a:cubicBezTo>
                <a:close/>
                <a:moveTo>
                  <a:pt x="925670" y="804322"/>
                </a:moveTo>
                <a:cubicBezTo>
                  <a:pt x="927226" y="815835"/>
                  <a:pt x="929405" y="827036"/>
                  <a:pt x="930027" y="838549"/>
                </a:cubicBezTo>
                <a:cubicBezTo>
                  <a:pt x="931271" y="863751"/>
                  <a:pt x="933138" y="888955"/>
                  <a:pt x="931582" y="913848"/>
                </a:cubicBezTo>
                <a:cubicBezTo>
                  <a:pt x="929716" y="944651"/>
                  <a:pt x="913535" y="968299"/>
                  <a:pt x="888021" y="985722"/>
                </a:cubicBezTo>
                <a:cubicBezTo>
                  <a:pt x="882732" y="989146"/>
                  <a:pt x="877442" y="992568"/>
                  <a:pt x="871843" y="995680"/>
                </a:cubicBezTo>
                <a:cubicBezTo>
                  <a:pt x="837926" y="1014348"/>
                  <a:pt x="803389" y="1031773"/>
                  <a:pt x="774141" y="1062576"/>
                </a:cubicBezTo>
                <a:cubicBezTo>
                  <a:pt x="769474" y="1008747"/>
                  <a:pt x="776008" y="959586"/>
                  <a:pt x="795610" y="912603"/>
                </a:cubicBezTo>
                <a:cubicBezTo>
                  <a:pt x="806500" y="886465"/>
                  <a:pt x="827037" y="868731"/>
                  <a:pt x="852240" y="857528"/>
                </a:cubicBezTo>
                <a:cubicBezTo>
                  <a:pt x="880243" y="845083"/>
                  <a:pt x="905446" y="829837"/>
                  <a:pt x="925670" y="804322"/>
                </a:cubicBezTo>
                <a:close/>
                <a:moveTo>
                  <a:pt x="334798" y="734625"/>
                </a:moveTo>
                <a:cubicBezTo>
                  <a:pt x="344134" y="759518"/>
                  <a:pt x="353158" y="781609"/>
                  <a:pt x="360625" y="804323"/>
                </a:cubicBezTo>
                <a:cubicBezTo>
                  <a:pt x="369336" y="831704"/>
                  <a:pt x="362181" y="855973"/>
                  <a:pt x="343511" y="877131"/>
                </a:cubicBezTo>
                <a:cubicBezTo>
                  <a:pt x="330130" y="892067"/>
                  <a:pt x="316129" y="907002"/>
                  <a:pt x="303060" y="922248"/>
                </a:cubicBezTo>
                <a:cubicBezTo>
                  <a:pt x="296837" y="929716"/>
                  <a:pt x="292170" y="938429"/>
                  <a:pt x="286257" y="947452"/>
                </a:cubicBezTo>
                <a:cubicBezTo>
                  <a:pt x="275678" y="924738"/>
                  <a:pt x="271634" y="901403"/>
                  <a:pt x="268521" y="877755"/>
                </a:cubicBezTo>
                <a:cubicBezTo>
                  <a:pt x="262922" y="837305"/>
                  <a:pt x="275367" y="804633"/>
                  <a:pt x="307416" y="778497"/>
                </a:cubicBezTo>
                <a:cubicBezTo>
                  <a:pt x="316750" y="771030"/>
                  <a:pt x="322041" y="758584"/>
                  <a:pt x="328886" y="748005"/>
                </a:cubicBezTo>
                <a:cubicBezTo>
                  <a:pt x="331065" y="744894"/>
                  <a:pt x="332310" y="740848"/>
                  <a:pt x="334798" y="734625"/>
                </a:cubicBezTo>
                <a:close/>
                <a:moveTo>
                  <a:pt x="350355" y="650927"/>
                </a:moveTo>
                <a:cubicBezTo>
                  <a:pt x="368402" y="679553"/>
                  <a:pt x="386759" y="708179"/>
                  <a:pt x="403872" y="737116"/>
                </a:cubicBezTo>
                <a:cubicBezTo>
                  <a:pt x="486327" y="875267"/>
                  <a:pt x="556337" y="1019019"/>
                  <a:pt x="607677" y="1171793"/>
                </a:cubicBezTo>
                <a:cubicBezTo>
                  <a:pt x="656216" y="1315546"/>
                  <a:pt x="677995" y="1462719"/>
                  <a:pt x="667105" y="1614562"/>
                </a:cubicBezTo>
                <a:cubicBezTo>
                  <a:pt x="664616" y="1648165"/>
                  <a:pt x="662749" y="1681458"/>
                  <a:pt x="660261" y="1715062"/>
                </a:cubicBezTo>
                <a:cubicBezTo>
                  <a:pt x="659949" y="1717241"/>
                  <a:pt x="659016" y="1720042"/>
                  <a:pt x="658082" y="1725330"/>
                </a:cubicBezTo>
                <a:cubicBezTo>
                  <a:pt x="655592" y="1696083"/>
                  <a:pt x="653104" y="1669634"/>
                  <a:pt x="650925" y="1643498"/>
                </a:cubicBezTo>
                <a:cubicBezTo>
                  <a:pt x="640346" y="1521838"/>
                  <a:pt x="612965" y="1403601"/>
                  <a:pt x="576250" y="1287231"/>
                </a:cubicBezTo>
                <a:cubicBezTo>
                  <a:pt x="510907" y="1078760"/>
                  <a:pt x="434366" y="874644"/>
                  <a:pt x="355333" y="671151"/>
                </a:cubicBezTo>
                <a:cubicBezTo>
                  <a:pt x="352845" y="664929"/>
                  <a:pt x="350666" y="658395"/>
                  <a:pt x="350355" y="650927"/>
                </a:cubicBezTo>
                <a:close/>
                <a:moveTo>
                  <a:pt x="605500" y="643770"/>
                </a:moveTo>
                <a:cubicBezTo>
                  <a:pt x="608611" y="647192"/>
                  <a:pt x="611412" y="650304"/>
                  <a:pt x="614523" y="653728"/>
                </a:cubicBezTo>
                <a:cubicBezTo>
                  <a:pt x="628213" y="669285"/>
                  <a:pt x="644392" y="681730"/>
                  <a:pt x="663684" y="690132"/>
                </a:cubicBezTo>
                <a:cubicBezTo>
                  <a:pt x="677998" y="696355"/>
                  <a:pt x="691688" y="704444"/>
                  <a:pt x="704444" y="713468"/>
                </a:cubicBezTo>
                <a:cubicBezTo>
                  <a:pt x="724047" y="727469"/>
                  <a:pt x="735560" y="748005"/>
                  <a:pt x="742405" y="771030"/>
                </a:cubicBezTo>
                <a:cubicBezTo>
                  <a:pt x="754541" y="810548"/>
                  <a:pt x="760764" y="850685"/>
                  <a:pt x="757653" y="892069"/>
                </a:cubicBezTo>
                <a:cubicBezTo>
                  <a:pt x="757340" y="894246"/>
                  <a:pt x="757029" y="896736"/>
                  <a:pt x="756718" y="900469"/>
                </a:cubicBezTo>
                <a:cubicBezTo>
                  <a:pt x="754229" y="898292"/>
                  <a:pt x="752673" y="897047"/>
                  <a:pt x="751117" y="895802"/>
                </a:cubicBezTo>
                <a:cubicBezTo>
                  <a:pt x="730270" y="881177"/>
                  <a:pt x="709735" y="866242"/>
                  <a:pt x="688887" y="851930"/>
                </a:cubicBezTo>
                <a:cubicBezTo>
                  <a:pt x="682041" y="847263"/>
                  <a:pt x="674263" y="843841"/>
                  <a:pt x="666795" y="840106"/>
                </a:cubicBezTo>
                <a:cubicBezTo>
                  <a:pt x="612033" y="814902"/>
                  <a:pt x="591496" y="771343"/>
                  <a:pt x="596787" y="713157"/>
                </a:cubicBezTo>
                <a:cubicBezTo>
                  <a:pt x="598964" y="690132"/>
                  <a:pt x="600832" y="667418"/>
                  <a:pt x="603010" y="644392"/>
                </a:cubicBezTo>
                <a:cubicBezTo>
                  <a:pt x="603631" y="644081"/>
                  <a:pt x="604565" y="644081"/>
                  <a:pt x="605500" y="643770"/>
                </a:cubicBezTo>
                <a:close/>
                <a:moveTo>
                  <a:pt x="926604" y="634746"/>
                </a:moveTo>
                <a:cubicBezTo>
                  <a:pt x="927849" y="638792"/>
                  <a:pt x="928782" y="640969"/>
                  <a:pt x="929094" y="643148"/>
                </a:cubicBezTo>
                <a:cubicBezTo>
                  <a:pt x="931271" y="672085"/>
                  <a:pt x="934694" y="700711"/>
                  <a:pt x="935628" y="729647"/>
                </a:cubicBezTo>
                <a:cubicBezTo>
                  <a:pt x="936562" y="770718"/>
                  <a:pt x="918515" y="802145"/>
                  <a:pt x="882732" y="823303"/>
                </a:cubicBezTo>
                <a:cubicBezTo>
                  <a:pt x="874331" y="828281"/>
                  <a:pt x="865931" y="832948"/>
                  <a:pt x="857218" y="837615"/>
                </a:cubicBezTo>
                <a:cubicBezTo>
                  <a:pt x="828592" y="852550"/>
                  <a:pt x="801522" y="869665"/>
                  <a:pt x="776942" y="894245"/>
                </a:cubicBezTo>
                <a:cubicBezTo>
                  <a:pt x="772896" y="848507"/>
                  <a:pt x="778185" y="806812"/>
                  <a:pt x="790321" y="765430"/>
                </a:cubicBezTo>
                <a:cubicBezTo>
                  <a:pt x="800277" y="731203"/>
                  <a:pt x="820814" y="705688"/>
                  <a:pt x="852862" y="690753"/>
                </a:cubicBezTo>
                <a:cubicBezTo>
                  <a:pt x="881177" y="677684"/>
                  <a:pt x="907623" y="663061"/>
                  <a:pt x="926604" y="634746"/>
                </a:cubicBezTo>
                <a:close/>
                <a:moveTo>
                  <a:pt x="299016" y="626345"/>
                </a:moveTo>
                <a:cubicBezTo>
                  <a:pt x="311462" y="657772"/>
                  <a:pt x="329198" y="687643"/>
                  <a:pt x="324220" y="723736"/>
                </a:cubicBezTo>
                <a:cubicBezTo>
                  <a:pt x="321109" y="744271"/>
                  <a:pt x="311772" y="761696"/>
                  <a:pt x="296839" y="775387"/>
                </a:cubicBezTo>
                <a:cubicBezTo>
                  <a:pt x="276302" y="793744"/>
                  <a:pt x="260745" y="814591"/>
                  <a:pt x="252964" y="842907"/>
                </a:cubicBezTo>
                <a:cubicBezTo>
                  <a:pt x="226206" y="777875"/>
                  <a:pt x="227762" y="709111"/>
                  <a:pt x="275368" y="660572"/>
                </a:cubicBezTo>
                <a:cubicBezTo>
                  <a:pt x="284702" y="651238"/>
                  <a:pt x="290614" y="638480"/>
                  <a:pt x="299016" y="626345"/>
                </a:cubicBezTo>
                <a:close/>
                <a:moveTo>
                  <a:pt x="148729" y="563493"/>
                </a:moveTo>
                <a:cubicBezTo>
                  <a:pt x="170511" y="575628"/>
                  <a:pt x="188558" y="589318"/>
                  <a:pt x="204425" y="606431"/>
                </a:cubicBezTo>
                <a:cubicBezTo>
                  <a:pt x="229318" y="633190"/>
                  <a:pt x="238342" y="663683"/>
                  <a:pt x="229318" y="699155"/>
                </a:cubicBezTo>
                <a:cubicBezTo>
                  <a:pt x="225584" y="713779"/>
                  <a:pt x="221851" y="728402"/>
                  <a:pt x="216871" y="742405"/>
                </a:cubicBezTo>
                <a:cubicBezTo>
                  <a:pt x="214383" y="749873"/>
                  <a:pt x="214072" y="755783"/>
                  <a:pt x="216560" y="763251"/>
                </a:cubicBezTo>
                <a:cubicBezTo>
                  <a:pt x="296215" y="995992"/>
                  <a:pt x="372136" y="1229666"/>
                  <a:pt x="434367" y="1467695"/>
                </a:cubicBezTo>
                <a:cubicBezTo>
                  <a:pt x="459258" y="1562908"/>
                  <a:pt x="481661" y="1659052"/>
                  <a:pt x="493485" y="1757065"/>
                </a:cubicBezTo>
                <a:cubicBezTo>
                  <a:pt x="506555" y="1866901"/>
                  <a:pt x="509353" y="1977359"/>
                  <a:pt x="504375" y="2087817"/>
                </a:cubicBezTo>
                <a:cubicBezTo>
                  <a:pt x="503441" y="2105553"/>
                  <a:pt x="503441" y="2123599"/>
                  <a:pt x="503754" y="2141335"/>
                </a:cubicBezTo>
                <a:cubicBezTo>
                  <a:pt x="504686" y="2180851"/>
                  <a:pt x="500642" y="2219435"/>
                  <a:pt x="489751" y="2257395"/>
                </a:cubicBezTo>
                <a:cubicBezTo>
                  <a:pt x="489129" y="2258950"/>
                  <a:pt x="489129" y="2260817"/>
                  <a:pt x="488195" y="2262372"/>
                </a:cubicBezTo>
                <a:cubicBezTo>
                  <a:pt x="486639" y="2264862"/>
                  <a:pt x="485084" y="2267352"/>
                  <a:pt x="482283" y="2269529"/>
                </a:cubicBezTo>
                <a:cubicBezTo>
                  <a:pt x="485394" y="2142580"/>
                  <a:pt x="475128" y="2016875"/>
                  <a:pt x="453036" y="1891794"/>
                </a:cubicBezTo>
                <a:cubicBezTo>
                  <a:pt x="459258" y="1911707"/>
                  <a:pt x="466105" y="1931310"/>
                  <a:pt x="472017" y="1951223"/>
                </a:cubicBezTo>
                <a:cubicBezTo>
                  <a:pt x="477929" y="1971447"/>
                  <a:pt x="483217" y="1991673"/>
                  <a:pt x="487573" y="2012207"/>
                </a:cubicBezTo>
                <a:cubicBezTo>
                  <a:pt x="492241" y="2032744"/>
                  <a:pt x="495663" y="2053902"/>
                  <a:pt x="499398" y="2074750"/>
                </a:cubicBezTo>
                <a:cubicBezTo>
                  <a:pt x="500330" y="2074750"/>
                  <a:pt x="501575" y="2074750"/>
                  <a:pt x="502509" y="2074750"/>
                </a:cubicBezTo>
                <a:cubicBezTo>
                  <a:pt x="502509" y="2043945"/>
                  <a:pt x="502509" y="2012831"/>
                  <a:pt x="502509" y="1982026"/>
                </a:cubicBezTo>
                <a:cubicBezTo>
                  <a:pt x="503441" y="1810894"/>
                  <a:pt x="477929" y="1643495"/>
                  <a:pt x="433122" y="1478897"/>
                </a:cubicBezTo>
                <a:cubicBezTo>
                  <a:pt x="428455" y="1461785"/>
                  <a:pt x="424410" y="1444359"/>
                  <a:pt x="419121" y="1427247"/>
                </a:cubicBezTo>
                <a:cubicBezTo>
                  <a:pt x="417565" y="1422267"/>
                  <a:pt x="413209" y="1416355"/>
                  <a:pt x="408542" y="1414799"/>
                </a:cubicBezTo>
                <a:cubicBezTo>
                  <a:pt x="386760" y="1407332"/>
                  <a:pt x="364980" y="1398932"/>
                  <a:pt x="342577" y="1394886"/>
                </a:cubicBezTo>
                <a:cubicBezTo>
                  <a:pt x="301193" y="1387418"/>
                  <a:pt x="276302" y="1364705"/>
                  <a:pt x="267900" y="1323633"/>
                </a:cubicBezTo>
                <a:cubicBezTo>
                  <a:pt x="264478" y="1306208"/>
                  <a:pt x="260745" y="1288784"/>
                  <a:pt x="256699" y="1269493"/>
                </a:cubicBezTo>
                <a:cubicBezTo>
                  <a:pt x="261988" y="1272604"/>
                  <a:pt x="265099" y="1275094"/>
                  <a:pt x="268523" y="1276650"/>
                </a:cubicBezTo>
                <a:cubicBezTo>
                  <a:pt x="280969" y="1281628"/>
                  <a:pt x="293415" y="1288784"/>
                  <a:pt x="306484" y="1290029"/>
                </a:cubicBezTo>
                <a:cubicBezTo>
                  <a:pt x="346934" y="1294073"/>
                  <a:pt x="374625" y="1314610"/>
                  <a:pt x="392051" y="1350703"/>
                </a:cubicBezTo>
                <a:cubicBezTo>
                  <a:pt x="394849" y="1356305"/>
                  <a:pt x="397650" y="1361904"/>
                  <a:pt x="402006" y="1367194"/>
                </a:cubicBezTo>
                <a:cubicBezTo>
                  <a:pt x="401696" y="1365328"/>
                  <a:pt x="401696" y="1363149"/>
                  <a:pt x="401385" y="1361282"/>
                </a:cubicBezTo>
                <a:cubicBezTo>
                  <a:pt x="396718" y="1344791"/>
                  <a:pt x="391427" y="1328611"/>
                  <a:pt x="387694" y="1311809"/>
                </a:cubicBezTo>
                <a:cubicBezTo>
                  <a:pt x="385515" y="1302475"/>
                  <a:pt x="380848" y="1296874"/>
                  <a:pt x="371825" y="1294386"/>
                </a:cubicBezTo>
                <a:cubicBezTo>
                  <a:pt x="350356" y="1288474"/>
                  <a:pt x="328887" y="1281317"/>
                  <a:pt x="307105" y="1277582"/>
                </a:cubicBezTo>
                <a:cubicBezTo>
                  <a:pt x="268211" y="1271048"/>
                  <a:pt x="243320" y="1250824"/>
                  <a:pt x="233985" y="1212552"/>
                </a:cubicBezTo>
                <a:cubicBezTo>
                  <a:pt x="229629" y="1194194"/>
                  <a:pt x="225273" y="1176148"/>
                  <a:pt x="220917" y="1157790"/>
                </a:cubicBezTo>
                <a:cubicBezTo>
                  <a:pt x="221851" y="1156856"/>
                  <a:pt x="222783" y="1156545"/>
                  <a:pt x="223717" y="1155924"/>
                </a:cubicBezTo>
                <a:cubicBezTo>
                  <a:pt x="242386" y="1169925"/>
                  <a:pt x="263856" y="1174281"/>
                  <a:pt x="286570" y="1177082"/>
                </a:cubicBezTo>
                <a:cubicBezTo>
                  <a:pt x="311772" y="1180193"/>
                  <a:pt x="331998" y="1192949"/>
                  <a:pt x="345689" y="1214420"/>
                </a:cubicBezTo>
                <a:cubicBezTo>
                  <a:pt x="354089" y="1227487"/>
                  <a:pt x="361869" y="1241178"/>
                  <a:pt x="371514" y="1257047"/>
                </a:cubicBezTo>
                <a:cubicBezTo>
                  <a:pt x="363425" y="1230599"/>
                  <a:pt x="356268" y="1206640"/>
                  <a:pt x="348489" y="1182683"/>
                </a:cubicBezTo>
                <a:cubicBezTo>
                  <a:pt x="348179" y="1181438"/>
                  <a:pt x="344133" y="1181749"/>
                  <a:pt x="341643" y="1181125"/>
                </a:cubicBezTo>
                <a:cubicBezTo>
                  <a:pt x="315507" y="1173970"/>
                  <a:pt x="289371" y="1165879"/>
                  <a:pt x="262922" y="1159967"/>
                </a:cubicBezTo>
                <a:cubicBezTo>
                  <a:pt x="230874" y="1153123"/>
                  <a:pt x="209092" y="1135387"/>
                  <a:pt x="200069" y="1103960"/>
                </a:cubicBezTo>
                <a:cubicBezTo>
                  <a:pt x="194157" y="1083426"/>
                  <a:pt x="189490" y="1062268"/>
                  <a:pt x="185757" y="1040486"/>
                </a:cubicBezTo>
                <a:cubicBezTo>
                  <a:pt x="206292" y="1055111"/>
                  <a:pt x="229318" y="1058222"/>
                  <a:pt x="252654" y="1061644"/>
                </a:cubicBezTo>
                <a:cubicBezTo>
                  <a:pt x="276302" y="1065068"/>
                  <a:pt x="295281" y="1077203"/>
                  <a:pt x="308350" y="1097427"/>
                </a:cubicBezTo>
                <a:cubicBezTo>
                  <a:pt x="317684" y="1111739"/>
                  <a:pt x="326086" y="1126674"/>
                  <a:pt x="335731" y="1142544"/>
                </a:cubicBezTo>
                <a:cubicBezTo>
                  <a:pt x="334799" y="1138809"/>
                  <a:pt x="334486" y="1136632"/>
                  <a:pt x="333865" y="1134142"/>
                </a:cubicBezTo>
                <a:cubicBezTo>
                  <a:pt x="329198" y="1119207"/>
                  <a:pt x="323286" y="1104273"/>
                  <a:pt x="320174" y="1089025"/>
                </a:cubicBezTo>
                <a:cubicBezTo>
                  <a:pt x="317063" y="1074090"/>
                  <a:pt x="308972" y="1066311"/>
                  <a:pt x="294970" y="1062889"/>
                </a:cubicBezTo>
                <a:cubicBezTo>
                  <a:pt x="273191" y="1057600"/>
                  <a:pt x="251722" y="1051065"/>
                  <a:pt x="229940" y="1047021"/>
                </a:cubicBezTo>
                <a:cubicBezTo>
                  <a:pt x="195402" y="1040486"/>
                  <a:pt x="173311" y="1021194"/>
                  <a:pt x="163975" y="987591"/>
                </a:cubicBezTo>
                <a:cubicBezTo>
                  <a:pt x="158998" y="969855"/>
                  <a:pt x="155265" y="951497"/>
                  <a:pt x="151219" y="933450"/>
                </a:cubicBezTo>
                <a:cubicBezTo>
                  <a:pt x="150596" y="931273"/>
                  <a:pt x="151219" y="928783"/>
                  <a:pt x="151219" y="924738"/>
                </a:cubicBezTo>
                <a:cubicBezTo>
                  <a:pt x="169266" y="940296"/>
                  <a:pt x="189490" y="944963"/>
                  <a:pt x="210961" y="947141"/>
                </a:cubicBezTo>
                <a:cubicBezTo>
                  <a:pt x="240830" y="950252"/>
                  <a:pt x="263233" y="965498"/>
                  <a:pt x="278479" y="991325"/>
                </a:cubicBezTo>
                <a:cubicBezTo>
                  <a:pt x="284702" y="1001592"/>
                  <a:pt x="290614" y="1012171"/>
                  <a:pt x="298392" y="1021818"/>
                </a:cubicBezTo>
                <a:cubicBezTo>
                  <a:pt x="291859" y="1001281"/>
                  <a:pt x="285325" y="980746"/>
                  <a:pt x="278479" y="960520"/>
                </a:cubicBezTo>
                <a:cubicBezTo>
                  <a:pt x="277858" y="958654"/>
                  <a:pt x="274746" y="956787"/>
                  <a:pt x="272256" y="955853"/>
                </a:cubicBezTo>
                <a:cubicBezTo>
                  <a:pt x="248921" y="949009"/>
                  <a:pt x="225894" y="939673"/>
                  <a:pt x="201937" y="935940"/>
                </a:cubicBezTo>
                <a:cubicBezTo>
                  <a:pt x="159932" y="929094"/>
                  <a:pt x="134106" y="907003"/>
                  <a:pt x="125083" y="865619"/>
                </a:cubicBezTo>
                <a:cubicBezTo>
                  <a:pt x="121972" y="851307"/>
                  <a:pt x="118548" y="836994"/>
                  <a:pt x="115436" y="822682"/>
                </a:cubicBezTo>
                <a:cubicBezTo>
                  <a:pt x="114815" y="819570"/>
                  <a:pt x="114815" y="816146"/>
                  <a:pt x="114191" y="810547"/>
                </a:cubicBezTo>
                <a:cubicBezTo>
                  <a:pt x="131306" y="825482"/>
                  <a:pt x="149040" y="831394"/>
                  <a:pt x="169266" y="832950"/>
                </a:cubicBezTo>
                <a:cubicBezTo>
                  <a:pt x="201314" y="835751"/>
                  <a:pt x="226207" y="850373"/>
                  <a:pt x="242698" y="878688"/>
                </a:cubicBezTo>
                <a:cubicBezTo>
                  <a:pt x="248608" y="888957"/>
                  <a:pt x="254520" y="899225"/>
                  <a:pt x="261677" y="909181"/>
                </a:cubicBezTo>
                <a:cubicBezTo>
                  <a:pt x="255455" y="890823"/>
                  <a:pt x="249853" y="872155"/>
                  <a:pt x="243009" y="854108"/>
                </a:cubicBezTo>
                <a:cubicBezTo>
                  <a:pt x="241764" y="850997"/>
                  <a:pt x="236786" y="849441"/>
                  <a:pt x="233675" y="846951"/>
                </a:cubicBezTo>
                <a:cubicBezTo>
                  <a:pt x="215939" y="834193"/>
                  <a:pt x="196647" y="826104"/>
                  <a:pt x="174867" y="823614"/>
                </a:cubicBezTo>
                <a:cubicBezTo>
                  <a:pt x="128816" y="818325"/>
                  <a:pt x="99568" y="793122"/>
                  <a:pt x="88055" y="747694"/>
                </a:cubicBezTo>
                <a:cubicBezTo>
                  <a:pt x="84322" y="732137"/>
                  <a:pt x="80898" y="716578"/>
                  <a:pt x="77476" y="702266"/>
                </a:cubicBezTo>
                <a:cubicBezTo>
                  <a:pt x="96457" y="708489"/>
                  <a:pt x="115125" y="714401"/>
                  <a:pt x="134106" y="720313"/>
                </a:cubicBezTo>
                <a:cubicBezTo>
                  <a:pt x="173933" y="732759"/>
                  <a:pt x="201003" y="759518"/>
                  <a:pt x="219982" y="795611"/>
                </a:cubicBezTo>
                <a:cubicBezTo>
                  <a:pt x="221851" y="799034"/>
                  <a:pt x="223406" y="802145"/>
                  <a:pt x="226829" y="804946"/>
                </a:cubicBezTo>
                <a:cubicBezTo>
                  <a:pt x="220606" y="786899"/>
                  <a:pt x="214383" y="768852"/>
                  <a:pt x="207848" y="750805"/>
                </a:cubicBezTo>
                <a:cubicBezTo>
                  <a:pt x="206915" y="748628"/>
                  <a:pt x="204425" y="746762"/>
                  <a:pt x="202248" y="744893"/>
                </a:cubicBezTo>
                <a:cubicBezTo>
                  <a:pt x="198513" y="742093"/>
                  <a:pt x="194780" y="739605"/>
                  <a:pt x="191046" y="737115"/>
                </a:cubicBezTo>
                <a:cubicBezTo>
                  <a:pt x="145618" y="706312"/>
                  <a:pt x="127571" y="664306"/>
                  <a:pt x="138773" y="610166"/>
                </a:cubicBezTo>
                <a:cubicBezTo>
                  <a:pt x="141885" y="594920"/>
                  <a:pt x="145307" y="579674"/>
                  <a:pt x="148729" y="563493"/>
                </a:cubicBezTo>
                <a:close/>
                <a:moveTo>
                  <a:pt x="605187" y="473881"/>
                </a:moveTo>
                <a:cubicBezTo>
                  <a:pt x="608922" y="479171"/>
                  <a:pt x="610477" y="482283"/>
                  <a:pt x="612965" y="485081"/>
                </a:cubicBezTo>
                <a:cubicBezTo>
                  <a:pt x="626345" y="500329"/>
                  <a:pt x="640659" y="514952"/>
                  <a:pt x="660261" y="522109"/>
                </a:cubicBezTo>
                <a:cubicBezTo>
                  <a:pt x="712535" y="541090"/>
                  <a:pt x="741161" y="578740"/>
                  <a:pt x="751117" y="632878"/>
                </a:cubicBezTo>
                <a:cubicBezTo>
                  <a:pt x="757029" y="663994"/>
                  <a:pt x="760451" y="695110"/>
                  <a:pt x="758585" y="726536"/>
                </a:cubicBezTo>
                <a:cubicBezTo>
                  <a:pt x="758896" y="729335"/>
                  <a:pt x="758585" y="731514"/>
                  <a:pt x="758274" y="735247"/>
                </a:cubicBezTo>
                <a:cubicBezTo>
                  <a:pt x="754852" y="732447"/>
                  <a:pt x="752984" y="730580"/>
                  <a:pt x="750806" y="729024"/>
                </a:cubicBezTo>
                <a:cubicBezTo>
                  <a:pt x="729959" y="714400"/>
                  <a:pt x="709422" y="699466"/>
                  <a:pt x="687953" y="685463"/>
                </a:cubicBezTo>
                <a:cubicBezTo>
                  <a:pt x="675818" y="677374"/>
                  <a:pt x="662128" y="671462"/>
                  <a:pt x="649372" y="663994"/>
                </a:cubicBezTo>
                <a:cubicBezTo>
                  <a:pt x="619190" y="645947"/>
                  <a:pt x="601454" y="619811"/>
                  <a:pt x="598342" y="584339"/>
                </a:cubicBezTo>
                <a:cubicBezTo>
                  <a:pt x="594920" y="548245"/>
                  <a:pt x="600209" y="512775"/>
                  <a:pt x="605187" y="473881"/>
                </a:cubicBezTo>
                <a:close/>
                <a:moveTo>
                  <a:pt x="927539" y="469837"/>
                </a:moveTo>
                <a:cubicBezTo>
                  <a:pt x="931584" y="507797"/>
                  <a:pt x="938429" y="545757"/>
                  <a:pt x="932829" y="584030"/>
                </a:cubicBezTo>
                <a:cubicBezTo>
                  <a:pt x="928784" y="612032"/>
                  <a:pt x="914783" y="634746"/>
                  <a:pt x="890824" y="650305"/>
                </a:cubicBezTo>
                <a:cubicBezTo>
                  <a:pt x="876823" y="659639"/>
                  <a:pt x="861264" y="666484"/>
                  <a:pt x="847573" y="675820"/>
                </a:cubicBezTo>
                <a:cubicBezTo>
                  <a:pt x="824860" y="690753"/>
                  <a:pt x="803080" y="706933"/>
                  <a:pt x="780988" y="722803"/>
                </a:cubicBezTo>
                <a:cubicBezTo>
                  <a:pt x="779743" y="723735"/>
                  <a:pt x="778498" y="724980"/>
                  <a:pt x="776942" y="725914"/>
                </a:cubicBezTo>
                <a:cubicBezTo>
                  <a:pt x="775697" y="725604"/>
                  <a:pt x="774765" y="725604"/>
                  <a:pt x="773520" y="725291"/>
                </a:cubicBezTo>
                <a:cubicBezTo>
                  <a:pt x="774454" y="701956"/>
                  <a:pt x="774454" y="678618"/>
                  <a:pt x="776942" y="655594"/>
                </a:cubicBezTo>
                <a:cubicBezTo>
                  <a:pt x="779121" y="636615"/>
                  <a:pt x="784099" y="617944"/>
                  <a:pt x="789077" y="599276"/>
                </a:cubicBezTo>
                <a:cubicBezTo>
                  <a:pt x="798100" y="565049"/>
                  <a:pt x="818637" y="539534"/>
                  <a:pt x="850374" y="524911"/>
                </a:cubicBezTo>
                <a:cubicBezTo>
                  <a:pt x="879000" y="511842"/>
                  <a:pt x="905447" y="496285"/>
                  <a:pt x="924738" y="470458"/>
                </a:cubicBezTo>
                <a:cubicBezTo>
                  <a:pt x="925049" y="470148"/>
                  <a:pt x="925983" y="470148"/>
                  <a:pt x="927539" y="469837"/>
                </a:cubicBezTo>
                <a:close/>
                <a:moveTo>
                  <a:pt x="606743" y="311149"/>
                </a:moveTo>
                <a:cubicBezTo>
                  <a:pt x="620744" y="331373"/>
                  <a:pt x="637235" y="347553"/>
                  <a:pt x="659328" y="357200"/>
                </a:cubicBezTo>
                <a:cubicBezTo>
                  <a:pt x="663371" y="359066"/>
                  <a:pt x="667728" y="360933"/>
                  <a:pt x="671773" y="362799"/>
                </a:cubicBezTo>
                <a:cubicBezTo>
                  <a:pt x="711289" y="379914"/>
                  <a:pt x="736182" y="408850"/>
                  <a:pt x="746761" y="451167"/>
                </a:cubicBezTo>
                <a:cubicBezTo>
                  <a:pt x="755471" y="486015"/>
                  <a:pt x="761073" y="520864"/>
                  <a:pt x="759206" y="556957"/>
                </a:cubicBezTo>
                <a:cubicBezTo>
                  <a:pt x="758895" y="561003"/>
                  <a:pt x="758585" y="565047"/>
                  <a:pt x="757961" y="570337"/>
                </a:cubicBezTo>
                <a:cubicBezTo>
                  <a:pt x="755161" y="567848"/>
                  <a:pt x="753294" y="566292"/>
                  <a:pt x="751428" y="565047"/>
                </a:cubicBezTo>
                <a:cubicBezTo>
                  <a:pt x="730891" y="550424"/>
                  <a:pt x="710667" y="535799"/>
                  <a:pt x="689820" y="521798"/>
                </a:cubicBezTo>
                <a:cubicBezTo>
                  <a:pt x="677685" y="513707"/>
                  <a:pt x="663995" y="507795"/>
                  <a:pt x="651236" y="500640"/>
                </a:cubicBezTo>
                <a:cubicBezTo>
                  <a:pt x="618878" y="481970"/>
                  <a:pt x="598965" y="454278"/>
                  <a:pt x="598654" y="416629"/>
                </a:cubicBezTo>
                <a:cubicBezTo>
                  <a:pt x="598341" y="382402"/>
                  <a:pt x="602697" y="348487"/>
                  <a:pt x="604877" y="314260"/>
                </a:cubicBezTo>
                <a:cubicBezTo>
                  <a:pt x="605187" y="313326"/>
                  <a:pt x="606120" y="312394"/>
                  <a:pt x="606743" y="311149"/>
                </a:cubicBezTo>
                <a:close/>
                <a:moveTo>
                  <a:pt x="930029" y="304927"/>
                </a:moveTo>
                <a:cubicBezTo>
                  <a:pt x="931272" y="342265"/>
                  <a:pt x="934072" y="378359"/>
                  <a:pt x="933140" y="414140"/>
                </a:cubicBezTo>
                <a:cubicBezTo>
                  <a:pt x="932517" y="443078"/>
                  <a:pt x="918205" y="466724"/>
                  <a:pt x="894557" y="484149"/>
                </a:cubicBezTo>
                <a:cubicBezTo>
                  <a:pt x="888023" y="488816"/>
                  <a:pt x="881488" y="493484"/>
                  <a:pt x="874333" y="497216"/>
                </a:cubicBezTo>
                <a:cubicBezTo>
                  <a:pt x="840106" y="515887"/>
                  <a:pt x="804946" y="533310"/>
                  <a:pt x="776010" y="563805"/>
                </a:cubicBezTo>
                <a:cubicBezTo>
                  <a:pt x="775076" y="556336"/>
                  <a:pt x="774452" y="551357"/>
                  <a:pt x="774141" y="546379"/>
                </a:cubicBezTo>
                <a:cubicBezTo>
                  <a:pt x="772586" y="505929"/>
                  <a:pt x="778809" y="466413"/>
                  <a:pt x="791256" y="427830"/>
                </a:cubicBezTo>
                <a:cubicBezTo>
                  <a:pt x="801522" y="396716"/>
                  <a:pt x="821748" y="374313"/>
                  <a:pt x="850685" y="360933"/>
                </a:cubicBezTo>
                <a:cubicBezTo>
                  <a:pt x="879000" y="347865"/>
                  <a:pt x="905136" y="332618"/>
                  <a:pt x="924117" y="307104"/>
                </a:cubicBezTo>
                <a:cubicBezTo>
                  <a:pt x="924738" y="306793"/>
                  <a:pt x="925983" y="306482"/>
                  <a:pt x="930029" y="304927"/>
                </a:cubicBezTo>
                <a:close/>
                <a:moveTo>
                  <a:pt x="602386" y="148730"/>
                </a:moveTo>
                <a:cubicBezTo>
                  <a:pt x="619500" y="169577"/>
                  <a:pt x="641280" y="182644"/>
                  <a:pt x="663062" y="196337"/>
                </a:cubicBezTo>
                <a:cubicBezTo>
                  <a:pt x="716578" y="230562"/>
                  <a:pt x="742093" y="282212"/>
                  <a:pt x="750495" y="343199"/>
                </a:cubicBezTo>
                <a:cubicBezTo>
                  <a:pt x="753606" y="366847"/>
                  <a:pt x="753917" y="390804"/>
                  <a:pt x="755473" y="414762"/>
                </a:cubicBezTo>
                <a:cubicBezTo>
                  <a:pt x="754228" y="415075"/>
                  <a:pt x="752672" y="415386"/>
                  <a:pt x="751116" y="415697"/>
                </a:cubicBezTo>
                <a:cubicBezTo>
                  <a:pt x="730580" y="383649"/>
                  <a:pt x="701022" y="363423"/>
                  <a:pt x="667418" y="346621"/>
                </a:cubicBezTo>
                <a:cubicBezTo>
                  <a:pt x="619500" y="322975"/>
                  <a:pt x="595542" y="282836"/>
                  <a:pt x="596163" y="229317"/>
                </a:cubicBezTo>
                <a:cubicBezTo>
                  <a:pt x="596476" y="202559"/>
                  <a:pt x="599275" y="175800"/>
                  <a:pt x="602386" y="148730"/>
                </a:cubicBezTo>
                <a:close/>
                <a:moveTo>
                  <a:pt x="925671" y="140018"/>
                </a:moveTo>
                <a:cubicBezTo>
                  <a:pt x="926605" y="148107"/>
                  <a:pt x="927227" y="153708"/>
                  <a:pt x="927539" y="159309"/>
                </a:cubicBezTo>
                <a:cubicBezTo>
                  <a:pt x="928783" y="180157"/>
                  <a:pt x="930962" y="201002"/>
                  <a:pt x="931272" y="221850"/>
                </a:cubicBezTo>
                <a:cubicBezTo>
                  <a:pt x="932207" y="276924"/>
                  <a:pt x="907003" y="316751"/>
                  <a:pt x="857840" y="341020"/>
                </a:cubicBezTo>
                <a:cubicBezTo>
                  <a:pt x="834194" y="352844"/>
                  <a:pt x="811791" y="365603"/>
                  <a:pt x="794055" y="385827"/>
                </a:cubicBezTo>
                <a:cubicBezTo>
                  <a:pt x="788454" y="393294"/>
                  <a:pt x="782544" y="401073"/>
                  <a:pt x="774452" y="410718"/>
                </a:cubicBezTo>
                <a:cubicBezTo>
                  <a:pt x="772275" y="356267"/>
                  <a:pt x="777253" y="306172"/>
                  <a:pt x="801212" y="259188"/>
                </a:cubicBezTo>
                <a:cubicBezTo>
                  <a:pt x="816147" y="229941"/>
                  <a:pt x="837306" y="205982"/>
                  <a:pt x="865308" y="188868"/>
                </a:cubicBezTo>
                <a:cubicBezTo>
                  <a:pt x="886779" y="175801"/>
                  <a:pt x="907624" y="162110"/>
                  <a:pt x="925671" y="140018"/>
                </a:cubicBezTo>
                <a:close/>
                <a:moveTo>
                  <a:pt x="754851" y="0"/>
                </a:moveTo>
                <a:cubicBezTo>
                  <a:pt x="759518" y="4978"/>
                  <a:pt x="762940" y="8402"/>
                  <a:pt x="766053" y="12135"/>
                </a:cubicBezTo>
                <a:cubicBezTo>
                  <a:pt x="790945" y="40139"/>
                  <a:pt x="809613" y="71564"/>
                  <a:pt x="820816" y="107657"/>
                </a:cubicBezTo>
                <a:cubicBezTo>
                  <a:pt x="829528" y="135351"/>
                  <a:pt x="827973" y="161797"/>
                  <a:pt x="816459" y="188557"/>
                </a:cubicBezTo>
                <a:cubicBezTo>
                  <a:pt x="803390" y="218738"/>
                  <a:pt x="785656" y="245498"/>
                  <a:pt x="765430" y="271323"/>
                </a:cubicBezTo>
                <a:cubicBezTo>
                  <a:pt x="762629" y="274745"/>
                  <a:pt x="760452" y="279723"/>
                  <a:pt x="760763" y="284080"/>
                </a:cubicBezTo>
                <a:cubicBezTo>
                  <a:pt x="766053" y="513087"/>
                  <a:pt x="769786" y="742094"/>
                  <a:pt x="764808" y="971101"/>
                </a:cubicBezTo>
                <a:cubicBezTo>
                  <a:pt x="762008" y="1109874"/>
                  <a:pt x="756717" y="1248647"/>
                  <a:pt x="749873" y="1387110"/>
                </a:cubicBezTo>
                <a:cubicBezTo>
                  <a:pt x="740226" y="1582200"/>
                  <a:pt x="708801" y="1773869"/>
                  <a:pt x="653105" y="1961492"/>
                </a:cubicBezTo>
                <a:cubicBezTo>
                  <a:pt x="645014" y="1989185"/>
                  <a:pt x="643147" y="2018433"/>
                  <a:pt x="637235" y="2047059"/>
                </a:cubicBezTo>
                <a:cubicBezTo>
                  <a:pt x="625101" y="2105555"/>
                  <a:pt x="609854" y="2163739"/>
                  <a:pt x="577806" y="2214147"/>
                </a:cubicBezTo>
                <a:cubicBezTo>
                  <a:pt x="546069" y="2264553"/>
                  <a:pt x="523976" y="2319004"/>
                  <a:pt x="498773" y="2372212"/>
                </a:cubicBezTo>
                <a:cubicBezTo>
                  <a:pt x="497217" y="2375634"/>
                  <a:pt x="495040" y="2379367"/>
                  <a:pt x="492239" y="2382167"/>
                </a:cubicBezTo>
                <a:cubicBezTo>
                  <a:pt x="582163" y="2179609"/>
                  <a:pt x="630702" y="1966782"/>
                  <a:pt x="659639" y="1748665"/>
                </a:cubicBezTo>
                <a:cubicBezTo>
                  <a:pt x="659639" y="1779159"/>
                  <a:pt x="660260" y="1809962"/>
                  <a:pt x="659328" y="1840455"/>
                </a:cubicBezTo>
                <a:cubicBezTo>
                  <a:pt x="658705" y="1871260"/>
                  <a:pt x="656527" y="1901752"/>
                  <a:pt x="655906" y="1932866"/>
                </a:cubicBezTo>
                <a:cubicBezTo>
                  <a:pt x="657772" y="1926022"/>
                  <a:pt x="659949" y="1919176"/>
                  <a:pt x="661816" y="1912331"/>
                </a:cubicBezTo>
                <a:cubicBezTo>
                  <a:pt x="702889" y="1763601"/>
                  <a:pt x="730581" y="1612693"/>
                  <a:pt x="739915" y="1458673"/>
                </a:cubicBezTo>
                <a:cubicBezTo>
                  <a:pt x="747694" y="1331414"/>
                  <a:pt x="752674" y="1203841"/>
                  <a:pt x="758586" y="1076270"/>
                </a:cubicBezTo>
                <a:cubicBezTo>
                  <a:pt x="758896" y="1071291"/>
                  <a:pt x="758586" y="1066624"/>
                  <a:pt x="758586" y="1058534"/>
                </a:cubicBezTo>
                <a:cubicBezTo>
                  <a:pt x="757341" y="1063202"/>
                  <a:pt x="756717" y="1065068"/>
                  <a:pt x="755785" y="1067869"/>
                </a:cubicBezTo>
                <a:cubicBezTo>
                  <a:pt x="747694" y="1061022"/>
                  <a:pt x="740226" y="1053244"/>
                  <a:pt x="731826" y="1047955"/>
                </a:cubicBezTo>
                <a:cubicBezTo>
                  <a:pt x="711600" y="1034886"/>
                  <a:pt x="691687" y="1020574"/>
                  <a:pt x="669907" y="1010617"/>
                </a:cubicBezTo>
                <a:cubicBezTo>
                  <a:pt x="612032" y="983857"/>
                  <a:pt x="589630" y="939364"/>
                  <a:pt x="596164" y="877445"/>
                </a:cubicBezTo>
                <a:cubicBezTo>
                  <a:pt x="598654" y="855663"/>
                  <a:pt x="600209" y="833884"/>
                  <a:pt x="602387" y="810236"/>
                </a:cubicBezTo>
                <a:cubicBezTo>
                  <a:pt x="605187" y="812415"/>
                  <a:pt x="606432" y="813347"/>
                  <a:pt x="607365" y="814281"/>
                </a:cubicBezTo>
                <a:cubicBezTo>
                  <a:pt x="624479" y="835750"/>
                  <a:pt x="645637" y="851307"/>
                  <a:pt x="671152" y="861886"/>
                </a:cubicBezTo>
                <a:cubicBezTo>
                  <a:pt x="701021" y="874021"/>
                  <a:pt x="724980" y="893936"/>
                  <a:pt x="736493" y="925050"/>
                </a:cubicBezTo>
                <a:cubicBezTo>
                  <a:pt x="743338" y="943408"/>
                  <a:pt x="748007" y="962389"/>
                  <a:pt x="752050" y="981369"/>
                </a:cubicBezTo>
                <a:cubicBezTo>
                  <a:pt x="755162" y="995992"/>
                  <a:pt x="756096" y="1010928"/>
                  <a:pt x="758896" y="1026174"/>
                </a:cubicBezTo>
                <a:cubicBezTo>
                  <a:pt x="759207" y="1023373"/>
                  <a:pt x="759829" y="1020574"/>
                  <a:pt x="759829" y="1017774"/>
                </a:cubicBezTo>
                <a:cubicBezTo>
                  <a:pt x="760141" y="860020"/>
                  <a:pt x="760763" y="702268"/>
                  <a:pt x="760141" y="544824"/>
                </a:cubicBezTo>
                <a:cubicBezTo>
                  <a:pt x="759829" y="457701"/>
                  <a:pt x="757341" y="370891"/>
                  <a:pt x="756096" y="283769"/>
                </a:cubicBezTo>
                <a:cubicBezTo>
                  <a:pt x="756096" y="273500"/>
                  <a:pt x="752674" y="265722"/>
                  <a:pt x="746762" y="257009"/>
                </a:cubicBezTo>
                <a:cubicBezTo>
                  <a:pt x="733382" y="238030"/>
                  <a:pt x="720313" y="218428"/>
                  <a:pt x="709734" y="197580"/>
                </a:cubicBezTo>
                <a:cubicBezTo>
                  <a:pt x="694487" y="168020"/>
                  <a:pt x="692932" y="136596"/>
                  <a:pt x="702889" y="104858"/>
                </a:cubicBezTo>
                <a:cubicBezTo>
                  <a:pt x="713779" y="68765"/>
                  <a:pt x="731515" y="35783"/>
                  <a:pt x="752361" y="4667"/>
                </a:cubicBezTo>
                <a:cubicBezTo>
                  <a:pt x="752984" y="3422"/>
                  <a:pt x="753606" y="2177"/>
                  <a:pt x="754851" y="0"/>
                </a:cubicBezTo>
                <a:close/>
              </a:path>
            </a:pathLst>
          </a:custGeom>
          <a:solidFill>
            <a:schemeClr val="accent2"/>
          </a:solidFill>
          <a:ln w="16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AA31B67-CEC7-4F0C-8333-BC68B754A55E}"/>
              </a:ext>
            </a:extLst>
          </p:cNvPr>
          <p:cNvCxnSpPr>
            <a:cxnSpLocks/>
          </p:cNvCxnSpPr>
          <p:nvPr userDrawn="1"/>
        </p:nvCxnSpPr>
        <p:spPr>
          <a:xfrm>
            <a:off x="0" y="6730423"/>
            <a:ext cx="11658239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405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27F6C76-4896-44F3-8F21-E414DEA2924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11757" y="1162879"/>
            <a:ext cx="6957391" cy="45322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909027E4-0A48-4082-B747-AF6AEEE011A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 rot="20585984">
            <a:off x="2623726" y="3877631"/>
            <a:ext cx="2253284" cy="23893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2483AAD0-6658-4488-BD32-66C851CCFBB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1034171">
            <a:off x="10052759" y="93552"/>
            <a:ext cx="2253284" cy="23893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4478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3A4C3A1-9F52-4432-B149-7E51168649A8}"/>
              </a:ext>
            </a:extLst>
          </p:cNvPr>
          <p:cNvSpPr/>
          <p:nvPr userDrawn="1"/>
        </p:nvSpPr>
        <p:spPr>
          <a:xfrm>
            <a:off x="0" y="0"/>
            <a:ext cx="81003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27F6C76-4896-44F3-8F21-E414DEA2924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11757" y="1162879"/>
            <a:ext cx="6957391" cy="4532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909027E4-0A48-4082-B747-AF6AEEE011A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 rot="20585984">
            <a:off x="3080925" y="3887570"/>
            <a:ext cx="2253284" cy="23893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2483AAD0-6658-4488-BD32-66C851CCFBB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1034171">
            <a:off x="878941" y="3883311"/>
            <a:ext cx="2253284" cy="23893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8738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4611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71D6D76B-805B-4558-8007-4EF5CE5ABF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33707" y="4928985"/>
            <a:ext cx="1533023" cy="15330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16B74A48-2D82-4A65-88CD-A93660E4711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464783" y="4928985"/>
            <a:ext cx="1533023" cy="15330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08C278FC-CD2F-4A6D-820B-A320CE2BA9E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8295859" y="4928985"/>
            <a:ext cx="1533023" cy="15330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748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0075" y="0"/>
            <a:ext cx="2552699" cy="3705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76B55AB-35EA-4733-989A-F2DF60FA020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0075" y="4610101"/>
            <a:ext cx="2552699" cy="2247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2FC571E0-4A2E-4B70-9758-0D2115D01CE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538537" y="3152775"/>
            <a:ext cx="2552699" cy="3705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79D65CC2-65E9-4ACE-BB27-B844F37A9EDB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77000" y="542925"/>
            <a:ext cx="5114925" cy="3705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3718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73075AB-CEA8-4AC9-9B8C-4238097011F2}"/>
              </a:ext>
            </a:extLst>
          </p:cNvPr>
          <p:cNvSpPr/>
          <p:nvPr userDrawn="1"/>
        </p:nvSpPr>
        <p:spPr>
          <a:xfrm>
            <a:off x="0" y="2447925"/>
            <a:ext cx="12192000" cy="1962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D79E90BF-510F-4CD9-A4FA-D0929A13B6A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503325" y="1336039"/>
            <a:ext cx="3094821" cy="4185922"/>
          </a:xfrm>
          <a:custGeom>
            <a:avLst/>
            <a:gdLst>
              <a:gd name="connsiteX0" fmla="*/ 2098012 w 3094821"/>
              <a:gd name="connsiteY0" fmla="*/ 2192304 h 4185922"/>
              <a:gd name="connsiteX1" fmla="*/ 3094821 w 3094821"/>
              <a:gd name="connsiteY1" fmla="*/ 3189113 h 4185922"/>
              <a:gd name="connsiteX2" fmla="*/ 2098012 w 3094821"/>
              <a:gd name="connsiteY2" fmla="*/ 4185922 h 4185922"/>
              <a:gd name="connsiteX3" fmla="*/ 1101203 w 3094821"/>
              <a:gd name="connsiteY3" fmla="*/ 3189113 h 4185922"/>
              <a:gd name="connsiteX4" fmla="*/ 996809 w 3094821"/>
              <a:gd name="connsiteY4" fmla="*/ 1091101 h 4185922"/>
              <a:gd name="connsiteX5" fmla="*/ 1993617 w 3094821"/>
              <a:gd name="connsiteY5" fmla="*/ 2087909 h 4185922"/>
              <a:gd name="connsiteX6" fmla="*/ 996809 w 3094821"/>
              <a:gd name="connsiteY6" fmla="*/ 3084718 h 4185922"/>
              <a:gd name="connsiteX7" fmla="*/ 0 w 3094821"/>
              <a:gd name="connsiteY7" fmla="*/ 2087909 h 4185922"/>
              <a:gd name="connsiteX8" fmla="*/ 2087910 w 3094821"/>
              <a:gd name="connsiteY8" fmla="*/ 0 h 4185922"/>
              <a:gd name="connsiteX9" fmla="*/ 3084718 w 3094821"/>
              <a:gd name="connsiteY9" fmla="*/ 996808 h 4185922"/>
              <a:gd name="connsiteX10" fmla="*/ 2087910 w 3094821"/>
              <a:gd name="connsiteY10" fmla="*/ 1993616 h 4185922"/>
              <a:gd name="connsiteX11" fmla="*/ 1091101 w 3094821"/>
              <a:gd name="connsiteY11" fmla="*/ 996808 h 418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94821" h="4185922">
                <a:moveTo>
                  <a:pt x="2098012" y="2192304"/>
                </a:moveTo>
                <a:lnTo>
                  <a:pt x="3094821" y="3189113"/>
                </a:lnTo>
                <a:lnTo>
                  <a:pt x="2098012" y="4185922"/>
                </a:lnTo>
                <a:lnTo>
                  <a:pt x="1101203" y="3189113"/>
                </a:lnTo>
                <a:close/>
                <a:moveTo>
                  <a:pt x="996809" y="1091101"/>
                </a:moveTo>
                <a:lnTo>
                  <a:pt x="1993617" y="2087909"/>
                </a:lnTo>
                <a:lnTo>
                  <a:pt x="996809" y="3084718"/>
                </a:lnTo>
                <a:lnTo>
                  <a:pt x="0" y="2087909"/>
                </a:lnTo>
                <a:close/>
                <a:moveTo>
                  <a:pt x="2087910" y="0"/>
                </a:moveTo>
                <a:lnTo>
                  <a:pt x="3084718" y="996808"/>
                </a:lnTo>
                <a:lnTo>
                  <a:pt x="2087910" y="1993616"/>
                </a:lnTo>
                <a:lnTo>
                  <a:pt x="1091101" y="9968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F696DB36-3325-4ABD-A030-3CC56F701C2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6706" y="849422"/>
            <a:ext cx="5159157" cy="5159157"/>
          </a:xfrm>
          <a:custGeom>
            <a:avLst/>
            <a:gdLst>
              <a:gd name="connsiteX0" fmla="*/ 2579578 w 5159157"/>
              <a:gd name="connsiteY0" fmla="*/ 0 h 5159157"/>
              <a:gd name="connsiteX1" fmla="*/ 5159157 w 5159157"/>
              <a:gd name="connsiteY1" fmla="*/ 2579579 h 5159157"/>
              <a:gd name="connsiteX2" fmla="*/ 2579578 w 5159157"/>
              <a:gd name="connsiteY2" fmla="*/ 5159157 h 5159157"/>
              <a:gd name="connsiteX3" fmla="*/ 0 w 5159157"/>
              <a:gd name="connsiteY3" fmla="*/ 2579579 h 515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9157" h="5159157">
                <a:moveTo>
                  <a:pt x="2579578" y="0"/>
                </a:moveTo>
                <a:lnTo>
                  <a:pt x="5159157" y="2579579"/>
                </a:lnTo>
                <a:lnTo>
                  <a:pt x="2579578" y="5159157"/>
                </a:lnTo>
                <a:lnTo>
                  <a:pt x="0" y="25795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999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7541ADEF-1E4E-43DD-92A6-4DD1BEE0C3FA}"/>
              </a:ext>
            </a:extLst>
          </p:cNvPr>
          <p:cNvSpPr/>
          <p:nvPr userDrawn="1"/>
        </p:nvSpPr>
        <p:spPr>
          <a:xfrm>
            <a:off x="1414" y="5702527"/>
            <a:ext cx="12190587" cy="208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14A1CBB5-2E4E-44A7-B8C0-564929AD29FE}"/>
              </a:ext>
            </a:extLst>
          </p:cNvPr>
          <p:cNvSpPr/>
          <p:nvPr userDrawn="1"/>
        </p:nvSpPr>
        <p:spPr>
          <a:xfrm>
            <a:off x="1414" y="6035177"/>
            <a:ext cx="12190587" cy="20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E40BFC12-919E-46D9-8671-36DE4F33B855}"/>
              </a:ext>
            </a:extLst>
          </p:cNvPr>
          <p:cNvSpPr/>
          <p:nvPr userDrawn="1"/>
        </p:nvSpPr>
        <p:spPr>
          <a:xfrm>
            <a:off x="1414" y="5369877"/>
            <a:ext cx="12190587" cy="208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625C9658-DF2A-4CB3-953E-8206CF365BD7}"/>
              </a:ext>
            </a:extLst>
          </p:cNvPr>
          <p:cNvSpPr/>
          <p:nvPr userDrawn="1"/>
        </p:nvSpPr>
        <p:spPr>
          <a:xfrm>
            <a:off x="1414" y="5037227"/>
            <a:ext cx="12190587" cy="20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0F51F95-9F39-4F8B-A958-25CA10F420E1}"/>
              </a:ext>
            </a:extLst>
          </p:cNvPr>
          <p:cNvGrpSpPr/>
          <p:nvPr userDrawn="1"/>
        </p:nvGrpSpPr>
        <p:grpSpPr>
          <a:xfrm>
            <a:off x="6979778" y="1071223"/>
            <a:ext cx="4467224" cy="5464388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05BC7AA1-EC2F-4EED-9B06-3FAD3EAB6196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867AA5A2-602C-49AE-BF5C-D3DD14BAD373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FFBCCC8-A8AF-4EE9-BF70-AA0143034A3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8C69B09D-4297-49EC-976D-6841A2696FF1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9036A40-5C02-4306-AC84-CB85976F52E7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97C1FE51-50C6-4AC7-A369-B51BD0699335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554BD12E-1FB9-42BE-87F4-23BF81D7633E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E5A0E3E3-F902-41E1-91A1-E9AEFE7BA9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09795" y="1300119"/>
            <a:ext cx="4095290" cy="361246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xmlns="" id="{A2F9B86F-A669-4115-8D16-1F5499333B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5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36AED60C-28D9-44EA-86A3-AEEFD1480FDE}"/>
              </a:ext>
            </a:extLst>
          </p:cNvPr>
          <p:cNvSpPr/>
          <p:nvPr userDrawn="1"/>
        </p:nvSpPr>
        <p:spPr>
          <a:xfrm rot="5083725">
            <a:off x="1174532" y="-970122"/>
            <a:ext cx="748525" cy="3046461"/>
          </a:xfrm>
          <a:custGeom>
            <a:avLst/>
            <a:gdLst>
              <a:gd name="connsiteX0" fmla="*/ 534053 w 748525"/>
              <a:gd name="connsiteY0" fmla="*/ 1515419 h 3046461"/>
              <a:gd name="connsiteX1" fmla="*/ 542359 w 748525"/>
              <a:gd name="connsiteY1" fmla="*/ 1457574 h 3046461"/>
              <a:gd name="connsiteX2" fmla="*/ 545941 w 748525"/>
              <a:gd name="connsiteY2" fmla="*/ 1443247 h 3046461"/>
              <a:gd name="connsiteX3" fmla="*/ 664522 w 748525"/>
              <a:gd name="connsiteY3" fmla="*/ 1305569 h 3046461"/>
              <a:gd name="connsiteX4" fmla="*/ 724210 w 748525"/>
              <a:gd name="connsiteY4" fmla="*/ 1261002 h 3046461"/>
              <a:gd name="connsiteX5" fmla="*/ 736147 w 748525"/>
              <a:gd name="connsiteY5" fmla="*/ 1248268 h 3046461"/>
              <a:gd name="connsiteX6" fmla="*/ 741318 w 748525"/>
              <a:gd name="connsiteY6" fmla="*/ 1301190 h 3046461"/>
              <a:gd name="connsiteX7" fmla="*/ 740523 w 748525"/>
              <a:gd name="connsiteY7" fmla="*/ 1393507 h 3046461"/>
              <a:gd name="connsiteX8" fmla="*/ 682428 w 748525"/>
              <a:gd name="connsiteY8" fmla="*/ 1482642 h 3046461"/>
              <a:gd name="connsiteX9" fmla="*/ 654572 w 748525"/>
              <a:gd name="connsiteY9" fmla="*/ 1498559 h 3046461"/>
              <a:gd name="connsiteX10" fmla="*/ 534401 w 748525"/>
              <a:gd name="connsiteY10" fmla="*/ 1576549 h 3046461"/>
              <a:gd name="connsiteX11" fmla="*/ 534053 w 748525"/>
              <a:gd name="connsiteY11" fmla="*/ 1515419 h 3046461"/>
              <a:gd name="connsiteX12" fmla="*/ 544051 w 748525"/>
              <a:gd name="connsiteY12" fmla="*/ 1259708 h 3046461"/>
              <a:gd name="connsiteX13" fmla="*/ 569418 w 748525"/>
              <a:gd name="connsiteY13" fmla="*/ 1167094 h 3046461"/>
              <a:gd name="connsiteX14" fmla="*/ 641840 w 748525"/>
              <a:gd name="connsiteY14" fmla="*/ 1096661 h 3046461"/>
              <a:gd name="connsiteX15" fmla="*/ 735747 w 748525"/>
              <a:gd name="connsiteY15" fmla="*/ 1028618 h 3046461"/>
              <a:gd name="connsiteX16" fmla="*/ 741318 w 748525"/>
              <a:gd name="connsiteY16" fmla="*/ 1072390 h 3046461"/>
              <a:gd name="connsiteX17" fmla="*/ 743308 w 748525"/>
              <a:gd name="connsiteY17" fmla="*/ 1168686 h 3046461"/>
              <a:gd name="connsiteX18" fmla="*/ 687599 w 748525"/>
              <a:gd name="connsiteY18" fmla="*/ 1260603 h 3046461"/>
              <a:gd name="connsiteX19" fmla="*/ 666909 w 748525"/>
              <a:gd name="connsiteY19" fmla="*/ 1273337 h 3046461"/>
              <a:gd name="connsiteX20" fmla="*/ 541963 w 748525"/>
              <a:gd name="connsiteY20" fmla="*/ 1358889 h 3046461"/>
              <a:gd name="connsiteX21" fmla="*/ 544051 w 748525"/>
              <a:gd name="connsiteY21" fmla="*/ 1259708 h 3046461"/>
              <a:gd name="connsiteX22" fmla="*/ 546339 w 748525"/>
              <a:gd name="connsiteY22" fmla="*/ 1059159 h 3046461"/>
              <a:gd name="connsiteX23" fmla="*/ 562655 w 748525"/>
              <a:gd name="connsiteY23" fmla="*/ 978880 h 3046461"/>
              <a:gd name="connsiteX24" fmla="*/ 642635 w 748525"/>
              <a:gd name="connsiteY24" fmla="*/ 883378 h 3046461"/>
              <a:gd name="connsiteX25" fmla="*/ 736942 w 748525"/>
              <a:gd name="connsiteY25" fmla="*/ 811754 h 3046461"/>
              <a:gd name="connsiteX26" fmla="*/ 740126 w 748525"/>
              <a:gd name="connsiteY26" fmla="*/ 822498 h 3046461"/>
              <a:gd name="connsiteX27" fmla="*/ 748481 w 748525"/>
              <a:gd name="connsiteY27" fmla="*/ 933119 h 3046461"/>
              <a:gd name="connsiteX28" fmla="*/ 680836 w 748525"/>
              <a:gd name="connsiteY28" fmla="*/ 1052892 h 3046461"/>
              <a:gd name="connsiteX29" fmla="*/ 648206 w 748525"/>
              <a:gd name="connsiteY29" fmla="*/ 1071195 h 3046461"/>
              <a:gd name="connsiteX30" fmla="*/ 545544 w 748525"/>
              <a:gd name="connsiteY30" fmla="*/ 1143617 h 3046461"/>
              <a:gd name="connsiteX31" fmla="*/ 546339 w 748525"/>
              <a:gd name="connsiteY31" fmla="*/ 1059159 h 3046461"/>
              <a:gd name="connsiteX32" fmla="*/ 545544 w 748525"/>
              <a:gd name="connsiteY32" fmla="*/ 838414 h 3046461"/>
              <a:gd name="connsiteX33" fmla="*/ 561063 w 748525"/>
              <a:gd name="connsiteY33" fmla="*/ 766392 h 3046461"/>
              <a:gd name="connsiteX34" fmla="*/ 639453 w 748525"/>
              <a:gd name="connsiteY34" fmla="*/ 671290 h 3046461"/>
              <a:gd name="connsiteX35" fmla="*/ 734555 w 748525"/>
              <a:gd name="connsiteY35" fmla="*/ 601652 h 3046461"/>
              <a:gd name="connsiteX36" fmla="*/ 738136 w 748525"/>
              <a:gd name="connsiteY36" fmla="*/ 600857 h 3046461"/>
              <a:gd name="connsiteX37" fmla="*/ 744902 w 748525"/>
              <a:gd name="connsiteY37" fmla="*/ 746894 h 3046461"/>
              <a:gd name="connsiteX38" fmla="*/ 691183 w 748525"/>
              <a:gd name="connsiteY38" fmla="*/ 831651 h 3046461"/>
              <a:gd name="connsiteX39" fmla="*/ 635872 w 748525"/>
              <a:gd name="connsiteY39" fmla="*/ 864280 h 3046461"/>
              <a:gd name="connsiteX40" fmla="*/ 550718 w 748525"/>
              <a:gd name="connsiteY40" fmla="*/ 924365 h 3046461"/>
              <a:gd name="connsiteX41" fmla="*/ 545544 w 748525"/>
              <a:gd name="connsiteY41" fmla="*/ 928344 h 3046461"/>
              <a:gd name="connsiteX42" fmla="*/ 541168 w 748525"/>
              <a:gd name="connsiteY42" fmla="*/ 927547 h 3046461"/>
              <a:gd name="connsiteX43" fmla="*/ 545544 w 748525"/>
              <a:gd name="connsiteY43" fmla="*/ 838414 h 3046461"/>
              <a:gd name="connsiteX44" fmla="*/ 546191 w 748525"/>
              <a:gd name="connsiteY44" fmla="*/ 622045 h 3046461"/>
              <a:gd name="connsiteX45" fmla="*/ 563850 w 748525"/>
              <a:gd name="connsiteY45" fmla="*/ 547136 h 3046461"/>
              <a:gd name="connsiteX46" fmla="*/ 639851 w 748525"/>
              <a:gd name="connsiteY46" fmla="*/ 461585 h 3046461"/>
              <a:gd name="connsiteX47" fmla="*/ 733760 w 748525"/>
              <a:gd name="connsiteY47" fmla="*/ 392744 h 3046461"/>
              <a:gd name="connsiteX48" fmla="*/ 741321 w 748525"/>
              <a:gd name="connsiteY48" fmla="*/ 389960 h 3046461"/>
              <a:gd name="connsiteX49" fmla="*/ 745300 w 748525"/>
              <a:gd name="connsiteY49" fmla="*/ 529628 h 3046461"/>
              <a:gd name="connsiteX50" fmla="*/ 695957 w 748525"/>
              <a:gd name="connsiteY50" fmla="*/ 619161 h 3046461"/>
              <a:gd name="connsiteX51" fmla="*/ 670093 w 748525"/>
              <a:gd name="connsiteY51" fmla="*/ 635872 h 3046461"/>
              <a:gd name="connsiteX52" fmla="*/ 544352 w 748525"/>
              <a:gd name="connsiteY52" fmla="*/ 721028 h 3046461"/>
              <a:gd name="connsiteX53" fmla="*/ 541963 w 748525"/>
              <a:gd name="connsiteY53" fmla="*/ 698744 h 3046461"/>
              <a:gd name="connsiteX54" fmla="*/ 546191 w 748525"/>
              <a:gd name="connsiteY54" fmla="*/ 622045 h 3046461"/>
              <a:gd name="connsiteX55" fmla="*/ 546936 w 748525"/>
              <a:gd name="connsiteY55" fmla="*/ 424777 h 3046461"/>
              <a:gd name="connsiteX56" fmla="*/ 576581 w 748525"/>
              <a:gd name="connsiteY56" fmla="*/ 331466 h 3046461"/>
              <a:gd name="connsiteX57" fmla="*/ 658551 w 748525"/>
              <a:gd name="connsiteY57" fmla="*/ 241535 h 3046461"/>
              <a:gd name="connsiteX58" fmla="*/ 735748 w 748525"/>
              <a:gd name="connsiteY58" fmla="*/ 179063 h 3046461"/>
              <a:gd name="connsiteX59" fmla="*/ 738137 w 748525"/>
              <a:gd name="connsiteY59" fmla="*/ 203735 h 3046461"/>
              <a:gd name="connsiteX60" fmla="*/ 742911 w 748525"/>
              <a:gd name="connsiteY60" fmla="*/ 283715 h 3046461"/>
              <a:gd name="connsiteX61" fmla="*/ 649001 w 748525"/>
              <a:gd name="connsiteY61" fmla="*/ 436118 h 3046461"/>
              <a:gd name="connsiteX62" fmla="*/ 567429 w 748525"/>
              <a:gd name="connsiteY62" fmla="*/ 493419 h 3046461"/>
              <a:gd name="connsiteX63" fmla="*/ 542360 w 748525"/>
              <a:gd name="connsiteY63" fmla="*/ 525251 h 3046461"/>
              <a:gd name="connsiteX64" fmla="*/ 546936 w 748525"/>
              <a:gd name="connsiteY64" fmla="*/ 424777 h 3046461"/>
              <a:gd name="connsiteX65" fmla="*/ 311170 w 748525"/>
              <a:gd name="connsiteY65" fmla="*/ 1346156 h 3046461"/>
              <a:gd name="connsiteX66" fmla="*/ 321915 w 748525"/>
              <a:gd name="connsiteY66" fmla="*/ 1247473 h 3046461"/>
              <a:gd name="connsiteX67" fmla="*/ 333454 w 748525"/>
              <a:gd name="connsiteY67" fmla="*/ 1260604 h 3046461"/>
              <a:gd name="connsiteX68" fmla="*/ 387571 w 748525"/>
              <a:gd name="connsiteY68" fmla="*/ 1305171 h 3046461"/>
              <a:gd name="connsiteX69" fmla="*/ 508936 w 748525"/>
              <a:gd name="connsiteY69" fmla="*/ 1470308 h 3046461"/>
              <a:gd name="connsiteX70" fmla="*/ 511323 w 748525"/>
              <a:gd name="connsiteY70" fmla="*/ 1582918 h 3046461"/>
              <a:gd name="connsiteX71" fmla="*/ 403884 w 748525"/>
              <a:gd name="connsiteY71" fmla="*/ 1506119 h 3046461"/>
              <a:gd name="connsiteX72" fmla="*/ 397916 w 748525"/>
              <a:gd name="connsiteY72" fmla="*/ 1502935 h 3046461"/>
              <a:gd name="connsiteX73" fmla="*/ 311170 w 748525"/>
              <a:gd name="connsiteY73" fmla="*/ 1346156 h 3046461"/>
              <a:gd name="connsiteX74" fmla="*/ 314354 w 748525"/>
              <a:gd name="connsiteY74" fmla="*/ 1122130 h 3046461"/>
              <a:gd name="connsiteX75" fmla="*/ 322312 w 748525"/>
              <a:gd name="connsiteY75" fmla="*/ 1036179 h 3046461"/>
              <a:gd name="connsiteX76" fmla="*/ 328678 w 748525"/>
              <a:gd name="connsiteY76" fmla="*/ 1041352 h 3046461"/>
              <a:gd name="connsiteX77" fmla="*/ 410254 w 748525"/>
              <a:gd name="connsiteY77" fmla="*/ 1102233 h 3046461"/>
              <a:gd name="connsiteX78" fmla="*/ 493816 w 748525"/>
              <a:gd name="connsiteY78" fmla="*/ 1183010 h 3046461"/>
              <a:gd name="connsiteX79" fmla="*/ 513711 w 748525"/>
              <a:gd name="connsiteY79" fmla="*/ 1255035 h 3046461"/>
              <a:gd name="connsiteX80" fmla="*/ 522466 w 748525"/>
              <a:gd name="connsiteY80" fmla="*/ 1312334 h 3046461"/>
              <a:gd name="connsiteX81" fmla="*/ 523659 w 748525"/>
              <a:gd name="connsiteY81" fmla="*/ 1301591 h 3046461"/>
              <a:gd name="connsiteX82" fmla="*/ 524059 w 748525"/>
              <a:gd name="connsiteY82" fmla="*/ 696754 h 3046461"/>
              <a:gd name="connsiteX83" fmla="*/ 518885 w 748525"/>
              <a:gd name="connsiteY83" fmla="*/ 362901 h 3046461"/>
              <a:gd name="connsiteX84" fmla="*/ 506948 w 748525"/>
              <a:gd name="connsiteY84" fmla="*/ 328680 h 3046461"/>
              <a:gd name="connsiteX85" fmla="*/ 459594 w 748525"/>
              <a:gd name="connsiteY85" fmla="*/ 252678 h 3046461"/>
              <a:gd name="connsiteX86" fmla="*/ 450841 w 748525"/>
              <a:gd name="connsiteY86" fmla="*/ 134100 h 3046461"/>
              <a:gd name="connsiteX87" fmla="*/ 514109 w 748525"/>
              <a:gd name="connsiteY87" fmla="*/ 5969 h 3046461"/>
              <a:gd name="connsiteX88" fmla="*/ 517293 w 748525"/>
              <a:gd name="connsiteY88" fmla="*/ 0 h 3046461"/>
              <a:gd name="connsiteX89" fmla="*/ 531619 w 748525"/>
              <a:gd name="connsiteY89" fmla="*/ 15519 h 3046461"/>
              <a:gd name="connsiteX90" fmla="*/ 601652 w 748525"/>
              <a:gd name="connsiteY90" fmla="*/ 137679 h 3046461"/>
              <a:gd name="connsiteX91" fmla="*/ 596081 w 748525"/>
              <a:gd name="connsiteY91" fmla="*/ 241138 h 3046461"/>
              <a:gd name="connsiteX92" fmla="*/ 530822 w 748525"/>
              <a:gd name="connsiteY92" fmla="*/ 346985 h 3046461"/>
              <a:gd name="connsiteX93" fmla="*/ 524853 w 748525"/>
              <a:gd name="connsiteY93" fmla="*/ 363298 h 3046461"/>
              <a:gd name="connsiteX94" fmla="*/ 530027 w 748525"/>
              <a:gd name="connsiteY94" fmla="*/ 1241903 h 3046461"/>
              <a:gd name="connsiteX95" fmla="*/ 510927 w 748525"/>
              <a:gd name="connsiteY95" fmla="*/ 1773920 h 3046461"/>
              <a:gd name="connsiteX96" fmla="*/ 387174 w 748525"/>
              <a:gd name="connsiteY96" fmla="*/ 2508475 h 3046461"/>
              <a:gd name="connsiteX97" fmla="*/ 366879 w 748525"/>
              <a:gd name="connsiteY97" fmla="*/ 2617903 h 3046461"/>
              <a:gd name="connsiteX98" fmla="*/ 290878 w 748525"/>
              <a:gd name="connsiteY98" fmla="*/ 2831586 h 3046461"/>
              <a:gd name="connsiteX99" fmla="*/ 189805 w 748525"/>
              <a:gd name="connsiteY99" fmla="*/ 3033729 h 3046461"/>
              <a:gd name="connsiteX100" fmla="*/ 181449 w 748525"/>
              <a:gd name="connsiteY100" fmla="*/ 3046461 h 3046461"/>
              <a:gd name="connsiteX101" fmla="*/ 395530 w 748525"/>
              <a:gd name="connsiteY101" fmla="*/ 2236299 h 3046461"/>
              <a:gd name="connsiteX102" fmla="*/ 395132 w 748525"/>
              <a:gd name="connsiteY102" fmla="*/ 2353685 h 3046461"/>
              <a:gd name="connsiteX103" fmla="*/ 390756 w 748525"/>
              <a:gd name="connsiteY103" fmla="*/ 2471866 h 3046461"/>
              <a:gd name="connsiteX104" fmla="*/ 398314 w 748525"/>
              <a:gd name="connsiteY104" fmla="*/ 2445605 h 3046461"/>
              <a:gd name="connsiteX105" fmla="*/ 498192 w 748525"/>
              <a:gd name="connsiteY105" fmla="*/ 1865441 h 3046461"/>
              <a:gd name="connsiteX106" fmla="*/ 522069 w 748525"/>
              <a:gd name="connsiteY106" fmla="*/ 1376400 h 3046461"/>
              <a:gd name="connsiteX107" fmla="*/ 522069 w 748525"/>
              <a:gd name="connsiteY107" fmla="*/ 1353718 h 3046461"/>
              <a:gd name="connsiteX108" fmla="*/ 518487 w 748525"/>
              <a:gd name="connsiteY108" fmla="*/ 1365656 h 3046461"/>
              <a:gd name="connsiteX109" fmla="*/ 487847 w 748525"/>
              <a:gd name="connsiteY109" fmla="*/ 1340189 h 3046461"/>
              <a:gd name="connsiteX110" fmla="*/ 408662 w 748525"/>
              <a:gd name="connsiteY110" fmla="*/ 1292438 h 3046461"/>
              <a:gd name="connsiteX111" fmla="*/ 314354 w 748525"/>
              <a:gd name="connsiteY111" fmla="*/ 1122130 h 3046461"/>
              <a:gd name="connsiteX112" fmla="*/ 323109 w 748525"/>
              <a:gd name="connsiteY112" fmla="*/ 824087 h 3046461"/>
              <a:gd name="connsiteX113" fmla="*/ 326293 w 748525"/>
              <a:gd name="connsiteY113" fmla="*/ 823292 h 3046461"/>
              <a:gd name="connsiteX114" fmla="*/ 337833 w 748525"/>
              <a:gd name="connsiteY114" fmla="*/ 836026 h 3046461"/>
              <a:gd name="connsiteX115" fmla="*/ 400702 w 748525"/>
              <a:gd name="connsiteY115" fmla="*/ 882582 h 3046461"/>
              <a:gd name="connsiteX116" fmla="*/ 452830 w 748525"/>
              <a:gd name="connsiteY116" fmla="*/ 912425 h 3046461"/>
              <a:gd name="connsiteX117" fmla="*/ 501375 w 748525"/>
              <a:gd name="connsiteY117" fmla="*/ 986040 h 3046461"/>
              <a:gd name="connsiteX118" fmla="*/ 520875 w 748525"/>
              <a:gd name="connsiteY118" fmla="*/ 1140831 h 3046461"/>
              <a:gd name="connsiteX119" fmla="*/ 519681 w 748525"/>
              <a:gd name="connsiteY119" fmla="*/ 1151574 h 3046461"/>
              <a:gd name="connsiteX120" fmla="*/ 512518 w 748525"/>
              <a:gd name="connsiteY120" fmla="*/ 1145605 h 3046461"/>
              <a:gd name="connsiteX121" fmla="*/ 432935 w 748525"/>
              <a:gd name="connsiteY121" fmla="*/ 1089499 h 3046461"/>
              <a:gd name="connsiteX122" fmla="*/ 404681 w 748525"/>
              <a:gd name="connsiteY122" fmla="*/ 1074378 h 3046461"/>
              <a:gd name="connsiteX123" fmla="*/ 315151 w 748525"/>
              <a:gd name="connsiteY123" fmla="*/ 912028 h 3046461"/>
              <a:gd name="connsiteX124" fmla="*/ 323109 w 748525"/>
              <a:gd name="connsiteY124" fmla="*/ 824087 h 3046461"/>
              <a:gd name="connsiteX125" fmla="*/ 317488 w 748525"/>
              <a:gd name="connsiteY125" fmla="*/ 678001 h 3046461"/>
              <a:gd name="connsiteX126" fmla="*/ 325893 w 748525"/>
              <a:gd name="connsiteY126" fmla="*/ 606028 h 3046461"/>
              <a:gd name="connsiteX127" fmla="*/ 335841 w 748525"/>
              <a:gd name="connsiteY127" fmla="*/ 620352 h 3046461"/>
              <a:gd name="connsiteX128" fmla="*/ 396326 w 748525"/>
              <a:gd name="connsiteY128" fmla="*/ 667705 h 3046461"/>
              <a:gd name="connsiteX129" fmla="*/ 512518 w 748525"/>
              <a:gd name="connsiteY129" fmla="*/ 809363 h 3046461"/>
              <a:gd name="connsiteX130" fmla="*/ 522068 w 748525"/>
              <a:gd name="connsiteY130" fmla="*/ 929139 h 3046461"/>
              <a:gd name="connsiteX131" fmla="*/ 521670 w 748525"/>
              <a:gd name="connsiteY131" fmla="*/ 940279 h 3046461"/>
              <a:gd name="connsiteX132" fmla="*/ 512120 w 748525"/>
              <a:gd name="connsiteY132" fmla="*/ 932321 h 3046461"/>
              <a:gd name="connsiteX133" fmla="*/ 431740 w 748525"/>
              <a:gd name="connsiteY133" fmla="*/ 876612 h 3046461"/>
              <a:gd name="connsiteX134" fmla="*/ 382399 w 748525"/>
              <a:gd name="connsiteY134" fmla="*/ 849156 h 3046461"/>
              <a:gd name="connsiteX135" fmla="*/ 317140 w 748525"/>
              <a:gd name="connsiteY135" fmla="*/ 747288 h 3046461"/>
              <a:gd name="connsiteX136" fmla="*/ 317488 w 748525"/>
              <a:gd name="connsiteY136" fmla="*/ 678001 h 3046461"/>
              <a:gd name="connsiteX137" fmla="*/ 325495 w 748525"/>
              <a:gd name="connsiteY137" fmla="*/ 401897 h 3046461"/>
              <a:gd name="connsiteX138" fmla="*/ 327882 w 748525"/>
              <a:gd name="connsiteY138" fmla="*/ 397918 h 3046461"/>
              <a:gd name="connsiteX139" fmla="*/ 395131 w 748525"/>
              <a:gd name="connsiteY139" fmla="*/ 456811 h 3046461"/>
              <a:gd name="connsiteX140" fmla="*/ 411047 w 748525"/>
              <a:gd name="connsiteY140" fmla="*/ 463972 h 3046461"/>
              <a:gd name="connsiteX141" fmla="*/ 506945 w 748525"/>
              <a:gd name="connsiteY141" fmla="*/ 576981 h 3046461"/>
              <a:gd name="connsiteX142" fmla="*/ 522861 w 748525"/>
              <a:gd name="connsiteY142" fmla="*/ 712273 h 3046461"/>
              <a:gd name="connsiteX143" fmla="*/ 521269 w 748525"/>
              <a:gd name="connsiteY143" fmla="*/ 729384 h 3046461"/>
              <a:gd name="connsiteX144" fmla="*/ 512914 w 748525"/>
              <a:gd name="connsiteY144" fmla="*/ 722618 h 3046461"/>
              <a:gd name="connsiteX145" fmla="*/ 434126 w 748525"/>
              <a:gd name="connsiteY145" fmla="*/ 667309 h 3046461"/>
              <a:gd name="connsiteX146" fmla="*/ 384783 w 748525"/>
              <a:gd name="connsiteY146" fmla="*/ 640251 h 3046461"/>
              <a:gd name="connsiteX147" fmla="*/ 317537 w 748525"/>
              <a:gd name="connsiteY147" fmla="*/ 532812 h 3046461"/>
              <a:gd name="connsiteX148" fmla="*/ 325495 w 748525"/>
              <a:gd name="connsiteY148" fmla="*/ 401897 h 3046461"/>
              <a:gd name="connsiteX149" fmla="*/ 322312 w 748525"/>
              <a:gd name="connsiteY149" fmla="*/ 190207 h 3046461"/>
              <a:gd name="connsiteX150" fmla="*/ 399907 w 748525"/>
              <a:gd name="connsiteY150" fmla="*/ 251089 h 3046461"/>
              <a:gd name="connsiteX151" fmla="*/ 511722 w 748525"/>
              <a:gd name="connsiteY151" fmla="*/ 438905 h 3046461"/>
              <a:gd name="connsiteX152" fmla="*/ 518088 w 748525"/>
              <a:gd name="connsiteY152" fmla="*/ 530425 h 3046461"/>
              <a:gd name="connsiteX153" fmla="*/ 512517 w 748525"/>
              <a:gd name="connsiteY153" fmla="*/ 531620 h 3046461"/>
              <a:gd name="connsiteX154" fmla="*/ 405479 w 748525"/>
              <a:gd name="connsiteY154" fmla="*/ 443282 h 3046461"/>
              <a:gd name="connsiteX155" fmla="*/ 314354 w 748525"/>
              <a:gd name="connsiteY155" fmla="*/ 293266 h 3046461"/>
              <a:gd name="connsiteX156" fmla="*/ 322312 w 748525"/>
              <a:gd name="connsiteY156" fmla="*/ 190207 h 3046461"/>
              <a:gd name="connsiteX157" fmla="*/ 0 w 748525"/>
              <a:gd name="connsiteY157" fmla="*/ 832444 h 3046461"/>
              <a:gd name="connsiteX158" fmla="*/ 68440 w 748525"/>
              <a:gd name="connsiteY158" fmla="*/ 942667 h 3046461"/>
              <a:gd name="connsiteX159" fmla="*/ 329078 w 748525"/>
              <a:gd name="connsiteY159" fmla="*/ 1498559 h 3046461"/>
              <a:gd name="connsiteX160" fmla="*/ 405080 w 748525"/>
              <a:gd name="connsiteY160" fmla="*/ 2064798 h 3046461"/>
              <a:gd name="connsiteX161" fmla="*/ 396327 w 748525"/>
              <a:gd name="connsiteY161" fmla="*/ 2193324 h 3046461"/>
              <a:gd name="connsiteX162" fmla="*/ 393540 w 748525"/>
              <a:gd name="connsiteY162" fmla="*/ 2206456 h 3046461"/>
              <a:gd name="connsiteX163" fmla="*/ 384387 w 748525"/>
              <a:gd name="connsiteY163" fmla="*/ 2101804 h 3046461"/>
              <a:gd name="connsiteX164" fmla="*/ 288888 w 748525"/>
              <a:gd name="connsiteY164" fmla="*/ 1646188 h 3046461"/>
              <a:gd name="connsiteX165" fmla="*/ 6366 w 748525"/>
              <a:gd name="connsiteY165" fmla="*/ 858308 h 3046461"/>
              <a:gd name="connsiteX166" fmla="*/ 0 w 748525"/>
              <a:gd name="connsiteY166" fmla="*/ 832444 h 304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748525" h="3046461">
                <a:moveTo>
                  <a:pt x="534053" y="1515419"/>
                </a:moveTo>
                <a:cubicBezTo>
                  <a:pt x="535495" y="1495772"/>
                  <a:pt x="538380" y="1476673"/>
                  <a:pt x="542359" y="1457574"/>
                </a:cubicBezTo>
                <a:cubicBezTo>
                  <a:pt x="543554" y="1452797"/>
                  <a:pt x="544746" y="1448024"/>
                  <a:pt x="545941" y="1443247"/>
                </a:cubicBezTo>
                <a:cubicBezTo>
                  <a:pt x="559073" y="1374407"/>
                  <a:pt x="598466" y="1328248"/>
                  <a:pt x="664522" y="1305569"/>
                </a:cubicBezTo>
                <a:cubicBezTo>
                  <a:pt x="688794" y="1297211"/>
                  <a:pt x="707099" y="1279305"/>
                  <a:pt x="724210" y="1261002"/>
                </a:cubicBezTo>
                <a:cubicBezTo>
                  <a:pt x="727392" y="1257421"/>
                  <a:pt x="730576" y="1253839"/>
                  <a:pt x="736147" y="1248268"/>
                </a:cubicBezTo>
                <a:cubicBezTo>
                  <a:pt x="738136" y="1267766"/>
                  <a:pt x="740921" y="1284479"/>
                  <a:pt x="741318" y="1301190"/>
                </a:cubicBezTo>
                <a:cubicBezTo>
                  <a:pt x="742116" y="1331830"/>
                  <a:pt x="743308" y="1362867"/>
                  <a:pt x="740523" y="1393507"/>
                </a:cubicBezTo>
                <a:cubicBezTo>
                  <a:pt x="736942" y="1432105"/>
                  <a:pt x="715455" y="1461553"/>
                  <a:pt x="682428" y="1482642"/>
                </a:cubicBezTo>
                <a:cubicBezTo>
                  <a:pt x="673275" y="1488211"/>
                  <a:pt x="664122" y="1493782"/>
                  <a:pt x="654572" y="1498559"/>
                </a:cubicBezTo>
                <a:cubicBezTo>
                  <a:pt x="612395" y="1518851"/>
                  <a:pt x="571010" y="1540738"/>
                  <a:pt x="534401" y="1576549"/>
                </a:cubicBezTo>
                <a:cubicBezTo>
                  <a:pt x="532610" y="1555261"/>
                  <a:pt x="532610" y="1535066"/>
                  <a:pt x="534053" y="1515419"/>
                </a:cubicBezTo>
                <a:close/>
                <a:moveTo>
                  <a:pt x="544051" y="1259708"/>
                </a:moveTo>
                <a:cubicBezTo>
                  <a:pt x="548528" y="1227875"/>
                  <a:pt x="556884" y="1197136"/>
                  <a:pt x="569418" y="1167094"/>
                </a:cubicBezTo>
                <a:cubicBezTo>
                  <a:pt x="583345" y="1133667"/>
                  <a:pt x="609608" y="1110988"/>
                  <a:pt x="641840" y="1096661"/>
                </a:cubicBezTo>
                <a:cubicBezTo>
                  <a:pt x="677651" y="1080745"/>
                  <a:pt x="709883" y="1061247"/>
                  <a:pt x="735747" y="1028618"/>
                </a:cubicBezTo>
                <a:cubicBezTo>
                  <a:pt x="737736" y="1043342"/>
                  <a:pt x="740523" y="1057666"/>
                  <a:pt x="741318" y="1072390"/>
                </a:cubicBezTo>
                <a:cubicBezTo>
                  <a:pt x="742910" y="1104619"/>
                  <a:pt x="745297" y="1136851"/>
                  <a:pt x="743308" y="1168686"/>
                </a:cubicBezTo>
                <a:cubicBezTo>
                  <a:pt x="740921" y="1208079"/>
                  <a:pt x="720228" y="1238321"/>
                  <a:pt x="687599" y="1260603"/>
                </a:cubicBezTo>
                <a:cubicBezTo>
                  <a:pt x="680836" y="1264982"/>
                  <a:pt x="674070" y="1269358"/>
                  <a:pt x="666909" y="1273337"/>
                </a:cubicBezTo>
                <a:cubicBezTo>
                  <a:pt x="623535" y="1297212"/>
                  <a:pt x="579366" y="1319496"/>
                  <a:pt x="541963" y="1358889"/>
                </a:cubicBezTo>
                <a:cubicBezTo>
                  <a:pt x="538978" y="1324469"/>
                  <a:pt x="539575" y="1291541"/>
                  <a:pt x="544051" y="1259708"/>
                </a:cubicBezTo>
                <a:close/>
                <a:moveTo>
                  <a:pt x="546339" y="1059159"/>
                </a:moveTo>
                <a:cubicBezTo>
                  <a:pt x="549323" y="1031902"/>
                  <a:pt x="554895" y="1005341"/>
                  <a:pt x="562655" y="978880"/>
                </a:cubicBezTo>
                <a:cubicBezTo>
                  <a:pt x="575387" y="935108"/>
                  <a:pt x="601650" y="902479"/>
                  <a:pt x="642635" y="883378"/>
                </a:cubicBezTo>
                <a:cubicBezTo>
                  <a:pt x="678846" y="866665"/>
                  <a:pt x="712668" y="847965"/>
                  <a:pt x="736942" y="811754"/>
                </a:cubicBezTo>
                <a:cubicBezTo>
                  <a:pt x="738534" y="816927"/>
                  <a:pt x="739726" y="819712"/>
                  <a:pt x="740126" y="822498"/>
                </a:cubicBezTo>
                <a:cubicBezTo>
                  <a:pt x="742910" y="859504"/>
                  <a:pt x="747287" y="896113"/>
                  <a:pt x="748481" y="933119"/>
                </a:cubicBezTo>
                <a:cubicBezTo>
                  <a:pt x="749676" y="985643"/>
                  <a:pt x="726597" y="1025833"/>
                  <a:pt x="680836" y="1052892"/>
                </a:cubicBezTo>
                <a:cubicBezTo>
                  <a:pt x="670091" y="1059258"/>
                  <a:pt x="659348" y="1065226"/>
                  <a:pt x="648206" y="1071195"/>
                </a:cubicBezTo>
                <a:cubicBezTo>
                  <a:pt x="611598" y="1090295"/>
                  <a:pt x="576979" y="1112182"/>
                  <a:pt x="545544" y="1143617"/>
                </a:cubicBezTo>
                <a:cubicBezTo>
                  <a:pt x="542957" y="1114370"/>
                  <a:pt x="543355" y="1086416"/>
                  <a:pt x="546339" y="1059159"/>
                </a:cubicBezTo>
                <a:close/>
                <a:moveTo>
                  <a:pt x="545544" y="838414"/>
                </a:moveTo>
                <a:cubicBezTo>
                  <a:pt x="548331" y="814142"/>
                  <a:pt x="554697" y="790266"/>
                  <a:pt x="561063" y="766392"/>
                </a:cubicBezTo>
                <a:cubicBezTo>
                  <a:pt x="572602" y="722620"/>
                  <a:pt x="598866" y="689990"/>
                  <a:pt x="639453" y="671290"/>
                </a:cubicBezTo>
                <a:cubicBezTo>
                  <a:pt x="676062" y="654577"/>
                  <a:pt x="709883" y="634682"/>
                  <a:pt x="734555" y="601652"/>
                </a:cubicBezTo>
                <a:cubicBezTo>
                  <a:pt x="734952" y="601255"/>
                  <a:pt x="736147" y="601255"/>
                  <a:pt x="738136" y="600857"/>
                </a:cubicBezTo>
                <a:cubicBezTo>
                  <a:pt x="743310" y="649403"/>
                  <a:pt x="752063" y="697948"/>
                  <a:pt x="744902" y="746894"/>
                </a:cubicBezTo>
                <a:cubicBezTo>
                  <a:pt x="739728" y="782705"/>
                  <a:pt x="721823" y="811753"/>
                  <a:pt x="691183" y="831651"/>
                </a:cubicBezTo>
                <a:cubicBezTo>
                  <a:pt x="673277" y="843587"/>
                  <a:pt x="653380" y="852340"/>
                  <a:pt x="635872" y="864280"/>
                </a:cubicBezTo>
                <a:cubicBezTo>
                  <a:pt x="606824" y="883378"/>
                  <a:pt x="578971" y="904070"/>
                  <a:pt x="550718" y="924365"/>
                </a:cubicBezTo>
                <a:cubicBezTo>
                  <a:pt x="549126" y="925557"/>
                  <a:pt x="547534" y="927149"/>
                  <a:pt x="545544" y="928344"/>
                </a:cubicBezTo>
                <a:cubicBezTo>
                  <a:pt x="543952" y="927947"/>
                  <a:pt x="542760" y="927947"/>
                  <a:pt x="541168" y="927547"/>
                </a:cubicBezTo>
                <a:cubicBezTo>
                  <a:pt x="542362" y="897704"/>
                  <a:pt x="542362" y="867859"/>
                  <a:pt x="545544" y="838414"/>
                </a:cubicBezTo>
                <a:close/>
                <a:moveTo>
                  <a:pt x="546191" y="622045"/>
                </a:moveTo>
                <a:cubicBezTo>
                  <a:pt x="549921" y="596777"/>
                  <a:pt x="555890" y="571807"/>
                  <a:pt x="563850" y="547136"/>
                </a:cubicBezTo>
                <a:cubicBezTo>
                  <a:pt x="576979" y="507346"/>
                  <a:pt x="602845" y="478695"/>
                  <a:pt x="639851" y="461585"/>
                </a:cubicBezTo>
                <a:cubicBezTo>
                  <a:pt x="676062" y="444871"/>
                  <a:pt x="709486" y="425374"/>
                  <a:pt x="733760" y="392744"/>
                </a:cubicBezTo>
                <a:cubicBezTo>
                  <a:pt x="734555" y="392347"/>
                  <a:pt x="736147" y="391949"/>
                  <a:pt x="741321" y="389960"/>
                </a:cubicBezTo>
                <a:cubicBezTo>
                  <a:pt x="742910" y="437710"/>
                  <a:pt x="746492" y="483869"/>
                  <a:pt x="745300" y="529628"/>
                </a:cubicBezTo>
                <a:cubicBezTo>
                  <a:pt x="744502" y="566636"/>
                  <a:pt x="726199" y="596876"/>
                  <a:pt x="695957" y="619161"/>
                </a:cubicBezTo>
                <a:cubicBezTo>
                  <a:pt x="687601" y="625129"/>
                  <a:pt x="679244" y="631098"/>
                  <a:pt x="670093" y="635872"/>
                </a:cubicBezTo>
                <a:cubicBezTo>
                  <a:pt x="626322" y="659748"/>
                  <a:pt x="581358" y="682030"/>
                  <a:pt x="544352" y="721028"/>
                </a:cubicBezTo>
                <a:cubicBezTo>
                  <a:pt x="543157" y="711478"/>
                  <a:pt x="542360" y="705110"/>
                  <a:pt x="541963" y="698744"/>
                </a:cubicBezTo>
                <a:cubicBezTo>
                  <a:pt x="540968" y="672879"/>
                  <a:pt x="542460" y="647313"/>
                  <a:pt x="546191" y="622045"/>
                </a:cubicBezTo>
                <a:close/>
                <a:moveTo>
                  <a:pt x="546936" y="424777"/>
                </a:moveTo>
                <a:cubicBezTo>
                  <a:pt x="552010" y="392546"/>
                  <a:pt x="561261" y="361508"/>
                  <a:pt x="576581" y="331466"/>
                </a:cubicBezTo>
                <a:cubicBezTo>
                  <a:pt x="595682" y="294062"/>
                  <a:pt x="622740" y="263423"/>
                  <a:pt x="658551" y="241535"/>
                </a:cubicBezTo>
                <a:cubicBezTo>
                  <a:pt x="686010" y="224824"/>
                  <a:pt x="712668" y="207316"/>
                  <a:pt x="735748" y="179063"/>
                </a:cubicBezTo>
                <a:cubicBezTo>
                  <a:pt x="736942" y="189408"/>
                  <a:pt x="737737" y="196571"/>
                  <a:pt x="738137" y="203735"/>
                </a:cubicBezTo>
                <a:cubicBezTo>
                  <a:pt x="739727" y="230396"/>
                  <a:pt x="742513" y="257054"/>
                  <a:pt x="742911" y="283715"/>
                </a:cubicBezTo>
                <a:cubicBezTo>
                  <a:pt x="744106" y="354148"/>
                  <a:pt x="711873" y="405081"/>
                  <a:pt x="649001" y="436118"/>
                </a:cubicBezTo>
                <a:cubicBezTo>
                  <a:pt x="618761" y="451239"/>
                  <a:pt x="590111" y="467555"/>
                  <a:pt x="567429" y="493419"/>
                </a:cubicBezTo>
                <a:cubicBezTo>
                  <a:pt x="560265" y="502969"/>
                  <a:pt x="552707" y="512917"/>
                  <a:pt x="542360" y="525251"/>
                </a:cubicBezTo>
                <a:cubicBezTo>
                  <a:pt x="540968" y="490434"/>
                  <a:pt x="541863" y="457008"/>
                  <a:pt x="546936" y="424777"/>
                </a:cubicBezTo>
                <a:close/>
                <a:moveTo>
                  <a:pt x="311170" y="1346156"/>
                </a:moveTo>
                <a:cubicBezTo>
                  <a:pt x="314354" y="1314721"/>
                  <a:pt x="317936" y="1283286"/>
                  <a:pt x="321915" y="1247473"/>
                </a:cubicBezTo>
                <a:cubicBezTo>
                  <a:pt x="327486" y="1254236"/>
                  <a:pt x="330270" y="1257818"/>
                  <a:pt x="333454" y="1260604"/>
                </a:cubicBezTo>
                <a:cubicBezTo>
                  <a:pt x="351360" y="1276123"/>
                  <a:pt x="366879" y="1296816"/>
                  <a:pt x="387571" y="1305171"/>
                </a:cubicBezTo>
                <a:cubicBezTo>
                  <a:pt x="463572" y="1335414"/>
                  <a:pt x="499386" y="1392315"/>
                  <a:pt x="508936" y="1470308"/>
                </a:cubicBezTo>
                <a:cubicBezTo>
                  <a:pt x="513709" y="1506914"/>
                  <a:pt x="518088" y="1543523"/>
                  <a:pt x="511323" y="1582918"/>
                </a:cubicBezTo>
                <a:cubicBezTo>
                  <a:pt x="479091" y="1549494"/>
                  <a:pt x="442482" y="1526414"/>
                  <a:pt x="403884" y="1506119"/>
                </a:cubicBezTo>
                <a:cubicBezTo>
                  <a:pt x="401895" y="1504925"/>
                  <a:pt x="399905" y="1503733"/>
                  <a:pt x="397916" y="1502935"/>
                </a:cubicBezTo>
                <a:cubicBezTo>
                  <a:pt x="331862" y="1471103"/>
                  <a:pt x="304009" y="1418179"/>
                  <a:pt x="311170" y="1346156"/>
                </a:cubicBezTo>
                <a:close/>
                <a:moveTo>
                  <a:pt x="314354" y="1122130"/>
                </a:moveTo>
                <a:cubicBezTo>
                  <a:pt x="317539" y="1094274"/>
                  <a:pt x="319528" y="1066421"/>
                  <a:pt x="322312" y="1036179"/>
                </a:cubicBezTo>
                <a:cubicBezTo>
                  <a:pt x="325894" y="1038965"/>
                  <a:pt x="327486" y="1040158"/>
                  <a:pt x="328678" y="1041352"/>
                </a:cubicBezTo>
                <a:cubicBezTo>
                  <a:pt x="350566" y="1068808"/>
                  <a:pt x="377624" y="1088703"/>
                  <a:pt x="410254" y="1102233"/>
                </a:cubicBezTo>
                <a:cubicBezTo>
                  <a:pt x="448452" y="1117751"/>
                  <a:pt x="479092" y="1143220"/>
                  <a:pt x="493816" y="1183010"/>
                </a:cubicBezTo>
                <a:cubicBezTo>
                  <a:pt x="502569" y="1206487"/>
                  <a:pt x="508540" y="1230761"/>
                  <a:pt x="513711" y="1255035"/>
                </a:cubicBezTo>
                <a:cubicBezTo>
                  <a:pt x="517690" y="1273736"/>
                  <a:pt x="518885" y="1292836"/>
                  <a:pt x="522466" y="1312334"/>
                </a:cubicBezTo>
                <a:cubicBezTo>
                  <a:pt x="522864" y="1308752"/>
                  <a:pt x="523659" y="1305173"/>
                  <a:pt x="523659" y="1301591"/>
                </a:cubicBezTo>
                <a:cubicBezTo>
                  <a:pt x="524059" y="1099846"/>
                  <a:pt x="524853" y="898102"/>
                  <a:pt x="524059" y="696754"/>
                </a:cubicBezTo>
                <a:cubicBezTo>
                  <a:pt x="523659" y="585337"/>
                  <a:pt x="520477" y="474319"/>
                  <a:pt x="518885" y="362901"/>
                </a:cubicBezTo>
                <a:cubicBezTo>
                  <a:pt x="518885" y="349769"/>
                  <a:pt x="514508" y="339822"/>
                  <a:pt x="506948" y="328680"/>
                </a:cubicBezTo>
                <a:cubicBezTo>
                  <a:pt x="489837" y="304408"/>
                  <a:pt x="473123" y="279339"/>
                  <a:pt x="459594" y="252678"/>
                </a:cubicBezTo>
                <a:cubicBezTo>
                  <a:pt x="440096" y="214875"/>
                  <a:pt x="438107" y="174687"/>
                  <a:pt x="450841" y="134100"/>
                </a:cubicBezTo>
                <a:cubicBezTo>
                  <a:pt x="464768" y="87941"/>
                  <a:pt x="487450" y="45761"/>
                  <a:pt x="514109" y="5969"/>
                </a:cubicBezTo>
                <a:cubicBezTo>
                  <a:pt x="514906" y="4376"/>
                  <a:pt x="515701" y="2784"/>
                  <a:pt x="517293" y="0"/>
                </a:cubicBezTo>
                <a:cubicBezTo>
                  <a:pt x="523261" y="6366"/>
                  <a:pt x="527638" y="10745"/>
                  <a:pt x="531619" y="15519"/>
                </a:cubicBezTo>
                <a:cubicBezTo>
                  <a:pt x="563452" y="51332"/>
                  <a:pt x="587326" y="91520"/>
                  <a:pt x="601652" y="137679"/>
                </a:cubicBezTo>
                <a:cubicBezTo>
                  <a:pt x="612795" y="173095"/>
                  <a:pt x="610805" y="206917"/>
                  <a:pt x="596081" y="241138"/>
                </a:cubicBezTo>
                <a:cubicBezTo>
                  <a:pt x="579368" y="279736"/>
                  <a:pt x="556688" y="313958"/>
                  <a:pt x="530822" y="346985"/>
                </a:cubicBezTo>
                <a:cubicBezTo>
                  <a:pt x="527240" y="351362"/>
                  <a:pt x="524456" y="357727"/>
                  <a:pt x="524853" y="363298"/>
                </a:cubicBezTo>
                <a:cubicBezTo>
                  <a:pt x="531619" y="656167"/>
                  <a:pt x="536393" y="949035"/>
                  <a:pt x="530027" y="1241903"/>
                </a:cubicBezTo>
                <a:cubicBezTo>
                  <a:pt x="526445" y="1419375"/>
                  <a:pt x="519680" y="1596846"/>
                  <a:pt x="510927" y="1773920"/>
                </a:cubicBezTo>
                <a:cubicBezTo>
                  <a:pt x="498590" y="2023414"/>
                  <a:pt x="458402" y="2268531"/>
                  <a:pt x="387174" y="2508475"/>
                </a:cubicBezTo>
                <a:cubicBezTo>
                  <a:pt x="376827" y="2543891"/>
                  <a:pt x="374440" y="2581295"/>
                  <a:pt x="366879" y="2617903"/>
                </a:cubicBezTo>
                <a:cubicBezTo>
                  <a:pt x="351360" y="2692713"/>
                  <a:pt x="331863" y="2767122"/>
                  <a:pt x="290878" y="2831586"/>
                </a:cubicBezTo>
                <a:cubicBezTo>
                  <a:pt x="250290" y="2896048"/>
                  <a:pt x="222037" y="2965683"/>
                  <a:pt x="189805" y="3033729"/>
                </a:cubicBezTo>
                <a:cubicBezTo>
                  <a:pt x="187815" y="3038105"/>
                  <a:pt x="185031" y="3042879"/>
                  <a:pt x="181449" y="3046461"/>
                </a:cubicBezTo>
                <a:cubicBezTo>
                  <a:pt x="296449" y="2787417"/>
                  <a:pt x="358524" y="2515241"/>
                  <a:pt x="395530" y="2236299"/>
                </a:cubicBezTo>
                <a:cubicBezTo>
                  <a:pt x="395530" y="2275297"/>
                  <a:pt x="396325" y="2314690"/>
                  <a:pt x="395132" y="2353685"/>
                </a:cubicBezTo>
                <a:cubicBezTo>
                  <a:pt x="394335" y="2393081"/>
                  <a:pt x="391551" y="2432076"/>
                  <a:pt x="390756" y="2471866"/>
                </a:cubicBezTo>
                <a:cubicBezTo>
                  <a:pt x="393143" y="2463114"/>
                  <a:pt x="395927" y="2454358"/>
                  <a:pt x="398314" y="2445605"/>
                </a:cubicBezTo>
                <a:cubicBezTo>
                  <a:pt x="450841" y="2255400"/>
                  <a:pt x="486255" y="2062409"/>
                  <a:pt x="498192" y="1865441"/>
                </a:cubicBezTo>
                <a:cubicBezTo>
                  <a:pt x="508140" y="1702693"/>
                  <a:pt x="514508" y="1539545"/>
                  <a:pt x="522069" y="1376400"/>
                </a:cubicBezTo>
                <a:cubicBezTo>
                  <a:pt x="522466" y="1370032"/>
                  <a:pt x="522069" y="1364063"/>
                  <a:pt x="522069" y="1353718"/>
                </a:cubicBezTo>
                <a:cubicBezTo>
                  <a:pt x="520477" y="1359687"/>
                  <a:pt x="519680" y="1362074"/>
                  <a:pt x="518487" y="1365656"/>
                </a:cubicBezTo>
                <a:cubicBezTo>
                  <a:pt x="508140" y="1356900"/>
                  <a:pt x="498590" y="1346953"/>
                  <a:pt x="487847" y="1340189"/>
                </a:cubicBezTo>
                <a:cubicBezTo>
                  <a:pt x="461981" y="1323476"/>
                  <a:pt x="436515" y="1305173"/>
                  <a:pt x="408662" y="1292438"/>
                </a:cubicBezTo>
                <a:cubicBezTo>
                  <a:pt x="334647" y="1258217"/>
                  <a:pt x="305999" y="1201316"/>
                  <a:pt x="314354" y="1122130"/>
                </a:cubicBezTo>
                <a:close/>
                <a:moveTo>
                  <a:pt x="323109" y="824087"/>
                </a:moveTo>
                <a:cubicBezTo>
                  <a:pt x="323904" y="823690"/>
                  <a:pt x="325098" y="823690"/>
                  <a:pt x="326293" y="823292"/>
                </a:cubicBezTo>
                <a:cubicBezTo>
                  <a:pt x="330272" y="827668"/>
                  <a:pt x="333854" y="831648"/>
                  <a:pt x="337833" y="836026"/>
                </a:cubicBezTo>
                <a:cubicBezTo>
                  <a:pt x="355341" y="855922"/>
                  <a:pt x="376031" y="871838"/>
                  <a:pt x="400702" y="882582"/>
                </a:cubicBezTo>
                <a:cubicBezTo>
                  <a:pt x="419008" y="890541"/>
                  <a:pt x="436516" y="900885"/>
                  <a:pt x="452830" y="912425"/>
                </a:cubicBezTo>
                <a:cubicBezTo>
                  <a:pt x="477899" y="930331"/>
                  <a:pt x="492622" y="956594"/>
                  <a:pt x="501375" y="986040"/>
                </a:cubicBezTo>
                <a:cubicBezTo>
                  <a:pt x="516896" y="1036577"/>
                  <a:pt x="524855" y="1087907"/>
                  <a:pt x="520875" y="1140831"/>
                </a:cubicBezTo>
                <a:cubicBezTo>
                  <a:pt x="520476" y="1143616"/>
                  <a:pt x="520078" y="1146800"/>
                  <a:pt x="519681" y="1151574"/>
                </a:cubicBezTo>
                <a:cubicBezTo>
                  <a:pt x="516497" y="1148789"/>
                  <a:pt x="514507" y="1147197"/>
                  <a:pt x="512518" y="1145605"/>
                </a:cubicBezTo>
                <a:cubicBezTo>
                  <a:pt x="485857" y="1126902"/>
                  <a:pt x="459595" y="1107802"/>
                  <a:pt x="432935" y="1089499"/>
                </a:cubicBezTo>
                <a:cubicBezTo>
                  <a:pt x="424179" y="1083530"/>
                  <a:pt x="414232" y="1079154"/>
                  <a:pt x="404681" y="1074378"/>
                </a:cubicBezTo>
                <a:cubicBezTo>
                  <a:pt x="334649" y="1042146"/>
                  <a:pt x="308385" y="986439"/>
                  <a:pt x="315151" y="912028"/>
                </a:cubicBezTo>
                <a:cubicBezTo>
                  <a:pt x="317935" y="882583"/>
                  <a:pt x="320325" y="853534"/>
                  <a:pt x="323109" y="824087"/>
                </a:cubicBezTo>
                <a:close/>
                <a:moveTo>
                  <a:pt x="317488" y="678001"/>
                </a:moveTo>
                <a:cubicBezTo>
                  <a:pt x="319428" y="654673"/>
                  <a:pt x="322710" y="630898"/>
                  <a:pt x="325893" y="606028"/>
                </a:cubicBezTo>
                <a:cubicBezTo>
                  <a:pt x="330670" y="612793"/>
                  <a:pt x="332659" y="616773"/>
                  <a:pt x="335841" y="620352"/>
                </a:cubicBezTo>
                <a:cubicBezTo>
                  <a:pt x="352952" y="639852"/>
                  <a:pt x="371257" y="658552"/>
                  <a:pt x="396326" y="667705"/>
                </a:cubicBezTo>
                <a:cubicBezTo>
                  <a:pt x="463177" y="691979"/>
                  <a:pt x="499786" y="740127"/>
                  <a:pt x="512518" y="809363"/>
                </a:cubicBezTo>
                <a:cubicBezTo>
                  <a:pt x="520078" y="849156"/>
                  <a:pt x="524455" y="888949"/>
                  <a:pt x="522068" y="929139"/>
                </a:cubicBezTo>
                <a:cubicBezTo>
                  <a:pt x="522465" y="932718"/>
                  <a:pt x="522068" y="935505"/>
                  <a:pt x="521670" y="940279"/>
                </a:cubicBezTo>
                <a:cubicBezTo>
                  <a:pt x="517294" y="936697"/>
                  <a:pt x="514905" y="934310"/>
                  <a:pt x="512120" y="932321"/>
                </a:cubicBezTo>
                <a:cubicBezTo>
                  <a:pt x="485459" y="913618"/>
                  <a:pt x="459196" y="894520"/>
                  <a:pt x="431740" y="876612"/>
                </a:cubicBezTo>
                <a:cubicBezTo>
                  <a:pt x="416221" y="866267"/>
                  <a:pt x="398713" y="858706"/>
                  <a:pt x="382399" y="849156"/>
                </a:cubicBezTo>
                <a:cubicBezTo>
                  <a:pt x="343801" y="826076"/>
                  <a:pt x="321119" y="792652"/>
                  <a:pt x="317140" y="747288"/>
                </a:cubicBezTo>
                <a:cubicBezTo>
                  <a:pt x="314952" y="724209"/>
                  <a:pt x="315549" y="701329"/>
                  <a:pt x="317488" y="678001"/>
                </a:cubicBezTo>
                <a:close/>
                <a:moveTo>
                  <a:pt x="325495" y="401897"/>
                </a:moveTo>
                <a:cubicBezTo>
                  <a:pt x="325893" y="400702"/>
                  <a:pt x="327085" y="399510"/>
                  <a:pt x="327882" y="397918"/>
                </a:cubicBezTo>
                <a:cubicBezTo>
                  <a:pt x="345788" y="423782"/>
                  <a:pt x="366878" y="444474"/>
                  <a:pt x="395131" y="456811"/>
                </a:cubicBezTo>
                <a:cubicBezTo>
                  <a:pt x="400302" y="459198"/>
                  <a:pt x="405873" y="461585"/>
                  <a:pt x="411047" y="463972"/>
                </a:cubicBezTo>
                <a:cubicBezTo>
                  <a:pt x="461582" y="485859"/>
                  <a:pt x="493416" y="522865"/>
                  <a:pt x="506945" y="576981"/>
                </a:cubicBezTo>
                <a:cubicBezTo>
                  <a:pt x="518085" y="621548"/>
                  <a:pt x="525248" y="666114"/>
                  <a:pt x="522861" y="712273"/>
                </a:cubicBezTo>
                <a:cubicBezTo>
                  <a:pt x="522464" y="717447"/>
                  <a:pt x="522066" y="722618"/>
                  <a:pt x="521269" y="729384"/>
                </a:cubicBezTo>
                <a:cubicBezTo>
                  <a:pt x="517688" y="726199"/>
                  <a:pt x="515301" y="724210"/>
                  <a:pt x="512914" y="722618"/>
                </a:cubicBezTo>
                <a:cubicBezTo>
                  <a:pt x="486650" y="703917"/>
                  <a:pt x="460787" y="685214"/>
                  <a:pt x="434126" y="667309"/>
                </a:cubicBezTo>
                <a:cubicBezTo>
                  <a:pt x="418607" y="656961"/>
                  <a:pt x="401099" y="649401"/>
                  <a:pt x="384783" y="640251"/>
                </a:cubicBezTo>
                <a:cubicBezTo>
                  <a:pt x="343401" y="616374"/>
                  <a:pt x="317935" y="580960"/>
                  <a:pt x="317537" y="532812"/>
                </a:cubicBezTo>
                <a:cubicBezTo>
                  <a:pt x="317137" y="489040"/>
                  <a:pt x="322709" y="445669"/>
                  <a:pt x="325495" y="401897"/>
                </a:cubicBezTo>
                <a:close/>
                <a:moveTo>
                  <a:pt x="322312" y="190207"/>
                </a:moveTo>
                <a:cubicBezTo>
                  <a:pt x="344199" y="216868"/>
                  <a:pt x="372052" y="233578"/>
                  <a:pt x="399907" y="251089"/>
                </a:cubicBezTo>
                <a:cubicBezTo>
                  <a:pt x="468348" y="294858"/>
                  <a:pt x="500977" y="360912"/>
                  <a:pt x="511722" y="438905"/>
                </a:cubicBezTo>
                <a:cubicBezTo>
                  <a:pt x="515701" y="469148"/>
                  <a:pt x="516099" y="499785"/>
                  <a:pt x="518088" y="530425"/>
                </a:cubicBezTo>
                <a:cubicBezTo>
                  <a:pt x="516496" y="530825"/>
                  <a:pt x="514506" y="531222"/>
                  <a:pt x="512517" y="531620"/>
                </a:cubicBezTo>
                <a:cubicBezTo>
                  <a:pt x="486254" y="490635"/>
                  <a:pt x="448453" y="464769"/>
                  <a:pt x="405479" y="443282"/>
                </a:cubicBezTo>
                <a:cubicBezTo>
                  <a:pt x="344199" y="413041"/>
                  <a:pt x="313559" y="361709"/>
                  <a:pt x="314354" y="293266"/>
                </a:cubicBezTo>
                <a:cubicBezTo>
                  <a:pt x="314754" y="259047"/>
                  <a:pt x="318333" y="224825"/>
                  <a:pt x="322312" y="190207"/>
                </a:cubicBezTo>
                <a:close/>
                <a:moveTo>
                  <a:pt x="0" y="832444"/>
                </a:moveTo>
                <a:cubicBezTo>
                  <a:pt x="23079" y="869053"/>
                  <a:pt x="46556" y="905661"/>
                  <a:pt x="68440" y="942667"/>
                </a:cubicBezTo>
                <a:cubicBezTo>
                  <a:pt x="173889" y="1119344"/>
                  <a:pt x="263422" y="1303182"/>
                  <a:pt x="329078" y="1498559"/>
                </a:cubicBezTo>
                <a:cubicBezTo>
                  <a:pt x="391153" y="1682399"/>
                  <a:pt x="419006" y="1870613"/>
                  <a:pt x="405080" y="2064798"/>
                </a:cubicBezTo>
                <a:cubicBezTo>
                  <a:pt x="401895" y="2107773"/>
                  <a:pt x="399509" y="2150350"/>
                  <a:pt x="396327" y="2193324"/>
                </a:cubicBezTo>
                <a:cubicBezTo>
                  <a:pt x="395927" y="2196111"/>
                  <a:pt x="394735" y="2199693"/>
                  <a:pt x="393540" y="2206456"/>
                </a:cubicBezTo>
                <a:cubicBezTo>
                  <a:pt x="390356" y="2169053"/>
                  <a:pt x="387174" y="2135229"/>
                  <a:pt x="384387" y="2101804"/>
                </a:cubicBezTo>
                <a:cubicBezTo>
                  <a:pt x="370858" y="1946218"/>
                  <a:pt x="335842" y="1795009"/>
                  <a:pt x="288888" y="1646188"/>
                </a:cubicBezTo>
                <a:cubicBezTo>
                  <a:pt x="205324" y="1379583"/>
                  <a:pt x="107438" y="1118547"/>
                  <a:pt x="6366" y="858308"/>
                </a:cubicBezTo>
                <a:cubicBezTo>
                  <a:pt x="3184" y="850350"/>
                  <a:pt x="397" y="841994"/>
                  <a:pt x="0" y="832444"/>
                </a:cubicBezTo>
                <a:close/>
              </a:path>
            </a:pathLst>
          </a:custGeom>
          <a:solidFill>
            <a:schemeClr val="accent2"/>
          </a:solidFill>
          <a:ln w="16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0434AA33-57BF-4036-9F19-66BBCDC4E1D4}"/>
              </a:ext>
            </a:extLst>
          </p:cNvPr>
          <p:cNvSpPr/>
          <p:nvPr userDrawn="1"/>
        </p:nvSpPr>
        <p:spPr>
          <a:xfrm rot="16516275" flipH="1">
            <a:off x="10266540" y="-970122"/>
            <a:ext cx="748525" cy="3046461"/>
          </a:xfrm>
          <a:custGeom>
            <a:avLst/>
            <a:gdLst>
              <a:gd name="connsiteX0" fmla="*/ 534053 w 748525"/>
              <a:gd name="connsiteY0" fmla="*/ 1515420 h 3046461"/>
              <a:gd name="connsiteX1" fmla="*/ 534401 w 748525"/>
              <a:gd name="connsiteY1" fmla="*/ 1576550 h 3046461"/>
              <a:gd name="connsiteX2" fmla="*/ 654572 w 748525"/>
              <a:gd name="connsiteY2" fmla="*/ 1498559 h 3046461"/>
              <a:gd name="connsiteX3" fmla="*/ 682428 w 748525"/>
              <a:gd name="connsiteY3" fmla="*/ 1482643 h 3046461"/>
              <a:gd name="connsiteX4" fmla="*/ 740523 w 748525"/>
              <a:gd name="connsiteY4" fmla="*/ 1393507 h 3046461"/>
              <a:gd name="connsiteX5" fmla="*/ 741318 w 748525"/>
              <a:gd name="connsiteY5" fmla="*/ 1301190 h 3046461"/>
              <a:gd name="connsiteX6" fmla="*/ 736147 w 748525"/>
              <a:gd name="connsiteY6" fmla="*/ 1248268 h 3046461"/>
              <a:gd name="connsiteX7" fmla="*/ 724210 w 748525"/>
              <a:gd name="connsiteY7" fmla="*/ 1261002 h 3046461"/>
              <a:gd name="connsiteX8" fmla="*/ 664522 w 748525"/>
              <a:gd name="connsiteY8" fmla="*/ 1305569 h 3046461"/>
              <a:gd name="connsiteX9" fmla="*/ 545941 w 748525"/>
              <a:gd name="connsiteY9" fmla="*/ 1443247 h 3046461"/>
              <a:gd name="connsiteX10" fmla="*/ 542359 w 748525"/>
              <a:gd name="connsiteY10" fmla="*/ 1457574 h 3046461"/>
              <a:gd name="connsiteX11" fmla="*/ 534053 w 748525"/>
              <a:gd name="connsiteY11" fmla="*/ 1515420 h 3046461"/>
              <a:gd name="connsiteX12" fmla="*/ 544051 w 748525"/>
              <a:gd name="connsiteY12" fmla="*/ 1259708 h 3046461"/>
              <a:gd name="connsiteX13" fmla="*/ 541963 w 748525"/>
              <a:gd name="connsiteY13" fmla="*/ 1358889 h 3046461"/>
              <a:gd name="connsiteX14" fmla="*/ 666909 w 748525"/>
              <a:gd name="connsiteY14" fmla="*/ 1273338 h 3046461"/>
              <a:gd name="connsiteX15" fmla="*/ 687599 w 748525"/>
              <a:gd name="connsiteY15" fmla="*/ 1260603 h 3046461"/>
              <a:gd name="connsiteX16" fmla="*/ 743308 w 748525"/>
              <a:gd name="connsiteY16" fmla="*/ 1168686 h 3046461"/>
              <a:gd name="connsiteX17" fmla="*/ 741318 w 748525"/>
              <a:gd name="connsiteY17" fmla="*/ 1072390 h 3046461"/>
              <a:gd name="connsiteX18" fmla="*/ 735747 w 748525"/>
              <a:gd name="connsiteY18" fmla="*/ 1028618 h 3046461"/>
              <a:gd name="connsiteX19" fmla="*/ 641840 w 748525"/>
              <a:gd name="connsiteY19" fmla="*/ 1096662 h 3046461"/>
              <a:gd name="connsiteX20" fmla="*/ 569418 w 748525"/>
              <a:gd name="connsiteY20" fmla="*/ 1167094 h 3046461"/>
              <a:gd name="connsiteX21" fmla="*/ 544051 w 748525"/>
              <a:gd name="connsiteY21" fmla="*/ 1259708 h 3046461"/>
              <a:gd name="connsiteX22" fmla="*/ 546339 w 748525"/>
              <a:gd name="connsiteY22" fmla="*/ 1059159 h 3046461"/>
              <a:gd name="connsiteX23" fmla="*/ 545544 w 748525"/>
              <a:gd name="connsiteY23" fmla="*/ 1143616 h 3046461"/>
              <a:gd name="connsiteX24" fmla="*/ 648206 w 748525"/>
              <a:gd name="connsiteY24" fmla="*/ 1071195 h 3046461"/>
              <a:gd name="connsiteX25" fmla="*/ 680836 w 748525"/>
              <a:gd name="connsiteY25" fmla="*/ 1052892 h 3046461"/>
              <a:gd name="connsiteX26" fmla="*/ 748481 w 748525"/>
              <a:gd name="connsiteY26" fmla="*/ 933118 h 3046461"/>
              <a:gd name="connsiteX27" fmla="*/ 740126 w 748525"/>
              <a:gd name="connsiteY27" fmla="*/ 822499 h 3046461"/>
              <a:gd name="connsiteX28" fmla="*/ 736942 w 748525"/>
              <a:gd name="connsiteY28" fmla="*/ 811754 h 3046461"/>
              <a:gd name="connsiteX29" fmla="*/ 642635 w 748525"/>
              <a:gd name="connsiteY29" fmla="*/ 883379 h 3046461"/>
              <a:gd name="connsiteX30" fmla="*/ 562655 w 748525"/>
              <a:gd name="connsiteY30" fmla="*/ 978880 h 3046461"/>
              <a:gd name="connsiteX31" fmla="*/ 546339 w 748525"/>
              <a:gd name="connsiteY31" fmla="*/ 1059159 h 3046461"/>
              <a:gd name="connsiteX32" fmla="*/ 545544 w 748525"/>
              <a:gd name="connsiteY32" fmla="*/ 838414 h 3046461"/>
              <a:gd name="connsiteX33" fmla="*/ 541168 w 748525"/>
              <a:gd name="connsiteY33" fmla="*/ 927547 h 3046461"/>
              <a:gd name="connsiteX34" fmla="*/ 545544 w 748525"/>
              <a:gd name="connsiteY34" fmla="*/ 928344 h 3046461"/>
              <a:gd name="connsiteX35" fmla="*/ 550718 w 748525"/>
              <a:gd name="connsiteY35" fmla="*/ 924365 h 3046461"/>
              <a:gd name="connsiteX36" fmla="*/ 635872 w 748525"/>
              <a:gd name="connsiteY36" fmla="*/ 864279 h 3046461"/>
              <a:gd name="connsiteX37" fmla="*/ 691183 w 748525"/>
              <a:gd name="connsiteY37" fmla="*/ 831650 h 3046461"/>
              <a:gd name="connsiteX38" fmla="*/ 744902 w 748525"/>
              <a:gd name="connsiteY38" fmla="*/ 746894 h 3046461"/>
              <a:gd name="connsiteX39" fmla="*/ 738136 w 748525"/>
              <a:gd name="connsiteY39" fmla="*/ 600858 h 3046461"/>
              <a:gd name="connsiteX40" fmla="*/ 734555 w 748525"/>
              <a:gd name="connsiteY40" fmla="*/ 601652 h 3046461"/>
              <a:gd name="connsiteX41" fmla="*/ 639453 w 748525"/>
              <a:gd name="connsiteY41" fmla="*/ 671290 h 3046461"/>
              <a:gd name="connsiteX42" fmla="*/ 561063 w 748525"/>
              <a:gd name="connsiteY42" fmla="*/ 766392 h 3046461"/>
              <a:gd name="connsiteX43" fmla="*/ 545544 w 748525"/>
              <a:gd name="connsiteY43" fmla="*/ 838414 h 3046461"/>
              <a:gd name="connsiteX44" fmla="*/ 546191 w 748525"/>
              <a:gd name="connsiteY44" fmla="*/ 622044 h 3046461"/>
              <a:gd name="connsiteX45" fmla="*/ 541963 w 748525"/>
              <a:gd name="connsiteY45" fmla="*/ 698743 h 3046461"/>
              <a:gd name="connsiteX46" fmla="*/ 544352 w 748525"/>
              <a:gd name="connsiteY46" fmla="*/ 721027 h 3046461"/>
              <a:gd name="connsiteX47" fmla="*/ 670093 w 748525"/>
              <a:gd name="connsiteY47" fmla="*/ 635871 h 3046461"/>
              <a:gd name="connsiteX48" fmla="*/ 695957 w 748525"/>
              <a:gd name="connsiteY48" fmla="*/ 619160 h 3046461"/>
              <a:gd name="connsiteX49" fmla="*/ 745300 w 748525"/>
              <a:gd name="connsiteY49" fmla="*/ 529626 h 3046461"/>
              <a:gd name="connsiteX50" fmla="*/ 741321 w 748525"/>
              <a:gd name="connsiteY50" fmla="*/ 389959 h 3046461"/>
              <a:gd name="connsiteX51" fmla="*/ 733760 w 748525"/>
              <a:gd name="connsiteY51" fmla="*/ 392743 h 3046461"/>
              <a:gd name="connsiteX52" fmla="*/ 639851 w 748525"/>
              <a:gd name="connsiteY52" fmla="*/ 461584 h 3046461"/>
              <a:gd name="connsiteX53" fmla="*/ 563850 w 748525"/>
              <a:gd name="connsiteY53" fmla="*/ 547136 h 3046461"/>
              <a:gd name="connsiteX54" fmla="*/ 546191 w 748525"/>
              <a:gd name="connsiteY54" fmla="*/ 622044 h 3046461"/>
              <a:gd name="connsiteX55" fmla="*/ 546936 w 748525"/>
              <a:gd name="connsiteY55" fmla="*/ 424777 h 3046461"/>
              <a:gd name="connsiteX56" fmla="*/ 542360 w 748525"/>
              <a:gd name="connsiteY56" fmla="*/ 525252 h 3046461"/>
              <a:gd name="connsiteX57" fmla="*/ 567429 w 748525"/>
              <a:gd name="connsiteY57" fmla="*/ 493419 h 3046461"/>
              <a:gd name="connsiteX58" fmla="*/ 649001 w 748525"/>
              <a:gd name="connsiteY58" fmla="*/ 436118 h 3046461"/>
              <a:gd name="connsiteX59" fmla="*/ 742911 w 748525"/>
              <a:gd name="connsiteY59" fmla="*/ 283715 h 3046461"/>
              <a:gd name="connsiteX60" fmla="*/ 738137 w 748525"/>
              <a:gd name="connsiteY60" fmla="*/ 203734 h 3046461"/>
              <a:gd name="connsiteX61" fmla="*/ 735748 w 748525"/>
              <a:gd name="connsiteY61" fmla="*/ 179063 h 3046461"/>
              <a:gd name="connsiteX62" fmla="*/ 658551 w 748525"/>
              <a:gd name="connsiteY62" fmla="*/ 241535 h 3046461"/>
              <a:gd name="connsiteX63" fmla="*/ 576581 w 748525"/>
              <a:gd name="connsiteY63" fmla="*/ 331466 h 3046461"/>
              <a:gd name="connsiteX64" fmla="*/ 546936 w 748525"/>
              <a:gd name="connsiteY64" fmla="*/ 424777 h 3046461"/>
              <a:gd name="connsiteX65" fmla="*/ 311170 w 748525"/>
              <a:gd name="connsiteY65" fmla="*/ 1346156 h 3046461"/>
              <a:gd name="connsiteX66" fmla="*/ 397916 w 748525"/>
              <a:gd name="connsiteY66" fmla="*/ 1502935 h 3046461"/>
              <a:gd name="connsiteX67" fmla="*/ 403884 w 748525"/>
              <a:gd name="connsiteY67" fmla="*/ 1506120 h 3046461"/>
              <a:gd name="connsiteX68" fmla="*/ 511323 w 748525"/>
              <a:gd name="connsiteY68" fmla="*/ 1582918 h 3046461"/>
              <a:gd name="connsiteX69" fmla="*/ 508936 w 748525"/>
              <a:gd name="connsiteY69" fmla="*/ 1470309 h 3046461"/>
              <a:gd name="connsiteX70" fmla="*/ 387571 w 748525"/>
              <a:gd name="connsiteY70" fmla="*/ 1305171 h 3046461"/>
              <a:gd name="connsiteX71" fmla="*/ 333454 w 748525"/>
              <a:gd name="connsiteY71" fmla="*/ 1260604 h 3046461"/>
              <a:gd name="connsiteX72" fmla="*/ 321915 w 748525"/>
              <a:gd name="connsiteY72" fmla="*/ 1247473 h 3046461"/>
              <a:gd name="connsiteX73" fmla="*/ 311170 w 748525"/>
              <a:gd name="connsiteY73" fmla="*/ 1346156 h 3046461"/>
              <a:gd name="connsiteX74" fmla="*/ 314355 w 748525"/>
              <a:gd name="connsiteY74" fmla="*/ 1122130 h 3046461"/>
              <a:gd name="connsiteX75" fmla="*/ 408662 w 748525"/>
              <a:gd name="connsiteY75" fmla="*/ 1292438 h 3046461"/>
              <a:gd name="connsiteX76" fmla="*/ 487847 w 748525"/>
              <a:gd name="connsiteY76" fmla="*/ 1340189 h 3046461"/>
              <a:gd name="connsiteX77" fmla="*/ 518487 w 748525"/>
              <a:gd name="connsiteY77" fmla="*/ 1365656 h 3046461"/>
              <a:gd name="connsiteX78" fmla="*/ 522069 w 748525"/>
              <a:gd name="connsiteY78" fmla="*/ 1353718 h 3046461"/>
              <a:gd name="connsiteX79" fmla="*/ 522069 w 748525"/>
              <a:gd name="connsiteY79" fmla="*/ 1376400 h 3046461"/>
              <a:gd name="connsiteX80" fmla="*/ 498192 w 748525"/>
              <a:gd name="connsiteY80" fmla="*/ 1865441 h 3046461"/>
              <a:gd name="connsiteX81" fmla="*/ 398314 w 748525"/>
              <a:gd name="connsiteY81" fmla="*/ 2445606 h 3046461"/>
              <a:gd name="connsiteX82" fmla="*/ 390756 w 748525"/>
              <a:gd name="connsiteY82" fmla="*/ 2471867 h 3046461"/>
              <a:gd name="connsiteX83" fmla="*/ 395132 w 748525"/>
              <a:gd name="connsiteY83" fmla="*/ 2353686 h 3046461"/>
              <a:gd name="connsiteX84" fmla="*/ 395530 w 748525"/>
              <a:gd name="connsiteY84" fmla="*/ 2236299 h 3046461"/>
              <a:gd name="connsiteX85" fmla="*/ 181449 w 748525"/>
              <a:gd name="connsiteY85" fmla="*/ 3046461 h 3046461"/>
              <a:gd name="connsiteX86" fmla="*/ 189805 w 748525"/>
              <a:gd name="connsiteY86" fmla="*/ 3033730 h 3046461"/>
              <a:gd name="connsiteX87" fmla="*/ 290877 w 748525"/>
              <a:gd name="connsiteY87" fmla="*/ 2831586 h 3046461"/>
              <a:gd name="connsiteX88" fmla="*/ 366879 w 748525"/>
              <a:gd name="connsiteY88" fmla="*/ 2617904 h 3046461"/>
              <a:gd name="connsiteX89" fmla="*/ 387174 w 748525"/>
              <a:gd name="connsiteY89" fmla="*/ 2508476 h 3046461"/>
              <a:gd name="connsiteX90" fmla="*/ 510927 w 748525"/>
              <a:gd name="connsiteY90" fmla="*/ 1773921 h 3046461"/>
              <a:gd name="connsiteX91" fmla="*/ 530027 w 748525"/>
              <a:gd name="connsiteY91" fmla="*/ 1241903 h 3046461"/>
              <a:gd name="connsiteX92" fmla="*/ 524853 w 748525"/>
              <a:gd name="connsiteY92" fmla="*/ 363298 h 3046461"/>
              <a:gd name="connsiteX93" fmla="*/ 530822 w 748525"/>
              <a:gd name="connsiteY93" fmla="*/ 346985 h 3046461"/>
              <a:gd name="connsiteX94" fmla="*/ 596081 w 748525"/>
              <a:gd name="connsiteY94" fmla="*/ 241139 h 3046461"/>
              <a:gd name="connsiteX95" fmla="*/ 601652 w 748525"/>
              <a:gd name="connsiteY95" fmla="*/ 137679 h 3046461"/>
              <a:gd name="connsiteX96" fmla="*/ 531619 w 748525"/>
              <a:gd name="connsiteY96" fmla="*/ 15518 h 3046461"/>
              <a:gd name="connsiteX97" fmla="*/ 517293 w 748525"/>
              <a:gd name="connsiteY97" fmla="*/ 0 h 3046461"/>
              <a:gd name="connsiteX98" fmla="*/ 514109 w 748525"/>
              <a:gd name="connsiteY98" fmla="*/ 5968 h 3046461"/>
              <a:gd name="connsiteX99" fmla="*/ 450841 w 748525"/>
              <a:gd name="connsiteY99" fmla="*/ 134100 h 3046461"/>
              <a:gd name="connsiteX100" fmla="*/ 459594 w 748525"/>
              <a:gd name="connsiteY100" fmla="*/ 252678 h 3046461"/>
              <a:gd name="connsiteX101" fmla="*/ 506948 w 748525"/>
              <a:gd name="connsiteY101" fmla="*/ 328679 h 3046461"/>
              <a:gd name="connsiteX102" fmla="*/ 518885 w 748525"/>
              <a:gd name="connsiteY102" fmla="*/ 362901 h 3046461"/>
              <a:gd name="connsiteX103" fmla="*/ 524058 w 748525"/>
              <a:gd name="connsiteY103" fmla="*/ 696755 h 3046461"/>
              <a:gd name="connsiteX104" fmla="*/ 523659 w 748525"/>
              <a:gd name="connsiteY104" fmla="*/ 1301591 h 3046461"/>
              <a:gd name="connsiteX105" fmla="*/ 522466 w 748525"/>
              <a:gd name="connsiteY105" fmla="*/ 1312334 h 3046461"/>
              <a:gd name="connsiteX106" fmla="*/ 513711 w 748525"/>
              <a:gd name="connsiteY106" fmla="*/ 1255035 h 3046461"/>
              <a:gd name="connsiteX107" fmla="*/ 493816 w 748525"/>
              <a:gd name="connsiteY107" fmla="*/ 1183011 h 3046461"/>
              <a:gd name="connsiteX108" fmla="*/ 410254 w 748525"/>
              <a:gd name="connsiteY108" fmla="*/ 1102233 h 3046461"/>
              <a:gd name="connsiteX109" fmla="*/ 328678 w 748525"/>
              <a:gd name="connsiteY109" fmla="*/ 1041352 h 3046461"/>
              <a:gd name="connsiteX110" fmla="*/ 322313 w 748525"/>
              <a:gd name="connsiteY110" fmla="*/ 1036178 h 3046461"/>
              <a:gd name="connsiteX111" fmla="*/ 314355 w 748525"/>
              <a:gd name="connsiteY111" fmla="*/ 1122130 h 3046461"/>
              <a:gd name="connsiteX112" fmla="*/ 323109 w 748525"/>
              <a:gd name="connsiteY112" fmla="*/ 824087 h 3046461"/>
              <a:gd name="connsiteX113" fmla="*/ 315151 w 748525"/>
              <a:gd name="connsiteY113" fmla="*/ 912028 h 3046461"/>
              <a:gd name="connsiteX114" fmla="*/ 404681 w 748525"/>
              <a:gd name="connsiteY114" fmla="*/ 1074377 h 3046461"/>
              <a:gd name="connsiteX115" fmla="*/ 432935 w 748525"/>
              <a:gd name="connsiteY115" fmla="*/ 1089499 h 3046461"/>
              <a:gd name="connsiteX116" fmla="*/ 512518 w 748525"/>
              <a:gd name="connsiteY116" fmla="*/ 1145605 h 3046461"/>
              <a:gd name="connsiteX117" fmla="*/ 519681 w 748525"/>
              <a:gd name="connsiteY117" fmla="*/ 1151574 h 3046461"/>
              <a:gd name="connsiteX118" fmla="*/ 520875 w 748525"/>
              <a:gd name="connsiteY118" fmla="*/ 1140831 h 3046461"/>
              <a:gd name="connsiteX119" fmla="*/ 501375 w 748525"/>
              <a:gd name="connsiteY119" fmla="*/ 986039 h 3046461"/>
              <a:gd name="connsiteX120" fmla="*/ 452830 w 748525"/>
              <a:gd name="connsiteY120" fmla="*/ 912425 h 3046461"/>
              <a:gd name="connsiteX121" fmla="*/ 400702 w 748525"/>
              <a:gd name="connsiteY121" fmla="*/ 882583 h 3046461"/>
              <a:gd name="connsiteX122" fmla="*/ 337833 w 748525"/>
              <a:gd name="connsiteY122" fmla="*/ 836026 h 3046461"/>
              <a:gd name="connsiteX123" fmla="*/ 326293 w 748525"/>
              <a:gd name="connsiteY123" fmla="*/ 823292 h 3046461"/>
              <a:gd name="connsiteX124" fmla="*/ 323109 w 748525"/>
              <a:gd name="connsiteY124" fmla="*/ 824087 h 3046461"/>
              <a:gd name="connsiteX125" fmla="*/ 317488 w 748525"/>
              <a:gd name="connsiteY125" fmla="*/ 678001 h 3046461"/>
              <a:gd name="connsiteX126" fmla="*/ 317140 w 748525"/>
              <a:gd name="connsiteY126" fmla="*/ 747289 h 3046461"/>
              <a:gd name="connsiteX127" fmla="*/ 382399 w 748525"/>
              <a:gd name="connsiteY127" fmla="*/ 849156 h 3046461"/>
              <a:gd name="connsiteX128" fmla="*/ 431740 w 748525"/>
              <a:gd name="connsiteY128" fmla="*/ 876612 h 3046461"/>
              <a:gd name="connsiteX129" fmla="*/ 512120 w 748525"/>
              <a:gd name="connsiteY129" fmla="*/ 932321 h 3046461"/>
              <a:gd name="connsiteX130" fmla="*/ 521670 w 748525"/>
              <a:gd name="connsiteY130" fmla="*/ 940279 h 3046461"/>
              <a:gd name="connsiteX131" fmla="*/ 522068 w 748525"/>
              <a:gd name="connsiteY131" fmla="*/ 929139 h 3046461"/>
              <a:gd name="connsiteX132" fmla="*/ 512518 w 748525"/>
              <a:gd name="connsiteY132" fmla="*/ 809364 h 3046461"/>
              <a:gd name="connsiteX133" fmla="*/ 396326 w 748525"/>
              <a:gd name="connsiteY133" fmla="*/ 667705 h 3046461"/>
              <a:gd name="connsiteX134" fmla="*/ 335841 w 748525"/>
              <a:gd name="connsiteY134" fmla="*/ 620352 h 3046461"/>
              <a:gd name="connsiteX135" fmla="*/ 325893 w 748525"/>
              <a:gd name="connsiteY135" fmla="*/ 606027 h 3046461"/>
              <a:gd name="connsiteX136" fmla="*/ 317488 w 748525"/>
              <a:gd name="connsiteY136" fmla="*/ 678001 h 3046461"/>
              <a:gd name="connsiteX137" fmla="*/ 325496 w 748525"/>
              <a:gd name="connsiteY137" fmla="*/ 401896 h 3046461"/>
              <a:gd name="connsiteX138" fmla="*/ 317537 w 748525"/>
              <a:gd name="connsiteY138" fmla="*/ 532812 h 3046461"/>
              <a:gd name="connsiteX139" fmla="*/ 384783 w 748525"/>
              <a:gd name="connsiteY139" fmla="*/ 640250 h 3046461"/>
              <a:gd name="connsiteX140" fmla="*/ 434126 w 748525"/>
              <a:gd name="connsiteY140" fmla="*/ 667309 h 3046461"/>
              <a:gd name="connsiteX141" fmla="*/ 512914 w 748525"/>
              <a:gd name="connsiteY141" fmla="*/ 722618 h 3046461"/>
              <a:gd name="connsiteX142" fmla="*/ 521269 w 748525"/>
              <a:gd name="connsiteY142" fmla="*/ 729383 h 3046461"/>
              <a:gd name="connsiteX143" fmla="*/ 522861 w 748525"/>
              <a:gd name="connsiteY143" fmla="*/ 712273 h 3046461"/>
              <a:gd name="connsiteX144" fmla="*/ 506945 w 748525"/>
              <a:gd name="connsiteY144" fmla="*/ 576981 h 3046461"/>
              <a:gd name="connsiteX145" fmla="*/ 411047 w 748525"/>
              <a:gd name="connsiteY145" fmla="*/ 463972 h 3046461"/>
              <a:gd name="connsiteX146" fmla="*/ 395131 w 748525"/>
              <a:gd name="connsiteY146" fmla="*/ 456811 h 3046461"/>
              <a:gd name="connsiteX147" fmla="*/ 327882 w 748525"/>
              <a:gd name="connsiteY147" fmla="*/ 397918 h 3046461"/>
              <a:gd name="connsiteX148" fmla="*/ 325496 w 748525"/>
              <a:gd name="connsiteY148" fmla="*/ 401896 h 3046461"/>
              <a:gd name="connsiteX149" fmla="*/ 322312 w 748525"/>
              <a:gd name="connsiteY149" fmla="*/ 190206 h 3046461"/>
              <a:gd name="connsiteX150" fmla="*/ 314354 w 748525"/>
              <a:gd name="connsiteY150" fmla="*/ 293265 h 3046461"/>
              <a:gd name="connsiteX151" fmla="*/ 405479 w 748525"/>
              <a:gd name="connsiteY151" fmla="*/ 443281 h 3046461"/>
              <a:gd name="connsiteX152" fmla="*/ 512517 w 748525"/>
              <a:gd name="connsiteY152" fmla="*/ 531619 h 3046461"/>
              <a:gd name="connsiteX153" fmla="*/ 518088 w 748525"/>
              <a:gd name="connsiteY153" fmla="*/ 530424 h 3046461"/>
              <a:gd name="connsiteX154" fmla="*/ 511722 w 748525"/>
              <a:gd name="connsiteY154" fmla="*/ 438904 h 3046461"/>
              <a:gd name="connsiteX155" fmla="*/ 399908 w 748525"/>
              <a:gd name="connsiteY155" fmla="*/ 251088 h 3046461"/>
              <a:gd name="connsiteX156" fmla="*/ 322312 w 748525"/>
              <a:gd name="connsiteY156" fmla="*/ 190206 h 3046461"/>
              <a:gd name="connsiteX157" fmla="*/ 0 w 748525"/>
              <a:gd name="connsiteY157" fmla="*/ 832445 h 3046461"/>
              <a:gd name="connsiteX158" fmla="*/ 6365 w 748525"/>
              <a:gd name="connsiteY158" fmla="*/ 858309 h 3046461"/>
              <a:gd name="connsiteX159" fmla="*/ 288888 w 748525"/>
              <a:gd name="connsiteY159" fmla="*/ 1646190 h 3046461"/>
              <a:gd name="connsiteX160" fmla="*/ 384387 w 748525"/>
              <a:gd name="connsiteY160" fmla="*/ 2101806 h 3046461"/>
              <a:gd name="connsiteX161" fmla="*/ 393540 w 748525"/>
              <a:gd name="connsiteY161" fmla="*/ 2206457 h 3046461"/>
              <a:gd name="connsiteX162" fmla="*/ 396327 w 748525"/>
              <a:gd name="connsiteY162" fmla="*/ 2193326 h 3046461"/>
              <a:gd name="connsiteX163" fmla="*/ 405080 w 748525"/>
              <a:gd name="connsiteY163" fmla="*/ 2064800 h 3046461"/>
              <a:gd name="connsiteX164" fmla="*/ 329078 w 748525"/>
              <a:gd name="connsiteY164" fmla="*/ 1498561 h 3046461"/>
              <a:gd name="connsiteX165" fmla="*/ 68440 w 748525"/>
              <a:gd name="connsiteY165" fmla="*/ 942669 h 3046461"/>
              <a:gd name="connsiteX166" fmla="*/ 0 w 748525"/>
              <a:gd name="connsiteY166" fmla="*/ 832445 h 304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748525" h="3046461">
                <a:moveTo>
                  <a:pt x="534053" y="1515420"/>
                </a:moveTo>
                <a:cubicBezTo>
                  <a:pt x="532610" y="1535067"/>
                  <a:pt x="532610" y="1555261"/>
                  <a:pt x="534401" y="1576550"/>
                </a:cubicBezTo>
                <a:cubicBezTo>
                  <a:pt x="571010" y="1540738"/>
                  <a:pt x="612395" y="1518851"/>
                  <a:pt x="654572" y="1498559"/>
                </a:cubicBezTo>
                <a:cubicBezTo>
                  <a:pt x="664122" y="1493782"/>
                  <a:pt x="673275" y="1488211"/>
                  <a:pt x="682428" y="1482643"/>
                </a:cubicBezTo>
                <a:cubicBezTo>
                  <a:pt x="715455" y="1461553"/>
                  <a:pt x="736942" y="1432105"/>
                  <a:pt x="740523" y="1393507"/>
                </a:cubicBezTo>
                <a:cubicBezTo>
                  <a:pt x="743308" y="1362867"/>
                  <a:pt x="742116" y="1331830"/>
                  <a:pt x="741318" y="1301190"/>
                </a:cubicBezTo>
                <a:cubicBezTo>
                  <a:pt x="740921" y="1284479"/>
                  <a:pt x="738136" y="1267766"/>
                  <a:pt x="736147" y="1248268"/>
                </a:cubicBezTo>
                <a:cubicBezTo>
                  <a:pt x="730576" y="1253839"/>
                  <a:pt x="727392" y="1257420"/>
                  <a:pt x="724210" y="1261002"/>
                </a:cubicBezTo>
                <a:cubicBezTo>
                  <a:pt x="707099" y="1279305"/>
                  <a:pt x="688794" y="1297210"/>
                  <a:pt x="664522" y="1305569"/>
                </a:cubicBezTo>
                <a:cubicBezTo>
                  <a:pt x="598466" y="1328248"/>
                  <a:pt x="559073" y="1374406"/>
                  <a:pt x="545941" y="1443247"/>
                </a:cubicBezTo>
                <a:cubicBezTo>
                  <a:pt x="544746" y="1448023"/>
                  <a:pt x="543554" y="1452797"/>
                  <a:pt x="542359" y="1457574"/>
                </a:cubicBezTo>
                <a:cubicBezTo>
                  <a:pt x="538380" y="1476673"/>
                  <a:pt x="535495" y="1495772"/>
                  <a:pt x="534053" y="1515420"/>
                </a:cubicBezTo>
                <a:close/>
                <a:moveTo>
                  <a:pt x="544051" y="1259708"/>
                </a:moveTo>
                <a:cubicBezTo>
                  <a:pt x="539575" y="1291542"/>
                  <a:pt x="538978" y="1324469"/>
                  <a:pt x="541963" y="1358889"/>
                </a:cubicBezTo>
                <a:cubicBezTo>
                  <a:pt x="579366" y="1319496"/>
                  <a:pt x="623535" y="1297212"/>
                  <a:pt x="666909" y="1273338"/>
                </a:cubicBezTo>
                <a:cubicBezTo>
                  <a:pt x="674070" y="1269359"/>
                  <a:pt x="680836" y="1264982"/>
                  <a:pt x="687599" y="1260603"/>
                </a:cubicBezTo>
                <a:cubicBezTo>
                  <a:pt x="720228" y="1238321"/>
                  <a:pt x="740921" y="1208078"/>
                  <a:pt x="743308" y="1168686"/>
                </a:cubicBezTo>
                <a:cubicBezTo>
                  <a:pt x="745297" y="1136851"/>
                  <a:pt x="742910" y="1104620"/>
                  <a:pt x="741318" y="1072390"/>
                </a:cubicBezTo>
                <a:cubicBezTo>
                  <a:pt x="740523" y="1057666"/>
                  <a:pt x="737736" y="1043342"/>
                  <a:pt x="735747" y="1028618"/>
                </a:cubicBezTo>
                <a:cubicBezTo>
                  <a:pt x="709883" y="1061247"/>
                  <a:pt x="677651" y="1080745"/>
                  <a:pt x="641840" y="1096662"/>
                </a:cubicBezTo>
                <a:cubicBezTo>
                  <a:pt x="609608" y="1110988"/>
                  <a:pt x="583345" y="1133667"/>
                  <a:pt x="569418" y="1167094"/>
                </a:cubicBezTo>
                <a:cubicBezTo>
                  <a:pt x="556884" y="1197136"/>
                  <a:pt x="548528" y="1227875"/>
                  <a:pt x="544051" y="1259708"/>
                </a:cubicBezTo>
                <a:close/>
                <a:moveTo>
                  <a:pt x="546339" y="1059159"/>
                </a:moveTo>
                <a:cubicBezTo>
                  <a:pt x="543355" y="1086416"/>
                  <a:pt x="542958" y="1114370"/>
                  <a:pt x="545544" y="1143616"/>
                </a:cubicBezTo>
                <a:cubicBezTo>
                  <a:pt x="576979" y="1112182"/>
                  <a:pt x="611598" y="1090295"/>
                  <a:pt x="648206" y="1071195"/>
                </a:cubicBezTo>
                <a:cubicBezTo>
                  <a:pt x="659348" y="1065226"/>
                  <a:pt x="670091" y="1059258"/>
                  <a:pt x="680836" y="1052892"/>
                </a:cubicBezTo>
                <a:cubicBezTo>
                  <a:pt x="726597" y="1025834"/>
                  <a:pt x="749676" y="985643"/>
                  <a:pt x="748481" y="933118"/>
                </a:cubicBezTo>
                <a:cubicBezTo>
                  <a:pt x="747287" y="896113"/>
                  <a:pt x="742910" y="859504"/>
                  <a:pt x="740126" y="822499"/>
                </a:cubicBezTo>
                <a:cubicBezTo>
                  <a:pt x="739726" y="819711"/>
                  <a:pt x="738534" y="816927"/>
                  <a:pt x="736942" y="811754"/>
                </a:cubicBezTo>
                <a:cubicBezTo>
                  <a:pt x="712668" y="847965"/>
                  <a:pt x="678846" y="866665"/>
                  <a:pt x="642635" y="883379"/>
                </a:cubicBezTo>
                <a:cubicBezTo>
                  <a:pt x="601650" y="902479"/>
                  <a:pt x="575387" y="935108"/>
                  <a:pt x="562655" y="978880"/>
                </a:cubicBezTo>
                <a:cubicBezTo>
                  <a:pt x="554895" y="1005341"/>
                  <a:pt x="549323" y="1031902"/>
                  <a:pt x="546339" y="1059159"/>
                </a:cubicBezTo>
                <a:close/>
                <a:moveTo>
                  <a:pt x="545544" y="838414"/>
                </a:moveTo>
                <a:cubicBezTo>
                  <a:pt x="542362" y="867859"/>
                  <a:pt x="542362" y="897704"/>
                  <a:pt x="541168" y="927547"/>
                </a:cubicBezTo>
                <a:cubicBezTo>
                  <a:pt x="542760" y="927946"/>
                  <a:pt x="543952" y="927947"/>
                  <a:pt x="545544" y="928344"/>
                </a:cubicBezTo>
                <a:cubicBezTo>
                  <a:pt x="547534" y="927150"/>
                  <a:pt x="549126" y="925557"/>
                  <a:pt x="550718" y="924365"/>
                </a:cubicBezTo>
                <a:cubicBezTo>
                  <a:pt x="578971" y="904070"/>
                  <a:pt x="606824" y="883378"/>
                  <a:pt x="635872" y="864279"/>
                </a:cubicBezTo>
                <a:cubicBezTo>
                  <a:pt x="653380" y="852340"/>
                  <a:pt x="673277" y="843587"/>
                  <a:pt x="691183" y="831650"/>
                </a:cubicBezTo>
                <a:cubicBezTo>
                  <a:pt x="721823" y="811753"/>
                  <a:pt x="739728" y="782705"/>
                  <a:pt x="744902" y="746894"/>
                </a:cubicBezTo>
                <a:cubicBezTo>
                  <a:pt x="752063" y="697949"/>
                  <a:pt x="743310" y="649403"/>
                  <a:pt x="738136" y="600858"/>
                </a:cubicBezTo>
                <a:cubicBezTo>
                  <a:pt x="736147" y="601255"/>
                  <a:pt x="734952" y="601255"/>
                  <a:pt x="734555" y="601652"/>
                </a:cubicBezTo>
                <a:cubicBezTo>
                  <a:pt x="709883" y="634681"/>
                  <a:pt x="676062" y="654577"/>
                  <a:pt x="639453" y="671290"/>
                </a:cubicBezTo>
                <a:cubicBezTo>
                  <a:pt x="598866" y="689991"/>
                  <a:pt x="572602" y="722620"/>
                  <a:pt x="561063" y="766392"/>
                </a:cubicBezTo>
                <a:cubicBezTo>
                  <a:pt x="554697" y="790266"/>
                  <a:pt x="548331" y="814142"/>
                  <a:pt x="545544" y="838414"/>
                </a:cubicBezTo>
                <a:close/>
                <a:moveTo>
                  <a:pt x="546191" y="622044"/>
                </a:moveTo>
                <a:cubicBezTo>
                  <a:pt x="542460" y="647312"/>
                  <a:pt x="540968" y="672878"/>
                  <a:pt x="541963" y="698743"/>
                </a:cubicBezTo>
                <a:cubicBezTo>
                  <a:pt x="542360" y="705108"/>
                  <a:pt x="543158" y="711477"/>
                  <a:pt x="544352" y="721027"/>
                </a:cubicBezTo>
                <a:cubicBezTo>
                  <a:pt x="581358" y="682030"/>
                  <a:pt x="626322" y="659747"/>
                  <a:pt x="670093" y="635871"/>
                </a:cubicBezTo>
                <a:cubicBezTo>
                  <a:pt x="679244" y="631097"/>
                  <a:pt x="687602" y="625129"/>
                  <a:pt x="695957" y="619160"/>
                </a:cubicBezTo>
                <a:cubicBezTo>
                  <a:pt x="726199" y="596875"/>
                  <a:pt x="744502" y="566635"/>
                  <a:pt x="745300" y="529626"/>
                </a:cubicBezTo>
                <a:cubicBezTo>
                  <a:pt x="746492" y="483868"/>
                  <a:pt x="742910" y="437709"/>
                  <a:pt x="741321" y="389959"/>
                </a:cubicBezTo>
                <a:cubicBezTo>
                  <a:pt x="736147" y="391948"/>
                  <a:pt x="734555" y="392346"/>
                  <a:pt x="733760" y="392743"/>
                </a:cubicBezTo>
                <a:cubicBezTo>
                  <a:pt x="709486" y="425372"/>
                  <a:pt x="676062" y="444870"/>
                  <a:pt x="639851" y="461584"/>
                </a:cubicBezTo>
                <a:cubicBezTo>
                  <a:pt x="602845" y="478695"/>
                  <a:pt x="576979" y="507344"/>
                  <a:pt x="563850" y="547136"/>
                </a:cubicBezTo>
                <a:cubicBezTo>
                  <a:pt x="555891" y="571807"/>
                  <a:pt x="549922" y="596776"/>
                  <a:pt x="546191" y="622044"/>
                </a:cubicBezTo>
                <a:close/>
                <a:moveTo>
                  <a:pt x="546936" y="424777"/>
                </a:moveTo>
                <a:cubicBezTo>
                  <a:pt x="541863" y="457008"/>
                  <a:pt x="540968" y="490434"/>
                  <a:pt x="542360" y="525252"/>
                </a:cubicBezTo>
                <a:cubicBezTo>
                  <a:pt x="552707" y="512917"/>
                  <a:pt x="560265" y="502969"/>
                  <a:pt x="567429" y="493419"/>
                </a:cubicBezTo>
                <a:cubicBezTo>
                  <a:pt x="590111" y="467556"/>
                  <a:pt x="618761" y="451239"/>
                  <a:pt x="649001" y="436118"/>
                </a:cubicBezTo>
                <a:cubicBezTo>
                  <a:pt x="711873" y="405081"/>
                  <a:pt x="744106" y="354148"/>
                  <a:pt x="742911" y="283715"/>
                </a:cubicBezTo>
                <a:cubicBezTo>
                  <a:pt x="742513" y="257054"/>
                  <a:pt x="739727" y="230396"/>
                  <a:pt x="738137" y="203734"/>
                </a:cubicBezTo>
                <a:cubicBezTo>
                  <a:pt x="737737" y="196571"/>
                  <a:pt x="736942" y="189408"/>
                  <a:pt x="735748" y="179063"/>
                </a:cubicBezTo>
                <a:cubicBezTo>
                  <a:pt x="712668" y="207317"/>
                  <a:pt x="686010" y="224824"/>
                  <a:pt x="658551" y="241535"/>
                </a:cubicBezTo>
                <a:cubicBezTo>
                  <a:pt x="622740" y="263423"/>
                  <a:pt x="595682" y="294063"/>
                  <a:pt x="576581" y="331466"/>
                </a:cubicBezTo>
                <a:cubicBezTo>
                  <a:pt x="561261" y="361509"/>
                  <a:pt x="552010" y="392546"/>
                  <a:pt x="546936" y="424777"/>
                </a:cubicBezTo>
                <a:close/>
                <a:moveTo>
                  <a:pt x="311170" y="1346156"/>
                </a:moveTo>
                <a:cubicBezTo>
                  <a:pt x="304009" y="1418178"/>
                  <a:pt x="331862" y="1471103"/>
                  <a:pt x="397916" y="1502935"/>
                </a:cubicBezTo>
                <a:cubicBezTo>
                  <a:pt x="399905" y="1503732"/>
                  <a:pt x="401895" y="1504925"/>
                  <a:pt x="403884" y="1506120"/>
                </a:cubicBezTo>
                <a:cubicBezTo>
                  <a:pt x="442482" y="1526415"/>
                  <a:pt x="479091" y="1549494"/>
                  <a:pt x="511323" y="1582918"/>
                </a:cubicBezTo>
                <a:cubicBezTo>
                  <a:pt x="518088" y="1543523"/>
                  <a:pt x="513709" y="1506914"/>
                  <a:pt x="508936" y="1470309"/>
                </a:cubicBezTo>
                <a:cubicBezTo>
                  <a:pt x="499386" y="1392314"/>
                  <a:pt x="463572" y="1335414"/>
                  <a:pt x="387571" y="1305171"/>
                </a:cubicBezTo>
                <a:cubicBezTo>
                  <a:pt x="366879" y="1296815"/>
                  <a:pt x="351360" y="1276123"/>
                  <a:pt x="333454" y="1260604"/>
                </a:cubicBezTo>
                <a:cubicBezTo>
                  <a:pt x="330270" y="1257818"/>
                  <a:pt x="327486" y="1254236"/>
                  <a:pt x="321915" y="1247473"/>
                </a:cubicBezTo>
                <a:cubicBezTo>
                  <a:pt x="317936" y="1283286"/>
                  <a:pt x="314354" y="1314721"/>
                  <a:pt x="311170" y="1346156"/>
                </a:cubicBezTo>
                <a:close/>
                <a:moveTo>
                  <a:pt x="314355" y="1122130"/>
                </a:moveTo>
                <a:cubicBezTo>
                  <a:pt x="305999" y="1201316"/>
                  <a:pt x="334647" y="1258217"/>
                  <a:pt x="408662" y="1292438"/>
                </a:cubicBezTo>
                <a:cubicBezTo>
                  <a:pt x="436515" y="1305173"/>
                  <a:pt x="461981" y="1323476"/>
                  <a:pt x="487847" y="1340189"/>
                </a:cubicBezTo>
                <a:cubicBezTo>
                  <a:pt x="498590" y="1346953"/>
                  <a:pt x="508140" y="1356900"/>
                  <a:pt x="518487" y="1365656"/>
                </a:cubicBezTo>
                <a:cubicBezTo>
                  <a:pt x="519680" y="1362074"/>
                  <a:pt x="520477" y="1359687"/>
                  <a:pt x="522069" y="1353718"/>
                </a:cubicBezTo>
                <a:cubicBezTo>
                  <a:pt x="522069" y="1364063"/>
                  <a:pt x="522466" y="1370032"/>
                  <a:pt x="522069" y="1376400"/>
                </a:cubicBezTo>
                <a:cubicBezTo>
                  <a:pt x="514508" y="1539545"/>
                  <a:pt x="508140" y="1702692"/>
                  <a:pt x="498192" y="1865441"/>
                </a:cubicBezTo>
                <a:cubicBezTo>
                  <a:pt x="486255" y="2062410"/>
                  <a:pt x="450841" y="2255400"/>
                  <a:pt x="398314" y="2445606"/>
                </a:cubicBezTo>
                <a:cubicBezTo>
                  <a:pt x="395927" y="2454359"/>
                  <a:pt x="393143" y="2463114"/>
                  <a:pt x="390756" y="2471867"/>
                </a:cubicBezTo>
                <a:cubicBezTo>
                  <a:pt x="391551" y="2432077"/>
                  <a:pt x="394335" y="2393082"/>
                  <a:pt x="395132" y="2353686"/>
                </a:cubicBezTo>
                <a:cubicBezTo>
                  <a:pt x="396324" y="2314691"/>
                  <a:pt x="395530" y="2275297"/>
                  <a:pt x="395530" y="2236299"/>
                </a:cubicBezTo>
                <a:cubicBezTo>
                  <a:pt x="358524" y="2515241"/>
                  <a:pt x="296449" y="2787417"/>
                  <a:pt x="181449" y="3046461"/>
                </a:cubicBezTo>
                <a:cubicBezTo>
                  <a:pt x="185031" y="3042880"/>
                  <a:pt x="187815" y="3038105"/>
                  <a:pt x="189805" y="3033730"/>
                </a:cubicBezTo>
                <a:cubicBezTo>
                  <a:pt x="222037" y="2965683"/>
                  <a:pt x="250290" y="2896048"/>
                  <a:pt x="290877" y="2831586"/>
                </a:cubicBezTo>
                <a:cubicBezTo>
                  <a:pt x="331863" y="2767122"/>
                  <a:pt x="351360" y="2692713"/>
                  <a:pt x="366879" y="2617904"/>
                </a:cubicBezTo>
                <a:cubicBezTo>
                  <a:pt x="374440" y="2581295"/>
                  <a:pt x="376827" y="2543892"/>
                  <a:pt x="387174" y="2508476"/>
                </a:cubicBezTo>
                <a:cubicBezTo>
                  <a:pt x="458402" y="2268532"/>
                  <a:pt x="498590" y="2023414"/>
                  <a:pt x="510927" y="1773921"/>
                </a:cubicBezTo>
                <a:cubicBezTo>
                  <a:pt x="519680" y="1596846"/>
                  <a:pt x="526445" y="1419375"/>
                  <a:pt x="530027" y="1241903"/>
                </a:cubicBezTo>
                <a:cubicBezTo>
                  <a:pt x="536393" y="949035"/>
                  <a:pt x="531619" y="656167"/>
                  <a:pt x="524853" y="363298"/>
                </a:cubicBezTo>
                <a:cubicBezTo>
                  <a:pt x="524456" y="357727"/>
                  <a:pt x="527240" y="351361"/>
                  <a:pt x="530822" y="346985"/>
                </a:cubicBezTo>
                <a:cubicBezTo>
                  <a:pt x="556688" y="313958"/>
                  <a:pt x="579368" y="279736"/>
                  <a:pt x="596081" y="241139"/>
                </a:cubicBezTo>
                <a:cubicBezTo>
                  <a:pt x="610805" y="206917"/>
                  <a:pt x="612795" y="173095"/>
                  <a:pt x="601652" y="137679"/>
                </a:cubicBezTo>
                <a:cubicBezTo>
                  <a:pt x="587326" y="91520"/>
                  <a:pt x="563452" y="51332"/>
                  <a:pt x="531619" y="15518"/>
                </a:cubicBezTo>
                <a:cubicBezTo>
                  <a:pt x="527638" y="10745"/>
                  <a:pt x="523261" y="6366"/>
                  <a:pt x="517293" y="0"/>
                </a:cubicBezTo>
                <a:cubicBezTo>
                  <a:pt x="515701" y="2784"/>
                  <a:pt x="514906" y="4377"/>
                  <a:pt x="514109" y="5968"/>
                </a:cubicBezTo>
                <a:cubicBezTo>
                  <a:pt x="487450" y="45761"/>
                  <a:pt x="464768" y="87941"/>
                  <a:pt x="450841" y="134100"/>
                </a:cubicBezTo>
                <a:cubicBezTo>
                  <a:pt x="438107" y="174687"/>
                  <a:pt x="440096" y="214875"/>
                  <a:pt x="459594" y="252678"/>
                </a:cubicBezTo>
                <a:cubicBezTo>
                  <a:pt x="473123" y="279339"/>
                  <a:pt x="489837" y="304408"/>
                  <a:pt x="506948" y="328679"/>
                </a:cubicBezTo>
                <a:cubicBezTo>
                  <a:pt x="514508" y="339822"/>
                  <a:pt x="518885" y="349769"/>
                  <a:pt x="518885" y="362901"/>
                </a:cubicBezTo>
                <a:cubicBezTo>
                  <a:pt x="520477" y="474319"/>
                  <a:pt x="523659" y="585337"/>
                  <a:pt x="524058" y="696755"/>
                </a:cubicBezTo>
                <a:cubicBezTo>
                  <a:pt x="524853" y="898102"/>
                  <a:pt x="524059" y="1099845"/>
                  <a:pt x="523659" y="1301591"/>
                </a:cubicBezTo>
                <a:cubicBezTo>
                  <a:pt x="523659" y="1305173"/>
                  <a:pt x="522864" y="1308752"/>
                  <a:pt x="522466" y="1312334"/>
                </a:cubicBezTo>
                <a:cubicBezTo>
                  <a:pt x="518885" y="1292836"/>
                  <a:pt x="517690" y="1273736"/>
                  <a:pt x="513711" y="1255035"/>
                </a:cubicBezTo>
                <a:cubicBezTo>
                  <a:pt x="508540" y="1230761"/>
                  <a:pt x="502569" y="1206487"/>
                  <a:pt x="493816" y="1183011"/>
                </a:cubicBezTo>
                <a:cubicBezTo>
                  <a:pt x="479092" y="1143220"/>
                  <a:pt x="448452" y="1117751"/>
                  <a:pt x="410254" y="1102233"/>
                </a:cubicBezTo>
                <a:cubicBezTo>
                  <a:pt x="377624" y="1088703"/>
                  <a:pt x="350566" y="1068808"/>
                  <a:pt x="328678" y="1041352"/>
                </a:cubicBezTo>
                <a:cubicBezTo>
                  <a:pt x="327486" y="1040158"/>
                  <a:pt x="325894" y="1038965"/>
                  <a:pt x="322313" y="1036178"/>
                </a:cubicBezTo>
                <a:cubicBezTo>
                  <a:pt x="319528" y="1066422"/>
                  <a:pt x="317539" y="1094275"/>
                  <a:pt x="314355" y="1122130"/>
                </a:cubicBezTo>
                <a:close/>
                <a:moveTo>
                  <a:pt x="323109" y="824087"/>
                </a:moveTo>
                <a:cubicBezTo>
                  <a:pt x="320325" y="853534"/>
                  <a:pt x="317935" y="882583"/>
                  <a:pt x="315151" y="912028"/>
                </a:cubicBezTo>
                <a:cubicBezTo>
                  <a:pt x="308385" y="986440"/>
                  <a:pt x="334648" y="1042146"/>
                  <a:pt x="404681" y="1074377"/>
                </a:cubicBezTo>
                <a:cubicBezTo>
                  <a:pt x="414232" y="1079154"/>
                  <a:pt x="424179" y="1083530"/>
                  <a:pt x="432935" y="1089499"/>
                </a:cubicBezTo>
                <a:cubicBezTo>
                  <a:pt x="459596" y="1107802"/>
                  <a:pt x="485857" y="1126902"/>
                  <a:pt x="512518" y="1145605"/>
                </a:cubicBezTo>
                <a:cubicBezTo>
                  <a:pt x="514507" y="1147197"/>
                  <a:pt x="516497" y="1148790"/>
                  <a:pt x="519681" y="1151574"/>
                </a:cubicBezTo>
                <a:cubicBezTo>
                  <a:pt x="520078" y="1146799"/>
                  <a:pt x="520476" y="1143615"/>
                  <a:pt x="520875" y="1140831"/>
                </a:cubicBezTo>
                <a:cubicBezTo>
                  <a:pt x="524855" y="1087907"/>
                  <a:pt x="516896" y="1036577"/>
                  <a:pt x="501375" y="986039"/>
                </a:cubicBezTo>
                <a:cubicBezTo>
                  <a:pt x="492622" y="956594"/>
                  <a:pt x="477899" y="930331"/>
                  <a:pt x="452830" y="912425"/>
                </a:cubicBezTo>
                <a:cubicBezTo>
                  <a:pt x="436516" y="900885"/>
                  <a:pt x="419008" y="890540"/>
                  <a:pt x="400702" y="882583"/>
                </a:cubicBezTo>
                <a:cubicBezTo>
                  <a:pt x="376031" y="871838"/>
                  <a:pt x="355341" y="855922"/>
                  <a:pt x="337833" y="836026"/>
                </a:cubicBezTo>
                <a:cubicBezTo>
                  <a:pt x="333854" y="831648"/>
                  <a:pt x="330272" y="827669"/>
                  <a:pt x="326293" y="823292"/>
                </a:cubicBezTo>
                <a:cubicBezTo>
                  <a:pt x="325098" y="823690"/>
                  <a:pt x="323904" y="823689"/>
                  <a:pt x="323109" y="824087"/>
                </a:cubicBezTo>
                <a:close/>
                <a:moveTo>
                  <a:pt x="317488" y="678001"/>
                </a:moveTo>
                <a:cubicBezTo>
                  <a:pt x="315549" y="701329"/>
                  <a:pt x="314952" y="724209"/>
                  <a:pt x="317140" y="747289"/>
                </a:cubicBezTo>
                <a:cubicBezTo>
                  <a:pt x="321119" y="792652"/>
                  <a:pt x="343801" y="826076"/>
                  <a:pt x="382399" y="849156"/>
                </a:cubicBezTo>
                <a:cubicBezTo>
                  <a:pt x="398713" y="858706"/>
                  <a:pt x="416221" y="866266"/>
                  <a:pt x="431740" y="876612"/>
                </a:cubicBezTo>
                <a:cubicBezTo>
                  <a:pt x="459196" y="894520"/>
                  <a:pt x="485459" y="913618"/>
                  <a:pt x="512120" y="932321"/>
                </a:cubicBezTo>
                <a:cubicBezTo>
                  <a:pt x="514905" y="934310"/>
                  <a:pt x="517294" y="936697"/>
                  <a:pt x="521670" y="940279"/>
                </a:cubicBezTo>
                <a:cubicBezTo>
                  <a:pt x="522068" y="935504"/>
                  <a:pt x="522465" y="932718"/>
                  <a:pt x="522068" y="929139"/>
                </a:cubicBezTo>
                <a:cubicBezTo>
                  <a:pt x="524455" y="888949"/>
                  <a:pt x="520078" y="849155"/>
                  <a:pt x="512518" y="809364"/>
                </a:cubicBezTo>
                <a:cubicBezTo>
                  <a:pt x="499786" y="740127"/>
                  <a:pt x="463177" y="691979"/>
                  <a:pt x="396326" y="667705"/>
                </a:cubicBezTo>
                <a:cubicBezTo>
                  <a:pt x="371257" y="658552"/>
                  <a:pt x="352952" y="639852"/>
                  <a:pt x="335841" y="620352"/>
                </a:cubicBezTo>
                <a:cubicBezTo>
                  <a:pt x="332659" y="616772"/>
                  <a:pt x="330670" y="612794"/>
                  <a:pt x="325893" y="606027"/>
                </a:cubicBezTo>
                <a:cubicBezTo>
                  <a:pt x="322710" y="630898"/>
                  <a:pt x="319428" y="654673"/>
                  <a:pt x="317488" y="678001"/>
                </a:cubicBezTo>
                <a:close/>
                <a:moveTo>
                  <a:pt x="325496" y="401896"/>
                </a:moveTo>
                <a:cubicBezTo>
                  <a:pt x="322709" y="445669"/>
                  <a:pt x="317138" y="489040"/>
                  <a:pt x="317537" y="532812"/>
                </a:cubicBezTo>
                <a:cubicBezTo>
                  <a:pt x="317935" y="580960"/>
                  <a:pt x="343401" y="616375"/>
                  <a:pt x="384783" y="640250"/>
                </a:cubicBezTo>
                <a:cubicBezTo>
                  <a:pt x="401099" y="649401"/>
                  <a:pt x="418607" y="656961"/>
                  <a:pt x="434126" y="667309"/>
                </a:cubicBezTo>
                <a:cubicBezTo>
                  <a:pt x="460787" y="685215"/>
                  <a:pt x="486650" y="703917"/>
                  <a:pt x="512914" y="722618"/>
                </a:cubicBezTo>
                <a:cubicBezTo>
                  <a:pt x="515301" y="724210"/>
                  <a:pt x="517688" y="726200"/>
                  <a:pt x="521269" y="729383"/>
                </a:cubicBezTo>
                <a:cubicBezTo>
                  <a:pt x="522066" y="722618"/>
                  <a:pt x="522464" y="717447"/>
                  <a:pt x="522861" y="712273"/>
                </a:cubicBezTo>
                <a:cubicBezTo>
                  <a:pt x="525248" y="666114"/>
                  <a:pt x="518085" y="621548"/>
                  <a:pt x="506945" y="576981"/>
                </a:cubicBezTo>
                <a:cubicBezTo>
                  <a:pt x="493416" y="522864"/>
                  <a:pt x="461582" y="485859"/>
                  <a:pt x="411047" y="463972"/>
                </a:cubicBezTo>
                <a:cubicBezTo>
                  <a:pt x="405873" y="461584"/>
                  <a:pt x="400302" y="459197"/>
                  <a:pt x="395131" y="456811"/>
                </a:cubicBezTo>
                <a:cubicBezTo>
                  <a:pt x="366878" y="444474"/>
                  <a:pt x="345788" y="423781"/>
                  <a:pt x="327882" y="397918"/>
                </a:cubicBezTo>
                <a:cubicBezTo>
                  <a:pt x="327085" y="399510"/>
                  <a:pt x="325893" y="400702"/>
                  <a:pt x="325496" y="401896"/>
                </a:cubicBezTo>
                <a:close/>
                <a:moveTo>
                  <a:pt x="322312" y="190206"/>
                </a:moveTo>
                <a:cubicBezTo>
                  <a:pt x="318333" y="224825"/>
                  <a:pt x="314754" y="259046"/>
                  <a:pt x="314354" y="293265"/>
                </a:cubicBezTo>
                <a:cubicBezTo>
                  <a:pt x="313559" y="361708"/>
                  <a:pt x="344199" y="413041"/>
                  <a:pt x="405479" y="443281"/>
                </a:cubicBezTo>
                <a:cubicBezTo>
                  <a:pt x="448453" y="464768"/>
                  <a:pt x="486254" y="490634"/>
                  <a:pt x="512517" y="531619"/>
                </a:cubicBezTo>
                <a:cubicBezTo>
                  <a:pt x="514507" y="531221"/>
                  <a:pt x="516496" y="530824"/>
                  <a:pt x="518088" y="530424"/>
                </a:cubicBezTo>
                <a:cubicBezTo>
                  <a:pt x="516099" y="499784"/>
                  <a:pt x="515701" y="469146"/>
                  <a:pt x="511722" y="438904"/>
                </a:cubicBezTo>
                <a:cubicBezTo>
                  <a:pt x="500977" y="360911"/>
                  <a:pt x="468348" y="294857"/>
                  <a:pt x="399908" y="251088"/>
                </a:cubicBezTo>
                <a:cubicBezTo>
                  <a:pt x="372052" y="233578"/>
                  <a:pt x="344199" y="216866"/>
                  <a:pt x="322312" y="190206"/>
                </a:cubicBezTo>
                <a:close/>
                <a:moveTo>
                  <a:pt x="0" y="832445"/>
                </a:moveTo>
                <a:cubicBezTo>
                  <a:pt x="397" y="841996"/>
                  <a:pt x="3184" y="850351"/>
                  <a:pt x="6365" y="858309"/>
                </a:cubicBezTo>
                <a:cubicBezTo>
                  <a:pt x="107438" y="1118548"/>
                  <a:pt x="205324" y="1379584"/>
                  <a:pt x="288888" y="1646190"/>
                </a:cubicBezTo>
                <a:cubicBezTo>
                  <a:pt x="335842" y="1795011"/>
                  <a:pt x="370858" y="1946219"/>
                  <a:pt x="384387" y="2101806"/>
                </a:cubicBezTo>
                <a:cubicBezTo>
                  <a:pt x="387174" y="2135230"/>
                  <a:pt x="390356" y="2169055"/>
                  <a:pt x="393540" y="2206457"/>
                </a:cubicBezTo>
                <a:cubicBezTo>
                  <a:pt x="394734" y="2199695"/>
                  <a:pt x="395927" y="2196113"/>
                  <a:pt x="396327" y="2193326"/>
                </a:cubicBezTo>
                <a:cubicBezTo>
                  <a:pt x="399508" y="2150351"/>
                  <a:pt x="401895" y="2107775"/>
                  <a:pt x="405080" y="2064800"/>
                </a:cubicBezTo>
                <a:cubicBezTo>
                  <a:pt x="419006" y="1870615"/>
                  <a:pt x="391153" y="1682401"/>
                  <a:pt x="329078" y="1498561"/>
                </a:cubicBezTo>
                <a:cubicBezTo>
                  <a:pt x="263422" y="1303183"/>
                  <a:pt x="173889" y="1119345"/>
                  <a:pt x="68440" y="942669"/>
                </a:cubicBezTo>
                <a:cubicBezTo>
                  <a:pt x="46556" y="905662"/>
                  <a:pt x="23079" y="869054"/>
                  <a:pt x="0" y="832445"/>
                </a:cubicBezTo>
                <a:close/>
              </a:path>
            </a:pathLst>
          </a:custGeom>
          <a:solidFill>
            <a:schemeClr val="accent2"/>
          </a:solidFill>
          <a:ln w="16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97AD22A-5BC6-4F59-A5E8-7F45F0C6D9D9}"/>
              </a:ext>
            </a:extLst>
          </p:cNvPr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81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-1" y="0"/>
            <a:ext cx="4873752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21B050F-659C-49E6-827C-CE267AD2ABB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873751" y="4572000"/>
            <a:ext cx="4873752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B9FBB55E-2C4E-4C43-8FDF-D407E218E2C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747502" y="0"/>
            <a:ext cx="2444497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B1DCB6B-F758-4B94-9F05-83BA5FD4E426}"/>
              </a:ext>
            </a:extLst>
          </p:cNvPr>
          <p:cNvSpPr/>
          <p:nvPr userDrawn="1"/>
        </p:nvSpPr>
        <p:spPr>
          <a:xfrm>
            <a:off x="4873751" y="0"/>
            <a:ext cx="487375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3877557-40A8-449E-B3F7-AE88A87C5EF2}"/>
              </a:ext>
            </a:extLst>
          </p:cNvPr>
          <p:cNvSpPr/>
          <p:nvPr userDrawn="1"/>
        </p:nvSpPr>
        <p:spPr>
          <a:xfrm>
            <a:off x="4881376" y="2286000"/>
            <a:ext cx="487375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079A068-620F-4E35-B7AA-286046CA4630}"/>
              </a:ext>
            </a:extLst>
          </p:cNvPr>
          <p:cNvSpPr/>
          <p:nvPr userDrawn="1"/>
        </p:nvSpPr>
        <p:spPr>
          <a:xfrm>
            <a:off x="-7627" y="4572000"/>
            <a:ext cx="4893951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A3118BF-38FE-4934-B67F-548B29435A9D}"/>
              </a:ext>
            </a:extLst>
          </p:cNvPr>
          <p:cNvSpPr/>
          <p:nvPr userDrawn="1"/>
        </p:nvSpPr>
        <p:spPr>
          <a:xfrm>
            <a:off x="9747501" y="4572000"/>
            <a:ext cx="2444498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32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5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29AD3058-E671-4F59-BB74-F17A14AC18EA}"/>
              </a:ext>
            </a:extLst>
          </p:cNvPr>
          <p:cNvSpPr/>
          <p:nvPr/>
        </p:nvSpPr>
        <p:spPr>
          <a:xfrm rot="5083725">
            <a:off x="1174532" y="-970122"/>
            <a:ext cx="748525" cy="3046461"/>
          </a:xfrm>
          <a:custGeom>
            <a:avLst/>
            <a:gdLst>
              <a:gd name="connsiteX0" fmla="*/ 534053 w 748525"/>
              <a:gd name="connsiteY0" fmla="*/ 1515419 h 3046461"/>
              <a:gd name="connsiteX1" fmla="*/ 542359 w 748525"/>
              <a:gd name="connsiteY1" fmla="*/ 1457574 h 3046461"/>
              <a:gd name="connsiteX2" fmla="*/ 545941 w 748525"/>
              <a:gd name="connsiteY2" fmla="*/ 1443247 h 3046461"/>
              <a:gd name="connsiteX3" fmla="*/ 664522 w 748525"/>
              <a:gd name="connsiteY3" fmla="*/ 1305569 h 3046461"/>
              <a:gd name="connsiteX4" fmla="*/ 724210 w 748525"/>
              <a:gd name="connsiteY4" fmla="*/ 1261002 h 3046461"/>
              <a:gd name="connsiteX5" fmla="*/ 736147 w 748525"/>
              <a:gd name="connsiteY5" fmla="*/ 1248268 h 3046461"/>
              <a:gd name="connsiteX6" fmla="*/ 741318 w 748525"/>
              <a:gd name="connsiteY6" fmla="*/ 1301190 h 3046461"/>
              <a:gd name="connsiteX7" fmla="*/ 740523 w 748525"/>
              <a:gd name="connsiteY7" fmla="*/ 1393507 h 3046461"/>
              <a:gd name="connsiteX8" fmla="*/ 682428 w 748525"/>
              <a:gd name="connsiteY8" fmla="*/ 1482642 h 3046461"/>
              <a:gd name="connsiteX9" fmla="*/ 654572 w 748525"/>
              <a:gd name="connsiteY9" fmla="*/ 1498559 h 3046461"/>
              <a:gd name="connsiteX10" fmla="*/ 534401 w 748525"/>
              <a:gd name="connsiteY10" fmla="*/ 1576549 h 3046461"/>
              <a:gd name="connsiteX11" fmla="*/ 534053 w 748525"/>
              <a:gd name="connsiteY11" fmla="*/ 1515419 h 3046461"/>
              <a:gd name="connsiteX12" fmla="*/ 544051 w 748525"/>
              <a:gd name="connsiteY12" fmla="*/ 1259708 h 3046461"/>
              <a:gd name="connsiteX13" fmla="*/ 569418 w 748525"/>
              <a:gd name="connsiteY13" fmla="*/ 1167094 h 3046461"/>
              <a:gd name="connsiteX14" fmla="*/ 641840 w 748525"/>
              <a:gd name="connsiteY14" fmla="*/ 1096661 h 3046461"/>
              <a:gd name="connsiteX15" fmla="*/ 735747 w 748525"/>
              <a:gd name="connsiteY15" fmla="*/ 1028618 h 3046461"/>
              <a:gd name="connsiteX16" fmla="*/ 741318 w 748525"/>
              <a:gd name="connsiteY16" fmla="*/ 1072390 h 3046461"/>
              <a:gd name="connsiteX17" fmla="*/ 743308 w 748525"/>
              <a:gd name="connsiteY17" fmla="*/ 1168686 h 3046461"/>
              <a:gd name="connsiteX18" fmla="*/ 687599 w 748525"/>
              <a:gd name="connsiteY18" fmla="*/ 1260603 h 3046461"/>
              <a:gd name="connsiteX19" fmla="*/ 666909 w 748525"/>
              <a:gd name="connsiteY19" fmla="*/ 1273337 h 3046461"/>
              <a:gd name="connsiteX20" fmla="*/ 541963 w 748525"/>
              <a:gd name="connsiteY20" fmla="*/ 1358889 h 3046461"/>
              <a:gd name="connsiteX21" fmla="*/ 544051 w 748525"/>
              <a:gd name="connsiteY21" fmla="*/ 1259708 h 3046461"/>
              <a:gd name="connsiteX22" fmla="*/ 546339 w 748525"/>
              <a:gd name="connsiteY22" fmla="*/ 1059159 h 3046461"/>
              <a:gd name="connsiteX23" fmla="*/ 562655 w 748525"/>
              <a:gd name="connsiteY23" fmla="*/ 978880 h 3046461"/>
              <a:gd name="connsiteX24" fmla="*/ 642635 w 748525"/>
              <a:gd name="connsiteY24" fmla="*/ 883378 h 3046461"/>
              <a:gd name="connsiteX25" fmla="*/ 736942 w 748525"/>
              <a:gd name="connsiteY25" fmla="*/ 811754 h 3046461"/>
              <a:gd name="connsiteX26" fmla="*/ 740126 w 748525"/>
              <a:gd name="connsiteY26" fmla="*/ 822498 h 3046461"/>
              <a:gd name="connsiteX27" fmla="*/ 748481 w 748525"/>
              <a:gd name="connsiteY27" fmla="*/ 933119 h 3046461"/>
              <a:gd name="connsiteX28" fmla="*/ 680836 w 748525"/>
              <a:gd name="connsiteY28" fmla="*/ 1052892 h 3046461"/>
              <a:gd name="connsiteX29" fmla="*/ 648206 w 748525"/>
              <a:gd name="connsiteY29" fmla="*/ 1071195 h 3046461"/>
              <a:gd name="connsiteX30" fmla="*/ 545544 w 748525"/>
              <a:gd name="connsiteY30" fmla="*/ 1143617 h 3046461"/>
              <a:gd name="connsiteX31" fmla="*/ 546339 w 748525"/>
              <a:gd name="connsiteY31" fmla="*/ 1059159 h 3046461"/>
              <a:gd name="connsiteX32" fmla="*/ 545544 w 748525"/>
              <a:gd name="connsiteY32" fmla="*/ 838414 h 3046461"/>
              <a:gd name="connsiteX33" fmla="*/ 561063 w 748525"/>
              <a:gd name="connsiteY33" fmla="*/ 766392 h 3046461"/>
              <a:gd name="connsiteX34" fmla="*/ 639453 w 748525"/>
              <a:gd name="connsiteY34" fmla="*/ 671290 h 3046461"/>
              <a:gd name="connsiteX35" fmla="*/ 734555 w 748525"/>
              <a:gd name="connsiteY35" fmla="*/ 601652 h 3046461"/>
              <a:gd name="connsiteX36" fmla="*/ 738136 w 748525"/>
              <a:gd name="connsiteY36" fmla="*/ 600857 h 3046461"/>
              <a:gd name="connsiteX37" fmla="*/ 744902 w 748525"/>
              <a:gd name="connsiteY37" fmla="*/ 746894 h 3046461"/>
              <a:gd name="connsiteX38" fmla="*/ 691183 w 748525"/>
              <a:gd name="connsiteY38" fmla="*/ 831651 h 3046461"/>
              <a:gd name="connsiteX39" fmla="*/ 635872 w 748525"/>
              <a:gd name="connsiteY39" fmla="*/ 864280 h 3046461"/>
              <a:gd name="connsiteX40" fmla="*/ 550718 w 748525"/>
              <a:gd name="connsiteY40" fmla="*/ 924365 h 3046461"/>
              <a:gd name="connsiteX41" fmla="*/ 545544 w 748525"/>
              <a:gd name="connsiteY41" fmla="*/ 928344 h 3046461"/>
              <a:gd name="connsiteX42" fmla="*/ 541168 w 748525"/>
              <a:gd name="connsiteY42" fmla="*/ 927547 h 3046461"/>
              <a:gd name="connsiteX43" fmla="*/ 545544 w 748525"/>
              <a:gd name="connsiteY43" fmla="*/ 838414 h 3046461"/>
              <a:gd name="connsiteX44" fmla="*/ 546191 w 748525"/>
              <a:gd name="connsiteY44" fmla="*/ 622045 h 3046461"/>
              <a:gd name="connsiteX45" fmla="*/ 563850 w 748525"/>
              <a:gd name="connsiteY45" fmla="*/ 547136 h 3046461"/>
              <a:gd name="connsiteX46" fmla="*/ 639851 w 748525"/>
              <a:gd name="connsiteY46" fmla="*/ 461585 h 3046461"/>
              <a:gd name="connsiteX47" fmla="*/ 733760 w 748525"/>
              <a:gd name="connsiteY47" fmla="*/ 392744 h 3046461"/>
              <a:gd name="connsiteX48" fmla="*/ 741321 w 748525"/>
              <a:gd name="connsiteY48" fmla="*/ 389960 h 3046461"/>
              <a:gd name="connsiteX49" fmla="*/ 745300 w 748525"/>
              <a:gd name="connsiteY49" fmla="*/ 529628 h 3046461"/>
              <a:gd name="connsiteX50" fmla="*/ 695957 w 748525"/>
              <a:gd name="connsiteY50" fmla="*/ 619161 h 3046461"/>
              <a:gd name="connsiteX51" fmla="*/ 670093 w 748525"/>
              <a:gd name="connsiteY51" fmla="*/ 635872 h 3046461"/>
              <a:gd name="connsiteX52" fmla="*/ 544352 w 748525"/>
              <a:gd name="connsiteY52" fmla="*/ 721028 h 3046461"/>
              <a:gd name="connsiteX53" fmla="*/ 541963 w 748525"/>
              <a:gd name="connsiteY53" fmla="*/ 698744 h 3046461"/>
              <a:gd name="connsiteX54" fmla="*/ 546191 w 748525"/>
              <a:gd name="connsiteY54" fmla="*/ 622045 h 3046461"/>
              <a:gd name="connsiteX55" fmla="*/ 546936 w 748525"/>
              <a:gd name="connsiteY55" fmla="*/ 424777 h 3046461"/>
              <a:gd name="connsiteX56" fmla="*/ 576581 w 748525"/>
              <a:gd name="connsiteY56" fmla="*/ 331466 h 3046461"/>
              <a:gd name="connsiteX57" fmla="*/ 658551 w 748525"/>
              <a:gd name="connsiteY57" fmla="*/ 241535 h 3046461"/>
              <a:gd name="connsiteX58" fmla="*/ 735748 w 748525"/>
              <a:gd name="connsiteY58" fmla="*/ 179063 h 3046461"/>
              <a:gd name="connsiteX59" fmla="*/ 738137 w 748525"/>
              <a:gd name="connsiteY59" fmla="*/ 203735 h 3046461"/>
              <a:gd name="connsiteX60" fmla="*/ 742911 w 748525"/>
              <a:gd name="connsiteY60" fmla="*/ 283715 h 3046461"/>
              <a:gd name="connsiteX61" fmla="*/ 649001 w 748525"/>
              <a:gd name="connsiteY61" fmla="*/ 436118 h 3046461"/>
              <a:gd name="connsiteX62" fmla="*/ 567429 w 748525"/>
              <a:gd name="connsiteY62" fmla="*/ 493419 h 3046461"/>
              <a:gd name="connsiteX63" fmla="*/ 542360 w 748525"/>
              <a:gd name="connsiteY63" fmla="*/ 525251 h 3046461"/>
              <a:gd name="connsiteX64" fmla="*/ 546936 w 748525"/>
              <a:gd name="connsiteY64" fmla="*/ 424777 h 3046461"/>
              <a:gd name="connsiteX65" fmla="*/ 311170 w 748525"/>
              <a:gd name="connsiteY65" fmla="*/ 1346156 h 3046461"/>
              <a:gd name="connsiteX66" fmla="*/ 321915 w 748525"/>
              <a:gd name="connsiteY66" fmla="*/ 1247473 h 3046461"/>
              <a:gd name="connsiteX67" fmla="*/ 333454 w 748525"/>
              <a:gd name="connsiteY67" fmla="*/ 1260604 h 3046461"/>
              <a:gd name="connsiteX68" fmla="*/ 387571 w 748525"/>
              <a:gd name="connsiteY68" fmla="*/ 1305171 h 3046461"/>
              <a:gd name="connsiteX69" fmla="*/ 508936 w 748525"/>
              <a:gd name="connsiteY69" fmla="*/ 1470308 h 3046461"/>
              <a:gd name="connsiteX70" fmla="*/ 511323 w 748525"/>
              <a:gd name="connsiteY70" fmla="*/ 1582918 h 3046461"/>
              <a:gd name="connsiteX71" fmla="*/ 403884 w 748525"/>
              <a:gd name="connsiteY71" fmla="*/ 1506119 h 3046461"/>
              <a:gd name="connsiteX72" fmla="*/ 397916 w 748525"/>
              <a:gd name="connsiteY72" fmla="*/ 1502935 h 3046461"/>
              <a:gd name="connsiteX73" fmla="*/ 311170 w 748525"/>
              <a:gd name="connsiteY73" fmla="*/ 1346156 h 3046461"/>
              <a:gd name="connsiteX74" fmla="*/ 314354 w 748525"/>
              <a:gd name="connsiteY74" fmla="*/ 1122130 h 3046461"/>
              <a:gd name="connsiteX75" fmla="*/ 322312 w 748525"/>
              <a:gd name="connsiteY75" fmla="*/ 1036179 h 3046461"/>
              <a:gd name="connsiteX76" fmla="*/ 328678 w 748525"/>
              <a:gd name="connsiteY76" fmla="*/ 1041352 h 3046461"/>
              <a:gd name="connsiteX77" fmla="*/ 410254 w 748525"/>
              <a:gd name="connsiteY77" fmla="*/ 1102233 h 3046461"/>
              <a:gd name="connsiteX78" fmla="*/ 493816 w 748525"/>
              <a:gd name="connsiteY78" fmla="*/ 1183010 h 3046461"/>
              <a:gd name="connsiteX79" fmla="*/ 513711 w 748525"/>
              <a:gd name="connsiteY79" fmla="*/ 1255035 h 3046461"/>
              <a:gd name="connsiteX80" fmla="*/ 522466 w 748525"/>
              <a:gd name="connsiteY80" fmla="*/ 1312334 h 3046461"/>
              <a:gd name="connsiteX81" fmla="*/ 523659 w 748525"/>
              <a:gd name="connsiteY81" fmla="*/ 1301591 h 3046461"/>
              <a:gd name="connsiteX82" fmla="*/ 524059 w 748525"/>
              <a:gd name="connsiteY82" fmla="*/ 696754 h 3046461"/>
              <a:gd name="connsiteX83" fmla="*/ 518885 w 748525"/>
              <a:gd name="connsiteY83" fmla="*/ 362901 h 3046461"/>
              <a:gd name="connsiteX84" fmla="*/ 506948 w 748525"/>
              <a:gd name="connsiteY84" fmla="*/ 328680 h 3046461"/>
              <a:gd name="connsiteX85" fmla="*/ 459594 w 748525"/>
              <a:gd name="connsiteY85" fmla="*/ 252678 h 3046461"/>
              <a:gd name="connsiteX86" fmla="*/ 450841 w 748525"/>
              <a:gd name="connsiteY86" fmla="*/ 134100 h 3046461"/>
              <a:gd name="connsiteX87" fmla="*/ 514109 w 748525"/>
              <a:gd name="connsiteY87" fmla="*/ 5969 h 3046461"/>
              <a:gd name="connsiteX88" fmla="*/ 517293 w 748525"/>
              <a:gd name="connsiteY88" fmla="*/ 0 h 3046461"/>
              <a:gd name="connsiteX89" fmla="*/ 531619 w 748525"/>
              <a:gd name="connsiteY89" fmla="*/ 15519 h 3046461"/>
              <a:gd name="connsiteX90" fmla="*/ 601652 w 748525"/>
              <a:gd name="connsiteY90" fmla="*/ 137679 h 3046461"/>
              <a:gd name="connsiteX91" fmla="*/ 596081 w 748525"/>
              <a:gd name="connsiteY91" fmla="*/ 241138 h 3046461"/>
              <a:gd name="connsiteX92" fmla="*/ 530822 w 748525"/>
              <a:gd name="connsiteY92" fmla="*/ 346985 h 3046461"/>
              <a:gd name="connsiteX93" fmla="*/ 524853 w 748525"/>
              <a:gd name="connsiteY93" fmla="*/ 363298 h 3046461"/>
              <a:gd name="connsiteX94" fmla="*/ 530027 w 748525"/>
              <a:gd name="connsiteY94" fmla="*/ 1241903 h 3046461"/>
              <a:gd name="connsiteX95" fmla="*/ 510927 w 748525"/>
              <a:gd name="connsiteY95" fmla="*/ 1773920 h 3046461"/>
              <a:gd name="connsiteX96" fmla="*/ 387174 w 748525"/>
              <a:gd name="connsiteY96" fmla="*/ 2508475 h 3046461"/>
              <a:gd name="connsiteX97" fmla="*/ 366879 w 748525"/>
              <a:gd name="connsiteY97" fmla="*/ 2617903 h 3046461"/>
              <a:gd name="connsiteX98" fmla="*/ 290878 w 748525"/>
              <a:gd name="connsiteY98" fmla="*/ 2831586 h 3046461"/>
              <a:gd name="connsiteX99" fmla="*/ 189805 w 748525"/>
              <a:gd name="connsiteY99" fmla="*/ 3033729 h 3046461"/>
              <a:gd name="connsiteX100" fmla="*/ 181449 w 748525"/>
              <a:gd name="connsiteY100" fmla="*/ 3046461 h 3046461"/>
              <a:gd name="connsiteX101" fmla="*/ 395530 w 748525"/>
              <a:gd name="connsiteY101" fmla="*/ 2236299 h 3046461"/>
              <a:gd name="connsiteX102" fmla="*/ 395132 w 748525"/>
              <a:gd name="connsiteY102" fmla="*/ 2353685 h 3046461"/>
              <a:gd name="connsiteX103" fmla="*/ 390756 w 748525"/>
              <a:gd name="connsiteY103" fmla="*/ 2471866 h 3046461"/>
              <a:gd name="connsiteX104" fmla="*/ 398314 w 748525"/>
              <a:gd name="connsiteY104" fmla="*/ 2445605 h 3046461"/>
              <a:gd name="connsiteX105" fmla="*/ 498192 w 748525"/>
              <a:gd name="connsiteY105" fmla="*/ 1865441 h 3046461"/>
              <a:gd name="connsiteX106" fmla="*/ 522069 w 748525"/>
              <a:gd name="connsiteY106" fmla="*/ 1376400 h 3046461"/>
              <a:gd name="connsiteX107" fmla="*/ 522069 w 748525"/>
              <a:gd name="connsiteY107" fmla="*/ 1353718 h 3046461"/>
              <a:gd name="connsiteX108" fmla="*/ 518487 w 748525"/>
              <a:gd name="connsiteY108" fmla="*/ 1365656 h 3046461"/>
              <a:gd name="connsiteX109" fmla="*/ 487847 w 748525"/>
              <a:gd name="connsiteY109" fmla="*/ 1340189 h 3046461"/>
              <a:gd name="connsiteX110" fmla="*/ 408662 w 748525"/>
              <a:gd name="connsiteY110" fmla="*/ 1292438 h 3046461"/>
              <a:gd name="connsiteX111" fmla="*/ 314354 w 748525"/>
              <a:gd name="connsiteY111" fmla="*/ 1122130 h 3046461"/>
              <a:gd name="connsiteX112" fmla="*/ 323109 w 748525"/>
              <a:gd name="connsiteY112" fmla="*/ 824087 h 3046461"/>
              <a:gd name="connsiteX113" fmla="*/ 326293 w 748525"/>
              <a:gd name="connsiteY113" fmla="*/ 823292 h 3046461"/>
              <a:gd name="connsiteX114" fmla="*/ 337833 w 748525"/>
              <a:gd name="connsiteY114" fmla="*/ 836026 h 3046461"/>
              <a:gd name="connsiteX115" fmla="*/ 400702 w 748525"/>
              <a:gd name="connsiteY115" fmla="*/ 882582 h 3046461"/>
              <a:gd name="connsiteX116" fmla="*/ 452830 w 748525"/>
              <a:gd name="connsiteY116" fmla="*/ 912425 h 3046461"/>
              <a:gd name="connsiteX117" fmla="*/ 501375 w 748525"/>
              <a:gd name="connsiteY117" fmla="*/ 986040 h 3046461"/>
              <a:gd name="connsiteX118" fmla="*/ 520875 w 748525"/>
              <a:gd name="connsiteY118" fmla="*/ 1140831 h 3046461"/>
              <a:gd name="connsiteX119" fmla="*/ 519681 w 748525"/>
              <a:gd name="connsiteY119" fmla="*/ 1151574 h 3046461"/>
              <a:gd name="connsiteX120" fmla="*/ 512518 w 748525"/>
              <a:gd name="connsiteY120" fmla="*/ 1145605 h 3046461"/>
              <a:gd name="connsiteX121" fmla="*/ 432935 w 748525"/>
              <a:gd name="connsiteY121" fmla="*/ 1089499 h 3046461"/>
              <a:gd name="connsiteX122" fmla="*/ 404681 w 748525"/>
              <a:gd name="connsiteY122" fmla="*/ 1074378 h 3046461"/>
              <a:gd name="connsiteX123" fmla="*/ 315151 w 748525"/>
              <a:gd name="connsiteY123" fmla="*/ 912028 h 3046461"/>
              <a:gd name="connsiteX124" fmla="*/ 323109 w 748525"/>
              <a:gd name="connsiteY124" fmla="*/ 824087 h 3046461"/>
              <a:gd name="connsiteX125" fmla="*/ 317488 w 748525"/>
              <a:gd name="connsiteY125" fmla="*/ 678001 h 3046461"/>
              <a:gd name="connsiteX126" fmla="*/ 325893 w 748525"/>
              <a:gd name="connsiteY126" fmla="*/ 606028 h 3046461"/>
              <a:gd name="connsiteX127" fmla="*/ 335841 w 748525"/>
              <a:gd name="connsiteY127" fmla="*/ 620352 h 3046461"/>
              <a:gd name="connsiteX128" fmla="*/ 396326 w 748525"/>
              <a:gd name="connsiteY128" fmla="*/ 667705 h 3046461"/>
              <a:gd name="connsiteX129" fmla="*/ 512518 w 748525"/>
              <a:gd name="connsiteY129" fmla="*/ 809363 h 3046461"/>
              <a:gd name="connsiteX130" fmla="*/ 522068 w 748525"/>
              <a:gd name="connsiteY130" fmla="*/ 929139 h 3046461"/>
              <a:gd name="connsiteX131" fmla="*/ 521670 w 748525"/>
              <a:gd name="connsiteY131" fmla="*/ 940279 h 3046461"/>
              <a:gd name="connsiteX132" fmla="*/ 512120 w 748525"/>
              <a:gd name="connsiteY132" fmla="*/ 932321 h 3046461"/>
              <a:gd name="connsiteX133" fmla="*/ 431740 w 748525"/>
              <a:gd name="connsiteY133" fmla="*/ 876612 h 3046461"/>
              <a:gd name="connsiteX134" fmla="*/ 382399 w 748525"/>
              <a:gd name="connsiteY134" fmla="*/ 849156 h 3046461"/>
              <a:gd name="connsiteX135" fmla="*/ 317140 w 748525"/>
              <a:gd name="connsiteY135" fmla="*/ 747288 h 3046461"/>
              <a:gd name="connsiteX136" fmla="*/ 317488 w 748525"/>
              <a:gd name="connsiteY136" fmla="*/ 678001 h 3046461"/>
              <a:gd name="connsiteX137" fmla="*/ 325495 w 748525"/>
              <a:gd name="connsiteY137" fmla="*/ 401897 h 3046461"/>
              <a:gd name="connsiteX138" fmla="*/ 327882 w 748525"/>
              <a:gd name="connsiteY138" fmla="*/ 397918 h 3046461"/>
              <a:gd name="connsiteX139" fmla="*/ 395131 w 748525"/>
              <a:gd name="connsiteY139" fmla="*/ 456811 h 3046461"/>
              <a:gd name="connsiteX140" fmla="*/ 411047 w 748525"/>
              <a:gd name="connsiteY140" fmla="*/ 463972 h 3046461"/>
              <a:gd name="connsiteX141" fmla="*/ 506945 w 748525"/>
              <a:gd name="connsiteY141" fmla="*/ 576981 h 3046461"/>
              <a:gd name="connsiteX142" fmla="*/ 522861 w 748525"/>
              <a:gd name="connsiteY142" fmla="*/ 712273 h 3046461"/>
              <a:gd name="connsiteX143" fmla="*/ 521269 w 748525"/>
              <a:gd name="connsiteY143" fmla="*/ 729384 h 3046461"/>
              <a:gd name="connsiteX144" fmla="*/ 512914 w 748525"/>
              <a:gd name="connsiteY144" fmla="*/ 722618 h 3046461"/>
              <a:gd name="connsiteX145" fmla="*/ 434126 w 748525"/>
              <a:gd name="connsiteY145" fmla="*/ 667309 h 3046461"/>
              <a:gd name="connsiteX146" fmla="*/ 384783 w 748525"/>
              <a:gd name="connsiteY146" fmla="*/ 640251 h 3046461"/>
              <a:gd name="connsiteX147" fmla="*/ 317537 w 748525"/>
              <a:gd name="connsiteY147" fmla="*/ 532812 h 3046461"/>
              <a:gd name="connsiteX148" fmla="*/ 325495 w 748525"/>
              <a:gd name="connsiteY148" fmla="*/ 401897 h 3046461"/>
              <a:gd name="connsiteX149" fmla="*/ 322312 w 748525"/>
              <a:gd name="connsiteY149" fmla="*/ 190207 h 3046461"/>
              <a:gd name="connsiteX150" fmla="*/ 399907 w 748525"/>
              <a:gd name="connsiteY150" fmla="*/ 251089 h 3046461"/>
              <a:gd name="connsiteX151" fmla="*/ 511722 w 748525"/>
              <a:gd name="connsiteY151" fmla="*/ 438905 h 3046461"/>
              <a:gd name="connsiteX152" fmla="*/ 518088 w 748525"/>
              <a:gd name="connsiteY152" fmla="*/ 530425 h 3046461"/>
              <a:gd name="connsiteX153" fmla="*/ 512517 w 748525"/>
              <a:gd name="connsiteY153" fmla="*/ 531620 h 3046461"/>
              <a:gd name="connsiteX154" fmla="*/ 405479 w 748525"/>
              <a:gd name="connsiteY154" fmla="*/ 443282 h 3046461"/>
              <a:gd name="connsiteX155" fmla="*/ 314354 w 748525"/>
              <a:gd name="connsiteY155" fmla="*/ 293266 h 3046461"/>
              <a:gd name="connsiteX156" fmla="*/ 322312 w 748525"/>
              <a:gd name="connsiteY156" fmla="*/ 190207 h 3046461"/>
              <a:gd name="connsiteX157" fmla="*/ 0 w 748525"/>
              <a:gd name="connsiteY157" fmla="*/ 832444 h 3046461"/>
              <a:gd name="connsiteX158" fmla="*/ 68440 w 748525"/>
              <a:gd name="connsiteY158" fmla="*/ 942667 h 3046461"/>
              <a:gd name="connsiteX159" fmla="*/ 329078 w 748525"/>
              <a:gd name="connsiteY159" fmla="*/ 1498559 h 3046461"/>
              <a:gd name="connsiteX160" fmla="*/ 405080 w 748525"/>
              <a:gd name="connsiteY160" fmla="*/ 2064798 h 3046461"/>
              <a:gd name="connsiteX161" fmla="*/ 396327 w 748525"/>
              <a:gd name="connsiteY161" fmla="*/ 2193324 h 3046461"/>
              <a:gd name="connsiteX162" fmla="*/ 393540 w 748525"/>
              <a:gd name="connsiteY162" fmla="*/ 2206456 h 3046461"/>
              <a:gd name="connsiteX163" fmla="*/ 384387 w 748525"/>
              <a:gd name="connsiteY163" fmla="*/ 2101804 h 3046461"/>
              <a:gd name="connsiteX164" fmla="*/ 288888 w 748525"/>
              <a:gd name="connsiteY164" fmla="*/ 1646188 h 3046461"/>
              <a:gd name="connsiteX165" fmla="*/ 6366 w 748525"/>
              <a:gd name="connsiteY165" fmla="*/ 858308 h 3046461"/>
              <a:gd name="connsiteX166" fmla="*/ 0 w 748525"/>
              <a:gd name="connsiteY166" fmla="*/ 832444 h 304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748525" h="3046461">
                <a:moveTo>
                  <a:pt x="534053" y="1515419"/>
                </a:moveTo>
                <a:cubicBezTo>
                  <a:pt x="535495" y="1495772"/>
                  <a:pt x="538380" y="1476673"/>
                  <a:pt x="542359" y="1457574"/>
                </a:cubicBezTo>
                <a:cubicBezTo>
                  <a:pt x="543554" y="1452797"/>
                  <a:pt x="544746" y="1448024"/>
                  <a:pt x="545941" y="1443247"/>
                </a:cubicBezTo>
                <a:cubicBezTo>
                  <a:pt x="559073" y="1374407"/>
                  <a:pt x="598466" y="1328248"/>
                  <a:pt x="664522" y="1305569"/>
                </a:cubicBezTo>
                <a:cubicBezTo>
                  <a:pt x="688794" y="1297211"/>
                  <a:pt x="707099" y="1279305"/>
                  <a:pt x="724210" y="1261002"/>
                </a:cubicBezTo>
                <a:cubicBezTo>
                  <a:pt x="727392" y="1257421"/>
                  <a:pt x="730576" y="1253839"/>
                  <a:pt x="736147" y="1248268"/>
                </a:cubicBezTo>
                <a:cubicBezTo>
                  <a:pt x="738136" y="1267766"/>
                  <a:pt x="740921" y="1284479"/>
                  <a:pt x="741318" y="1301190"/>
                </a:cubicBezTo>
                <a:cubicBezTo>
                  <a:pt x="742116" y="1331830"/>
                  <a:pt x="743308" y="1362867"/>
                  <a:pt x="740523" y="1393507"/>
                </a:cubicBezTo>
                <a:cubicBezTo>
                  <a:pt x="736942" y="1432105"/>
                  <a:pt x="715455" y="1461553"/>
                  <a:pt x="682428" y="1482642"/>
                </a:cubicBezTo>
                <a:cubicBezTo>
                  <a:pt x="673275" y="1488211"/>
                  <a:pt x="664122" y="1493782"/>
                  <a:pt x="654572" y="1498559"/>
                </a:cubicBezTo>
                <a:cubicBezTo>
                  <a:pt x="612395" y="1518851"/>
                  <a:pt x="571010" y="1540738"/>
                  <a:pt x="534401" y="1576549"/>
                </a:cubicBezTo>
                <a:cubicBezTo>
                  <a:pt x="532610" y="1555261"/>
                  <a:pt x="532610" y="1535066"/>
                  <a:pt x="534053" y="1515419"/>
                </a:cubicBezTo>
                <a:close/>
                <a:moveTo>
                  <a:pt x="544051" y="1259708"/>
                </a:moveTo>
                <a:cubicBezTo>
                  <a:pt x="548528" y="1227875"/>
                  <a:pt x="556884" y="1197136"/>
                  <a:pt x="569418" y="1167094"/>
                </a:cubicBezTo>
                <a:cubicBezTo>
                  <a:pt x="583345" y="1133667"/>
                  <a:pt x="609608" y="1110988"/>
                  <a:pt x="641840" y="1096661"/>
                </a:cubicBezTo>
                <a:cubicBezTo>
                  <a:pt x="677651" y="1080745"/>
                  <a:pt x="709883" y="1061247"/>
                  <a:pt x="735747" y="1028618"/>
                </a:cubicBezTo>
                <a:cubicBezTo>
                  <a:pt x="737736" y="1043342"/>
                  <a:pt x="740523" y="1057666"/>
                  <a:pt x="741318" y="1072390"/>
                </a:cubicBezTo>
                <a:cubicBezTo>
                  <a:pt x="742910" y="1104619"/>
                  <a:pt x="745297" y="1136851"/>
                  <a:pt x="743308" y="1168686"/>
                </a:cubicBezTo>
                <a:cubicBezTo>
                  <a:pt x="740921" y="1208079"/>
                  <a:pt x="720228" y="1238321"/>
                  <a:pt x="687599" y="1260603"/>
                </a:cubicBezTo>
                <a:cubicBezTo>
                  <a:pt x="680836" y="1264982"/>
                  <a:pt x="674070" y="1269358"/>
                  <a:pt x="666909" y="1273337"/>
                </a:cubicBezTo>
                <a:cubicBezTo>
                  <a:pt x="623535" y="1297212"/>
                  <a:pt x="579366" y="1319496"/>
                  <a:pt x="541963" y="1358889"/>
                </a:cubicBezTo>
                <a:cubicBezTo>
                  <a:pt x="538978" y="1324469"/>
                  <a:pt x="539575" y="1291541"/>
                  <a:pt x="544051" y="1259708"/>
                </a:cubicBezTo>
                <a:close/>
                <a:moveTo>
                  <a:pt x="546339" y="1059159"/>
                </a:moveTo>
                <a:cubicBezTo>
                  <a:pt x="549323" y="1031902"/>
                  <a:pt x="554895" y="1005341"/>
                  <a:pt x="562655" y="978880"/>
                </a:cubicBezTo>
                <a:cubicBezTo>
                  <a:pt x="575387" y="935108"/>
                  <a:pt x="601650" y="902479"/>
                  <a:pt x="642635" y="883378"/>
                </a:cubicBezTo>
                <a:cubicBezTo>
                  <a:pt x="678846" y="866665"/>
                  <a:pt x="712668" y="847965"/>
                  <a:pt x="736942" y="811754"/>
                </a:cubicBezTo>
                <a:cubicBezTo>
                  <a:pt x="738534" y="816927"/>
                  <a:pt x="739726" y="819712"/>
                  <a:pt x="740126" y="822498"/>
                </a:cubicBezTo>
                <a:cubicBezTo>
                  <a:pt x="742910" y="859504"/>
                  <a:pt x="747287" y="896113"/>
                  <a:pt x="748481" y="933119"/>
                </a:cubicBezTo>
                <a:cubicBezTo>
                  <a:pt x="749676" y="985643"/>
                  <a:pt x="726597" y="1025833"/>
                  <a:pt x="680836" y="1052892"/>
                </a:cubicBezTo>
                <a:cubicBezTo>
                  <a:pt x="670091" y="1059258"/>
                  <a:pt x="659348" y="1065226"/>
                  <a:pt x="648206" y="1071195"/>
                </a:cubicBezTo>
                <a:cubicBezTo>
                  <a:pt x="611598" y="1090295"/>
                  <a:pt x="576979" y="1112182"/>
                  <a:pt x="545544" y="1143617"/>
                </a:cubicBezTo>
                <a:cubicBezTo>
                  <a:pt x="542957" y="1114370"/>
                  <a:pt x="543355" y="1086416"/>
                  <a:pt x="546339" y="1059159"/>
                </a:cubicBezTo>
                <a:close/>
                <a:moveTo>
                  <a:pt x="545544" y="838414"/>
                </a:moveTo>
                <a:cubicBezTo>
                  <a:pt x="548331" y="814142"/>
                  <a:pt x="554697" y="790266"/>
                  <a:pt x="561063" y="766392"/>
                </a:cubicBezTo>
                <a:cubicBezTo>
                  <a:pt x="572602" y="722620"/>
                  <a:pt x="598866" y="689990"/>
                  <a:pt x="639453" y="671290"/>
                </a:cubicBezTo>
                <a:cubicBezTo>
                  <a:pt x="676062" y="654577"/>
                  <a:pt x="709883" y="634682"/>
                  <a:pt x="734555" y="601652"/>
                </a:cubicBezTo>
                <a:cubicBezTo>
                  <a:pt x="734952" y="601255"/>
                  <a:pt x="736147" y="601255"/>
                  <a:pt x="738136" y="600857"/>
                </a:cubicBezTo>
                <a:cubicBezTo>
                  <a:pt x="743310" y="649403"/>
                  <a:pt x="752063" y="697948"/>
                  <a:pt x="744902" y="746894"/>
                </a:cubicBezTo>
                <a:cubicBezTo>
                  <a:pt x="739728" y="782705"/>
                  <a:pt x="721823" y="811753"/>
                  <a:pt x="691183" y="831651"/>
                </a:cubicBezTo>
                <a:cubicBezTo>
                  <a:pt x="673277" y="843587"/>
                  <a:pt x="653380" y="852340"/>
                  <a:pt x="635872" y="864280"/>
                </a:cubicBezTo>
                <a:cubicBezTo>
                  <a:pt x="606824" y="883378"/>
                  <a:pt x="578971" y="904070"/>
                  <a:pt x="550718" y="924365"/>
                </a:cubicBezTo>
                <a:cubicBezTo>
                  <a:pt x="549126" y="925557"/>
                  <a:pt x="547534" y="927149"/>
                  <a:pt x="545544" y="928344"/>
                </a:cubicBezTo>
                <a:cubicBezTo>
                  <a:pt x="543952" y="927947"/>
                  <a:pt x="542760" y="927947"/>
                  <a:pt x="541168" y="927547"/>
                </a:cubicBezTo>
                <a:cubicBezTo>
                  <a:pt x="542362" y="897704"/>
                  <a:pt x="542362" y="867859"/>
                  <a:pt x="545544" y="838414"/>
                </a:cubicBezTo>
                <a:close/>
                <a:moveTo>
                  <a:pt x="546191" y="622045"/>
                </a:moveTo>
                <a:cubicBezTo>
                  <a:pt x="549921" y="596777"/>
                  <a:pt x="555890" y="571807"/>
                  <a:pt x="563850" y="547136"/>
                </a:cubicBezTo>
                <a:cubicBezTo>
                  <a:pt x="576979" y="507346"/>
                  <a:pt x="602845" y="478695"/>
                  <a:pt x="639851" y="461585"/>
                </a:cubicBezTo>
                <a:cubicBezTo>
                  <a:pt x="676062" y="444871"/>
                  <a:pt x="709486" y="425374"/>
                  <a:pt x="733760" y="392744"/>
                </a:cubicBezTo>
                <a:cubicBezTo>
                  <a:pt x="734555" y="392347"/>
                  <a:pt x="736147" y="391949"/>
                  <a:pt x="741321" y="389960"/>
                </a:cubicBezTo>
                <a:cubicBezTo>
                  <a:pt x="742910" y="437710"/>
                  <a:pt x="746492" y="483869"/>
                  <a:pt x="745300" y="529628"/>
                </a:cubicBezTo>
                <a:cubicBezTo>
                  <a:pt x="744502" y="566636"/>
                  <a:pt x="726199" y="596876"/>
                  <a:pt x="695957" y="619161"/>
                </a:cubicBezTo>
                <a:cubicBezTo>
                  <a:pt x="687601" y="625129"/>
                  <a:pt x="679244" y="631098"/>
                  <a:pt x="670093" y="635872"/>
                </a:cubicBezTo>
                <a:cubicBezTo>
                  <a:pt x="626322" y="659748"/>
                  <a:pt x="581358" y="682030"/>
                  <a:pt x="544352" y="721028"/>
                </a:cubicBezTo>
                <a:cubicBezTo>
                  <a:pt x="543157" y="711478"/>
                  <a:pt x="542360" y="705110"/>
                  <a:pt x="541963" y="698744"/>
                </a:cubicBezTo>
                <a:cubicBezTo>
                  <a:pt x="540968" y="672879"/>
                  <a:pt x="542460" y="647313"/>
                  <a:pt x="546191" y="622045"/>
                </a:cubicBezTo>
                <a:close/>
                <a:moveTo>
                  <a:pt x="546936" y="424777"/>
                </a:moveTo>
                <a:cubicBezTo>
                  <a:pt x="552010" y="392546"/>
                  <a:pt x="561261" y="361508"/>
                  <a:pt x="576581" y="331466"/>
                </a:cubicBezTo>
                <a:cubicBezTo>
                  <a:pt x="595682" y="294062"/>
                  <a:pt x="622740" y="263423"/>
                  <a:pt x="658551" y="241535"/>
                </a:cubicBezTo>
                <a:cubicBezTo>
                  <a:pt x="686010" y="224824"/>
                  <a:pt x="712668" y="207316"/>
                  <a:pt x="735748" y="179063"/>
                </a:cubicBezTo>
                <a:cubicBezTo>
                  <a:pt x="736942" y="189408"/>
                  <a:pt x="737737" y="196571"/>
                  <a:pt x="738137" y="203735"/>
                </a:cubicBezTo>
                <a:cubicBezTo>
                  <a:pt x="739727" y="230396"/>
                  <a:pt x="742513" y="257054"/>
                  <a:pt x="742911" y="283715"/>
                </a:cubicBezTo>
                <a:cubicBezTo>
                  <a:pt x="744106" y="354148"/>
                  <a:pt x="711873" y="405081"/>
                  <a:pt x="649001" y="436118"/>
                </a:cubicBezTo>
                <a:cubicBezTo>
                  <a:pt x="618761" y="451239"/>
                  <a:pt x="590111" y="467555"/>
                  <a:pt x="567429" y="493419"/>
                </a:cubicBezTo>
                <a:cubicBezTo>
                  <a:pt x="560265" y="502969"/>
                  <a:pt x="552707" y="512917"/>
                  <a:pt x="542360" y="525251"/>
                </a:cubicBezTo>
                <a:cubicBezTo>
                  <a:pt x="540968" y="490434"/>
                  <a:pt x="541863" y="457008"/>
                  <a:pt x="546936" y="424777"/>
                </a:cubicBezTo>
                <a:close/>
                <a:moveTo>
                  <a:pt x="311170" y="1346156"/>
                </a:moveTo>
                <a:cubicBezTo>
                  <a:pt x="314354" y="1314721"/>
                  <a:pt x="317936" y="1283286"/>
                  <a:pt x="321915" y="1247473"/>
                </a:cubicBezTo>
                <a:cubicBezTo>
                  <a:pt x="327486" y="1254236"/>
                  <a:pt x="330270" y="1257818"/>
                  <a:pt x="333454" y="1260604"/>
                </a:cubicBezTo>
                <a:cubicBezTo>
                  <a:pt x="351360" y="1276123"/>
                  <a:pt x="366879" y="1296816"/>
                  <a:pt x="387571" y="1305171"/>
                </a:cubicBezTo>
                <a:cubicBezTo>
                  <a:pt x="463572" y="1335414"/>
                  <a:pt x="499386" y="1392315"/>
                  <a:pt x="508936" y="1470308"/>
                </a:cubicBezTo>
                <a:cubicBezTo>
                  <a:pt x="513709" y="1506914"/>
                  <a:pt x="518088" y="1543523"/>
                  <a:pt x="511323" y="1582918"/>
                </a:cubicBezTo>
                <a:cubicBezTo>
                  <a:pt x="479091" y="1549494"/>
                  <a:pt x="442482" y="1526414"/>
                  <a:pt x="403884" y="1506119"/>
                </a:cubicBezTo>
                <a:cubicBezTo>
                  <a:pt x="401895" y="1504925"/>
                  <a:pt x="399905" y="1503733"/>
                  <a:pt x="397916" y="1502935"/>
                </a:cubicBezTo>
                <a:cubicBezTo>
                  <a:pt x="331862" y="1471103"/>
                  <a:pt x="304009" y="1418179"/>
                  <a:pt x="311170" y="1346156"/>
                </a:cubicBezTo>
                <a:close/>
                <a:moveTo>
                  <a:pt x="314354" y="1122130"/>
                </a:moveTo>
                <a:cubicBezTo>
                  <a:pt x="317539" y="1094274"/>
                  <a:pt x="319528" y="1066421"/>
                  <a:pt x="322312" y="1036179"/>
                </a:cubicBezTo>
                <a:cubicBezTo>
                  <a:pt x="325894" y="1038965"/>
                  <a:pt x="327486" y="1040158"/>
                  <a:pt x="328678" y="1041352"/>
                </a:cubicBezTo>
                <a:cubicBezTo>
                  <a:pt x="350566" y="1068808"/>
                  <a:pt x="377624" y="1088703"/>
                  <a:pt x="410254" y="1102233"/>
                </a:cubicBezTo>
                <a:cubicBezTo>
                  <a:pt x="448452" y="1117751"/>
                  <a:pt x="479092" y="1143220"/>
                  <a:pt x="493816" y="1183010"/>
                </a:cubicBezTo>
                <a:cubicBezTo>
                  <a:pt x="502569" y="1206487"/>
                  <a:pt x="508540" y="1230761"/>
                  <a:pt x="513711" y="1255035"/>
                </a:cubicBezTo>
                <a:cubicBezTo>
                  <a:pt x="517690" y="1273736"/>
                  <a:pt x="518885" y="1292836"/>
                  <a:pt x="522466" y="1312334"/>
                </a:cubicBezTo>
                <a:cubicBezTo>
                  <a:pt x="522864" y="1308752"/>
                  <a:pt x="523659" y="1305173"/>
                  <a:pt x="523659" y="1301591"/>
                </a:cubicBezTo>
                <a:cubicBezTo>
                  <a:pt x="524059" y="1099846"/>
                  <a:pt x="524853" y="898102"/>
                  <a:pt x="524059" y="696754"/>
                </a:cubicBezTo>
                <a:cubicBezTo>
                  <a:pt x="523659" y="585337"/>
                  <a:pt x="520477" y="474319"/>
                  <a:pt x="518885" y="362901"/>
                </a:cubicBezTo>
                <a:cubicBezTo>
                  <a:pt x="518885" y="349769"/>
                  <a:pt x="514508" y="339822"/>
                  <a:pt x="506948" y="328680"/>
                </a:cubicBezTo>
                <a:cubicBezTo>
                  <a:pt x="489837" y="304408"/>
                  <a:pt x="473123" y="279339"/>
                  <a:pt x="459594" y="252678"/>
                </a:cubicBezTo>
                <a:cubicBezTo>
                  <a:pt x="440096" y="214875"/>
                  <a:pt x="438107" y="174687"/>
                  <a:pt x="450841" y="134100"/>
                </a:cubicBezTo>
                <a:cubicBezTo>
                  <a:pt x="464768" y="87941"/>
                  <a:pt x="487450" y="45761"/>
                  <a:pt x="514109" y="5969"/>
                </a:cubicBezTo>
                <a:cubicBezTo>
                  <a:pt x="514906" y="4376"/>
                  <a:pt x="515701" y="2784"/>
                  <a:pt x="517293" y="0"/>
                </a:cubicBezTo>
                <a:cubicBezTo>
                  <a:pt x="523261" y="6366"/>
                  <a:pt x="527638" y="10745"/>
                  <a:pt x="531619" y="15519"/>
                </a:cubicBezTo>
                <a:cubicBezTo>
                  <a:pt x="563452" y="51332"/>
                  <a:pt x="587326" y="91520"/>
                  <a:pt x="601652" y="137679"/>
                </a:cubicBezTo>
                <a:cubicBezTo>
                  <a:pt x="612795" y="173095"/>
                  <a:pt x="610805" y="206917"/>
                  <a:pt x="596081" y="241138"/>
                </a:cubicBezTo>
                <a:cubicBezTo>
                  <a:pt x="579368" y="279736"/>
                  <a:pt x="556688" y="313958"/>
                  <a:pt x="530822" y="346985"/>
                </a:cubicBezTo>
                <a:cubicBezTo>
                  <a:pt x="527240" y="351362"/>
                  <a:pt x="524456" y="357727"/>
                  <a:pt x="524853" y="363298"/>
                </a:cubicBezTo>
                <a:cubicBezTo>
                  <a:pt x="531619" y="656167"/>
                  <a:pt x="536393" y="949035"/>
                  <a:pt x="530027" y="1241903"/>
                </a:cubicBezTo>
                <a:cubicBezTo>
                  <a:pt x="526445" y="1419375"/>
                  <a:pt x="519680" y="1596846"/>
                  <a:pt x="510927" y="1773920"/>
                </a:cubicBezTo>
                <a:cubicBezTo>
                  <a:pt x="498590" y="2023414"/>
                  <a:pt x="458402" y="2268531"/>
                  <a:pt x="387174" y="2508475"/>
                </a:cubicBezTo>
                <a:cubicBezTo>
                  <a:pt x="376827" y="2543891"/>
                  <a:pt x="374440" y="2581295"/>
                  <a:pt x="366879" y="2617903"/>
                </a:cubicBezTo>
                <a:cubicBezTo>
                  <a:pt x="351360" y="2692713"/>
                  <a:pt x="331863" y="2767122"/>
                  <a:pt x="290878" y="2831586"/>
                </a:cubicBezTo>
                <a:cubicBezTo>
                  <a:pt x="250290" y="2896048"/>
                  <a:pt x="222037" y="2965683"/>
                  <a:pt x="189805" y="3033729"/>
                </a:cubicBezTo>
                <a:cubicBezTo>
                  <a:pt x="187815" y="3038105"/>
                  <a:pt x="185031" y="3042879"/>
                  <a:pt x="181449" y="3046461"/>
                </a:cubicBezTo>
                <a:cubicBezTo>
                  <a:pt x="296449" y="2787417"/>
                  <a:pt x="358524" y="2515241"/>
                  <a:pt x="395530" y="2236299"/>
                </a:cubicBezTo>
                <a:cubicBezTo>
                  <a:pt x="395530" y="2275297"/>
                  <a:pt x="396325" y="2314690"/>
                  <a:pt x="395132" y="2353685"/>
                </a:cubicBezTo>
                <a:cubicBezTo>
                  <a:pt x="394335" y="2393081"/>
                  <a:pt x="391551" y="2432076"/>
                  <a:pt x="390756" y="2471866"/>
                </a:cubicBezTo>
                <a:cubicBezTo>
                  <a:pt x="393143" y="2463114"/>
                  <a:pt x="395927" y="2454358"/>
                  <a:pt x="398314" y="2445605"/>
                </a:cubicBezTo>
                <a:cubicBezTo>
                  <a:pt x="450841" y="2255400"/>
                  <a:pt x="486255" y="2062409"/>
                  <a:pt x="498192" y="1865441"/>
                </a:cubicBezTo>
                <a:cubicBezTo>
                  <a:pt x="508140" y="1702693"/>
                  <a:pt x="514508" y="1539545"/>
                  <a:pt x="522069" y="1376400"/>
                </a:cubicBezTo>
                <a:cubicBezTo>
                  <a:pt x="522466" y="1370032"/>
                  <a:pt x="522069" y="1364063"/>
                  <a:pt x="522069" y="1353718"/>
                </a:cubicBezTo>
                <a:cubicBezTo>
                  <a:pt x="520477" y="1359687"/>
                  <a:pt x="519680" y="1362074"/>
                  <a:pt x="518487" y="1365656"/>
                </a:cubicBezTo>
                <a:cubicBezTo>
                  <a:pt x="508140" y="1356900"/>
                  <a:pt x="498590" y="1346953"/>
                  <a:pt x="487847" y="1340189"/>
                </a:cubicBezTo>
                <a:cubicBezTo>
                  <a:pt x="461981" y="1323476"/>
                  <a:pt x="436515" y="1305173"/>
                  <a:pt x="408662" y="1292438"/>
                </a:cubicBezTo>
                <a:cubicBezTo>
                  <a:pt x="334647" y="1258217"/>
                  <a:pt x="305999" y="1201316"/>
                  <a:pt x="314354" y="1122130"/>
                </a:cubicBezTo>
                <a:close/>
                <a:moveTo>
                  <a:pt x="323109" y="824087"/>
                </a:moveTo>
                <a:cubicBezTo>
                  <a:pt x="323904" y="823690"/>
                  <a:pt x="325098" y="823690"/>
                  <a:pt x="326293" y="823292"/>
                </a:cubicBezTo>
                <a:cubicBezTo>
                  <a:pt x="330272" y="827668"/>
                  <a:pt x="333854" y="831648"/>
                  <a:pt x="337833" y="836026"/>
                </a:cubicBezTo>
                <a:cubicBezTo>
                  <a:pt x="355341" y="855922"/>
                  <a:pt x="376031" y="871838"/>
                  <a:pt x="400702" y="882582"/>
                </a:cubicBezTo>
                <a:cubicBezTo>
                  <a:pt x="419008" y="890541"/>
                  <a:pt x="436516" y="900885"/>
                  <a:pt x="452830" y="912425"/>
                </a:cubicBezTo>
                <a:cubicBezTo>
                  <a:pt x="477899" y="930331"/>
                  <a:pt x="492622" y="956594"/>
                  <a:pt x="501375" y="986040"/>
                </a:cubicBezTo>
                <a:cubicBezTo>
                  <a:pt x="516896" y="1036577"/>
                  <a:pt x="524855" y="1087907"/>
                  <a:pt x="520875" y="1140831"/>
                </a:cubicBezTo>
                <a:cubicBezTo>
                  <a:pt x="520476" y="1143616"/>
                  <a:pt x="520078" y="1146800"/>
                  <a:pt x="519681" y="1151574"/>
                </a:cubicBezTo>
                <a:cubicBezTo>
                  <a:pt x="516497" y="1148789"/>
                  <a:pt x="514507" y="1147197"/>
                  <a:pt x="512518" y="1145605"/>
                </a:cubicBezTo>
                <a:cubicBezTo>
                  <a:pt x="485857" y="1126902"/>
                  <a:pt x="459595" y="1107802"/>
                  <a:pt x="432935" y="1089499"/>
                </a:cubicBezTo>
                <a:cubicBezTo>
                  <a:pt x="424179" y="1083530"/>
                  <a:pt x="414232" y="1079154"/>
                  <a:pt x="404681" y="1074378"/>
                </a:cubicBezTo>
                <a:cubicBezTo>
                  <a:pt x="334649" y="1042146"/>
                  <a:pt x="308385" y="986439"/>
                  <a:pt x="315151" y="912028"/>
                </a:cubicBezTo>
                <a:cubicBezTo>
                  <a:pt x="317935" y="882583"/>
                  <a:pt x="320325" y="853534"/>
                  <a:pt x="323109" y="824087"/>
                </a:cubicBezTo>
                <a:close/>
                <a:moveTo>
                  <a:pt x="317488" y="678001"/>
                </a:moveTo>
                <a:cubicBezTo>
                  <a:pt x="319428" y="654673"/>
                  <a:pt x="322710" y="630898"/>
                  <a:pt x="325893" y="606028"/>
                </a:cubicBezTo>
                <a:cubicBezTo>
                  <a:pt x="330670" y="612793"/>
                  <a:pt x="332659" y="616773"/>
                  <a:pt x="335841" y="620352"/>
                </a:cubicBezTo>
                <a:cubicBezTo>
                  <a:pt x="352952" y="639852"/>
                  <a:pt x="371257" y="658552"/>
                  <a:pt x="396326" y="667705"/>
                </a:cubicBezTo>
                <a:cubicBezTo>
                  <a:pt x="463177" y="691979"/>
                  <a:pt x="499786" y="740127"/>
                  <a:pt x="512518" y="809363"/>
                </a:cubicBezTo>
                <a:cubicBezTo>
                  <a:pt x="520078" y="849156"/>
                  <a:pt x="524455" y="888949"/>
                  <a:pt x="522068" y="929139"/>
                </a:cubicBezTo>
                <a:cubicBezTo>
                  <a:pt x="522465" y="932718"/>
                  <a:pt x="522068" y="935505"/>
                  <a:pt x="521670" y="940279"/>
                </a:cubicBezTo>
                <a:cubicBezTo>
                  <a:pt x="517294" y="936697"/>
                  <a:pt x="514905" y="934310"/>
                  <a:pt x="512120" y="932321"/>
                </a:cubicBezTo>
                <a:cubicBezTo>
                  <a:pt x="485459" y="913618"/>
                  <a:pt x="459196" y="894520"/>
                  <a:pt x="431740" y="876612"/>
                </a:cubicBezTo>
                <a:cubicBezTo>
                  <a:pt x="416221" y="866267"/>
                  <a:pt x="398713" y="858706"/>
                  <a:pt x="382399" y="849156"/>
                </a:cubicBezTo>
                <a:cubicBezTo>
                  <a:pt x="343801" y="826076"/>
                  <a:pt x="321119" y="792652"/>
                  <a:pt x="317140" y="747288"/>
                </a:cubicBezTo>
                <a:cubicBezTo>
                  <a:pt x="314952" y="724209"/>
                  <a:pt x="315549" y="701329"/>
                  <a:pt x="317488" y="678001"/>
                </a:cubicBezTo>
                <a:close/>
                <a:moveTo>
                  <a:pt x="325495" y="401897"/>
                </a:moveTo>
                <a:cubicBezTo>
                  <a:pt x="325893" y="400702"/>
                  <a:pt x="327085" y="399510"/>
                  <a:pt x="327882" y="397918"/>
                </a:cubicBezTo>
                <a:cubicBezTo>
                  <a:pt x="345788" y="423782"/>
                  <a:pt x="366878" y="444474"/>
                  <a:pt x="395131" y="456811"/>
                </a:cubicBezTo>
                <a:cubicBezTo>
                  <a:pt x="400302" y="459198"/>
                  <a:pt x="405873" y="461585"/>
                  <a:pt x="411047" y="463972"/>
                </a:cubicBezTo>
                <a:cubicBezTo>
                  <a:pt x="461582" y="485859"/>
                  <a:pt x="493416" y="522865"/>
                  <a:pt x="506945" y="576981"/>
                </a:cubicBezTo>
                <a:cubicBezTo>
                  <a:pt x="518085" y="621548"/>
                  <a:pt x="525248" y="666114"/>
                  <a:pt x="522861" y="712273"/>
                </a:cubicBezTo>
                <a:cubicBezTo>
                  <a:pt x="522464" y="717447"/>
                  <a:pt x="522066" y="722618"/>
                  <a:pt x="521269" y="729384"/>
                </a:cubicBezTo>
                <a:cubicBezTo>
                  <a:pt x="517688" y="726199"/>
                  <a:pt x="515301" y="724210"/>
                  <a:pt x="512914" y="722618"/>
                </a:cubicBezTo>
                <a:cubicBezTo>
                  <a:pt x="486650" y="703917"/>
                  <a:pt x="460787" y="685214"/>
                  <a:pt x="434126" y="667309"/>
                </a:cubicBezTo>
                <a:cubicBezTo>
                  <a:pt x="418607" y="656961"/>
                  <a:pt x="401099" y="649401"/>
                  <a:pt x="384783" y="640251"/>
                </a:cubicBezTo>
                <a:cubicBezTo>
                  <a:pt x="343401" y="616374"/>
                  <a:pt x="317935" y="580960"/>
                  <a:pt x="317537" y="532812"/>
                </a:cubicBezTo>
                <a:cubicBezTo>
                  <a:pt x="317137" y="489040"/>
                  <a:pt x="322709" y="445669"/>
                  <a:pt x="325495" y="401897"/>
                </a:cubicBezTo>
                <a:close/>
                <a:moveTo>
                  <a:pt x="322312" y="190207"/>
                </a:moveTo>
                <a:cubicBezTo>
                  <a:pt x="344199" y="216868"/>
                  <a:pt x="372052" y="233578"/>
                  <a:pt x="399907" y="251089"/>
                </a:cubicBezTo>
                <a:cubicBezTo>
                  <a:pt x="468348" y="294858"/>
                  <a:pt x="500977" y="360912"/>
                  <a:pt x="511722" y="438905"/>
                </a:cubicBezTo>
                <a:cubicBezTo>
                  <a:pt x="515701" y="469148"/>
                  <a:pt x="516099" y="499785"/>
                  <a:pt x="518088" y="530425"/>
                </a:cubicBezTo>
                <a:cubicBezTo>
                  <a:pt x="516496" y="530825"/>
                  <a:pt x="514506" y="531222"/>
                  <a:pt x="512517" y="531620"/>
                </a:cubicBezTo>
                <a:cubicBezTo>
                  <a:pt x="486254" y="490635"/>
                  <a:pt x="448453" y="464769"/>
                  <a:pt x="405479" y="443282"/>
                </a:cubicBezTo>
                <a:cubicBezTo>
                  <a:pt x="344199" y="413041"/>
                  <a:pt x="313559" y="361709"/>
                  <a:pt x="314354" y="293266"/>
                </a:cubicBezTo>
                <a:cubicBezTo>
                  <a:pt x="314754" y="259047"/>
                  <a:pt x="318333" y="224825"/>
                  <a:pt x="322312" y="190207"/>
                </a:cubicBezTo>
                <a:close/>
                <a:moveTo>
                  <a:pt x="0" y="832444"/>
                </a:moveTo>
                <a:cubicBezTo>
                  <a:pt x="23079" y="869053"/>
                  <a:pt x="46556" y="905661"/>
                  <a:pt x="68440" y="942667"/>
                </a:cubicBezTo>
                <a:cubicBezTo>
                  <a:pt x="173889" y="1119344"/>
                  <a:pt x="263422" y="1303182"/>
                  <a:pt x="329078" y="1498559"/>
                </a:cubicBezTo>
                <a:cubicBezTo>
                  <a:pt x="391153" y="1682399"/>
                  <a:pt x="419006" y="1870613"/>
                  <a:pt x="405080" y="2064798"/>
                </a:cubicBezTo>
                <a:cubicBezTo>
                  <a:pt x="401895" y="2107773"/>
                  <a:pt x="399509" y="2150350"/>
                  <a:pt x="396327" y="2193324"/>
                </a:cubicBezTo>
                <a:cubicBezTo>
                  <a:pt x="395927" y="2196111"/>
                  <a:pt x="394735" y="2199693"/>
                  <a:pt x="393540" y="2206456"/>
                </a:cubicBezTo>
                <a:cubicBezTo>
                  <a:pt x="390356" y="2169053"/>
                  <a:pt x="387174" y="2135229"/>
                  <a:pt x="384387" y="2101804"/>
                </a:cubicBezTo>
                <a:cubicBezTo>
                  <a:pt x="370858" y="1946218"/>
                  <a:pt x="335842" y="1795009"/>
                  <a:pt x="288888" y="1646188"/>
                </a:cubicBezTo>
                <a:cubicBezTo>
                  <a:pt x="205324" y="1379583"/>
                  <a:pt x="107438" y="1118547"/>
                  <a:pt x="6366" y="858308"/>
                </a:cubicBezTo>
                <a:cubicBezTo>
                  <a:pt x="3184" y="850350"/>
                  <a:pt x="397" y="841994"/>
                  <a:pt x="0" y="832444"/>
                </a:cubicBezTo>
                <a:close/>
              </a:path>
            </a:pathLst>
          </a:custGeom>
          <a:solidFill>
            <a:schemeClr val="accent2"/>
          </a:solidFill>
          <a:ln w="16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A8FD47FC-D4AB-4391-98C3-7E42AC4F76A7}"/>
              </a:ext>
            </a:extLst>
          </p:cNvPr>
          <p:cNvSpPr/>
          <p:nvPr userDrawn="1"/>
        </p:nvSpPr>
        <p:spPr>
          <a:xfrm rot="16516275" flipH="1">
            <a:off x="10266540" y="-970122"/>
            <a:ext cx="748525" cy="3046461"/>
          </a:xfrm>
          <a:custGeom>
            <a:avLst/>
            <a:gdLst>
              <a:gd name="connsiteX0" fmla="*/ 534053 w 748525"/>
              <a:gd name="connsiteY0" fmla="*/ 1515420 h 3046461"/>
              <a:gd name="connsiteX1" fmla="*/ 534401 w 748525"/>
              <a:gd name="connsiteY1" fmla="*/ 1576550 h 3046461"/>
              <a:gd name="connsiteX2" fmla="*/ 654572 w 748525"/>
              <a:gd name="connsiteY2" fmla="*/ 1498559 h 3046461"/>
              <a:gd name="connsiteX3" fmla="*/ 682428 w 748525"/>
              <a:gd name="connsiteY3" fmla="*/ 1482643 h 3046461"/>
              <a:gd name="connsiteX4" fmla="*/ 740523 w 748525"/>
              <a:gd name="connsiteY4" fmla="*/ 1393507 h 3046461"/>
              <a:gd name="connsiteX5" fmla="*/ 741318 w 748525"/>
              <a:gd name="connsiteY5" fmla="*/ 1301190 h 3046461"/>
              <a:gd name="connsiteX6" fmla="*/ 736147 w 748525"/>
              <a:gd name="connsiteY6" fmla="*/ 1248268 h 3046461"/>
              <a:gd name="connsiteX7" fmla="*/ 724210 w 748525"/>
              <a:gd name="connsiteY7" fmla="*/ 1261002 h 3046461"/>
              <a:gd name="connsiteX8" fmla="*/ 664522 w 748525"/>
              <a:gd name="connsiteY8" fmla="*/ 1305569 h 3046461"/>
              <a:gd name="connsiteX9" fmla="*/ 545941 w 748525"/>
              <a:gd name="connsiteY9" fmla="*/ 1443247 h 3046461"/>
              <a:gd name="connsiteX10" fmla="*/ 542359 w 748525"/>
              <a:gd name="connsiteY10" fmla="*/ 1457574 h 3046461"/>
              <a:gd name="connsiteX11" fmla="*/ 534053 w 748525"/>
              <a:gd name="connsiteY11" fmla="*/ 1515420 h 3046461"/>
              <a:gd name="connsiteX12" fmla="*/ 544051 w 748525"/>
              <a:gd name="connsiteY12" fmla="*/ 1259708 h 3046461"/>
              <a:gd name="connsiteX13" fmla="*/ 541963 w 748525"/>
              <a:gd name="connsiteY13" fmla="*/ 1358889 h 3046461"/>
              <a:gd name="connsiteX14" fmla="*/ 666909 w 748525"/>
              <a:gd name="connsiteY14" fmla="*/ 1273338 h 3046461"/>
              <a:gd name="connsiteX15" fmla="*/ 687599 w 748525"/>
              <a:gd name="connsiteY15" fmla="*/ 1260603 h 3046461"/>
              <a:gd name="connsiteX16" fmla="*/ 743308 w 748525"/>
              <a:gd name="connsiteY16" fmla="*/ 1168686 h 3046461"/>
              <a:gd name="connsiteX17" fmla="*/ 741318 w 748525"/>
              <a:gd name="connsiteY17" fmla="*/ 1072390 h 3046461"/>
              <a:gd name="connsiteX18" fmla="*/ 735747 w 748525"/>
              <a:gd name="connsiteY18" fmla="*/ 1028618 h 3046461"/>
              <a:gd name="connsiteX19" fmla="*/ 641840 w 748525"/>
              <a:gd name="connsiteY19" fmla="*/ 1096662 h 3046461"/>
              <a:gd name="connsiteX20" fmla="*/ 569418 w 748525"/>
              <a:gd name="connsiteY20" fmla="*/ 1167094 h 3046461"/>
              <a:gd name="connsiteX21" fmla="*/ 544051 w 748525"/>
              <a:gd name="connsiteY21" fmla="*/ 1259708 h 3046461"/>
              <a:gd name="connsiteX22" fmla="*/ 546339 w 748525"/>
              <a:gd name="connsiteY22" fmla="*/ 1059159 h 3046461"/>
              <a:gd name="connsiteX23" fmla="*/ 545544 w 748525"/>
              <a:gd name="connsiteY23" fmla="*/ 1143616 h 3046461"/>
              <a:gd name="connsiteX24" fmla="*/ 648206 w 748525"/>
              <a:gd name="connsiteY24" fmla="*/ 1071195 h 3046461"/>
              <a:gd name="connsiteX25" fmla="*/ 680836 w 748525"/>
              <a:gd name="connsiteY25" fmla="*/ 1052892 h 3046461"/>
              <a:gd name="connsiteX26" fmla="*/ 748481 w 748525"/>
              <a:gd name="connsiteY26" fmla="*/ 933118 h 3046461"/>
              <a:gd name="connsiteX27" fmla="*/ 740126 w 748525"/>
              <a:gd name="connsiteY27" fmla="*/ 822499 h 3046461"/>
              <a:gd name="connsiteX28" fmla="*/ 736942 w 748525"/>
              <a:gd name="connsiteY28" fmla="*/ 811754 h 3046461"/>
              <a:gd name="connsiteX29" fmla="*/ 642635 w 748525"/>
              <a:gd name="connsiteY29" fmla="*/ 883379 h 3046461"/>
              <a:gd name="connsiteX30" fmla="*/ 562655 w 748525"/>
              <a:gd name="connsiteY30" fmla="*/ 978880 h 3046461"/>
              <a:gd name="connsiteX31" fmla="*/ 546339 w 748525"/>
              <a:gd name="connsiteY31" fmla="*/ 1059159 h 3046461"/>
              <a:gd name="connsiteX32" fmla="*/ 545544 w 748525"/>
              <a:gd name="connsiteY32" fmla="*/ 838414 h 3046461"/>
              <a:gd name="connsiteX33" fmla="*/ 541168 w 748525"/>
              <a:gd name="connsiteY33" fmla="*/ 927547 h 3046461"/>
              <a:gd name="connsiteX34" fmla="*/ 545544 w 748525"/>
              <a:gd name="connsiteY34" fmla="*/ 928344 h 3046461"/>
              <a:gd name="connsiteX35" fmla="*/ 550718 w 748525"/>
              <a:gd name="connsiteY35" fmla="*/ 924365 h 3046461"/>
              <a:gd name="connsiteX36" fmla="*/ 635872 w 748525"/>
              <a:gd name="connsiteY36" fmla="*/ 864279 h 3046461"/>
              <a:gd name="connsiteX37" fmla="*/ 691183 w 748525"/>
              <a:gd name="connsiteY37" fmla="*/ 831650 h 3046461"/>
              <a:gd name="connsiteX38" fmla="*/ 744902 w 748525"/>
              <a:gd name="connsiteY38" fmla="*/ 746894 h 3046461"/>
              <a:gd name="connsiteX39" fmla="*/ 738136 w 748525"/>
              <a:gd name="connsiteY39" fmla="*/ 600858 h 3046461"/>
              <a:gd name="connsiteX40" fmla="*/ 734555 w 748525"/>
              <a:gd name="connsiteY40" fmla="*/ 601652 h 3046461"/>
              <a:gd name="connsiteX41" fmla="*/ 639453 w 748525"/>
              <a:gd name="connsiteY41" fmla="*/ 671290 h 3046461"/>
              <a:gd name="connsiteX42" fmla="*/ 561063 w 748525"/>
              <a:gd name="connsiteY42" fmla="*/ 766392 h 3046461"/>
              <a:gd name="connsiteX43" fmla="*/ 545544 w 748525"/>
              <a:gd name="connsiteY43" fmla="*/ 838414 h 3046461"/>
              <a:gd name="connsiteX44" fmla="*/ 546191 w 748525"/>
              <a:gd name="connsiteY44" fmla="*/ 622044 h 3046461"/>
              <a:gd name="connsiteX45" fmla="*/ 541963 w 748525"/>
              <a:gd name="connsiteY45" fmla="*/ 698743 h 3046461"/>
              <a:gd name="connsiteX46" fmla="*/ 544352 w 748525"/>
              <a:gd name="connsiteY46" fmla="*/ 721027 h 3046461"/>
              <a:gd name="connsiteX47" fmla="*/ 670093 w 748525"/>
              <a:gd name="connsiteY47" fmla="*/ 635871 h 3046461"/>
              <a:gd name="connsiteX48" fmla="*/ 695957 w 748525"/>
              <a:gd name="connsiteY48" fmla="*/ 619160 h 3046461"/>
              <a:gd name="connsiteX49" fmla="*/ 745300 w 748525"/>
              <a:gd name="connsiteY49" fmla="*/ 529626 h 3046461"/>
              <a:gd name="connsiteX50" fmla="*/ 741321 w 748525"/>
              <a:gd name="connsiteY50" fmla="*/ 389959 h 3046461"/>
              <a:gd name="connsiteX51" fmla="*/ 733760 w 748525"/>
              <a:gd name="connsiteY51" fmla="*/ 392743 h 3046461"/>
              <a:gd name="connsiteX52" fmla="*/ 639851 w 748525"/>
              <a:gd name="connsiteY52" fmla="*/ 461584 h 3046461"/>
              <a:gd name="connsiteX53" fmla="*/ 563850 w 748525"/>
              <a:gd name="connsiteY53" fmla="*/ 547136 h 3046461"/>
              <a:gd name="connsiteX54" fmla="*/ 546191 w 748525"/>
              <a:gd name="connsiteY54" fmla="*/ 622044 h 3046461"/>
              <a:gd name="connsiteX55" fmla="*/ 546936 w 748525"/>
              <a:gd name="connsiteY55" fmla="*/ 424777 h 3046461"/>
              <a:gd name="connsiteX56" fmla="*/ 542360 w 748525"/>
              <a:gd name="connsiteY56" fmla="*/ 525252 h 3046461"/>
              <a:gd name="connsiteX57" fmla="*/ 567429 w 748525"/>
              <a:gd name="connsiteY57" fmla="*/ 493419 h 3046461"/>
              <a:gd name="connsiteX58" fmla="*/ 649001 w 748525"/>
              <a:gd name="connsiteY58" fmla="*/ 436118 h 3046461"/>
              <a:gd name="connsiteX59" fmla="*/ 742911 w 748525"/>
              <a:gd name="connsiteY59" fmla="*/ 283715 h 3046461"/>
              <a:gd name="connsiteX60" fmla="*/ 738137 w 748525"/>
              <a:gd name="connsiteY60" fmla="*/ 203734 h 3046461"/>
              <a:gd name="connsiteX61" fmla="*/ 735748 w 748525"/>
              <a:gd name="connsiteY61" fmla="*/ 179063 h 3046461"/>
              <a:gd name="connsiteX62" fmla="*/ 658551 w 748525"/>
              <a:gd name="connsiteY62" fmla="*/ 241535 h 3046461"/>
              <a:gd name="connsiteX63" fmla="*/ 576581 w 748525"/>
              <a:gd name="connsiteY63" fmla="*/ 331466 h 3046461"/>
              <a:gd name="connsiteX64" fmla="*/ 546936 w 748525"/>
              <a:gd name="connsiteY64" fmla="*/ 424777 h 3046461"/>
              <a:gd name="connsiteX65" fmla="*/ 311170 w 748525"/>
              <a:gd name="connsiteY65" fmla="*/ 1346156 h 3046461"/>
              <a:gd name="connsiteX66" fmla="*/ 397916 w 748525"/>
              <a:gd name="connsiteY66" fmla="*/ 1502935 h 3046461"/>
              <a:gd name="connsiteX67" fmla="*/ 403884 w 748525"/>
              <a:gd name="connsiteY67" fmla="*/ 1506120 h 3046461"/>
              <a:gd name="connsiteX68" fmla="*/ 511323 w 748525"/>
              <a:gd name="connsiteY68" fmla="*/ 1582918 h 3046461"/>
              <a:gd name="connsiteX69" fmla="*/ 508936 w 748525"/>
              <a:gd name="connsiteY69" fmla="*/ 1470309 h 3046461"/>
              <a:gd name="connsiteX70" fmla="*/ 387571 w 748525"/>
              <a:gd name="connsiteY70" fmla="*/ 1305171 h 3046461"/>
              <a:gd name="connsiteX71" fmla="*/ 333454 w 748525"/>
              <a:gd name="connsiteY71" fmla="*/ 1260604 h 3046461"/>
              <a:gd name="connsiteX72" fmla="*/ 321915 w 748525"/>
              <a:gd name="connsiteY72" fmla="*/ 1247473 h 3046461"/>
              <a:gd name="connsiteX73" fmla="*/ 311170 w 748525"/>
              <a:gd name="connsiteY73" fmla="*/ 1346156 h 3046461"/>
              <a:gd name="connsiteX74" fmla="*/ 314355 w 748525"/>
              <a:gd name="connsiteY74" fmla="*/ 1122130 h 3046461"/>
              <a:gd name="connsiteX75" fmla="*/ 408662 w 748525"/>
              <a:gd name="connsiteY75" fmla="*/ 1292438 h 3046461"/>
              <a:gd name="connsiteX76" fmla="*/ 487847 w 748525"/>
              <a:gd name="connsiteY76" fmla="*/ 1340189 h 3046461"/>
              <a:gd name="connsiteX77" fmla="*/ 518487 w 748525"/>
              <a:gd name="connsiteY77" fmla="*/ 1365656 h 3046461"/>
              <a:gd name="connsiteX78" fmla="*/ 522069 w 748525"/>
              <a:gd name="connsiteY78" fmla="*/ 1353718 h 3046461"/>
              <a:gd name="connsiteX79" fmla="*/ 522069 w 748525"/>
              <a:gd name="connsiteY79" fmla="*/ 1376400 h 3046461"/>
              <a:gd name="connsiteX80" fmla="*/ 498192 w 748525"/>
              <a:gd name="connsiteY80" fmla="*/ 1865441 h 3046461"/>
              <a:gd name="connsiteX81" fmla="*/ 398314 w 748525"/>
              <a:gd name="connsiteY81" fmla="*/ 2445606 h 3046461"/>
              <a:gd name="connsiteX82" fmla="*/ 390756 w 748525"/>
              <a:gd name="connsiteY82" fmla="*/ 2471867 h 3046461"/>
              <a:gd name="connsiteX83" fmla="*/ 395132 w 748525"/>
              <a:gd name="connsiteY83" fmla="*/ 2353686 h 3046461"/>
              <a:gd name="connsiteX84" fmla="*/ 395530 w 748525"/>
              <a:gd name="connsiteY84" fmla="*/ 2236299 h 3046461"/>
              <a:gd name="connsiteX85" fmla="*/ 181449 w 748525"/>
              <a:gd name="connsiteY85" fmla="*/ 3046461 h 3046461"/>
              <a:gd name="connsiteX86" fmla="*/ 189805 w 748525"/>
              <a:gd name="connsiteY86" fmla="*/ 3033730 h 3046461"/>
              <a:gd name="connsiteX87" fmla="*/ 290877 w 748525"/>
              <a:gd name="connsiteY87" fmla="*/ 2831586 h 3046461"/>
              <a:gd name="connsiteX88" fmla="*/ 366879 w 748525"/>
              <a:gd name="connsiteY88" fmla="*/ 2617904 h 3046461"/>
              <a:gd name="connsiteX89" fmla="*/ 387174 w 748525"/>
              <a:gd name="connsiteY89" fmla="*/ 2508476 h 3046461"/>
              <a:gd name="connsiteX90" fmla="*/ 510927 w 748525"/>
              <a:gd name="connsiteY90" fmla="*/ 1773921 h 3046461"/>
              <a:gd name="connsiteX91" fmla="*/ 530027 w 748525"/>
              <a:gd name="connsiteY91" fmla="*/ 1241903 h 3046461"/>
              <a:gd name="connsiteX92" fmla="*/ 524853 w 748525"/>
              <a:gd name="connsiteY92" fmla="*/ 363298 h 3046461"/>
              <a:gd name="connsiteX93" fmla="*/ 530822 w 748525"/>
              <a:gd name="connsiteY93" fmla="*/ 346985 h 3046461"/>
              <a:gd name="connsiteX94" fmla="*/ 596081 w 748525"/>
              <a:gd name="connsiteY94" fmla="*/ 241139 h 3046461"/>
              <a:gd name="connsiteX95" fmla="*/ 601652 w 748525"/>
              <a:gd name="connsiteY95" fmla="*/ 137679 h 3046461"/>
              <a:gd name="connsiteX96" fmla="*/ 531619 w 748525"/>
              <a:gd name="connsiteY96" fmla="*/ 15518 h 3046461"/>
              <a:gd name="connsiteX97" fmla="*/ 517293 w 748525"/>
              <a:gd name="connsiteY97" fmla="*/ 0 h 3046461"/>
              <a:gd name="connsiteX98" fmla="*/ 514109 w 748525"/>
              <a:gd name="connsiteY98" fmla="*/ 5968 h 3046461"/>
              <a:gd name="connsiteX99" fmla="*/ 450841 w 748525"/>
              <a:gd name="connsiteY99" fmla="*/ 134100 h 3046461"/>
              <a:gd name="connsiteX100" fmla="*/ 459594 w 748525"/>
              <a:gd name="connsiteY100" fmla="*/ 252678 h 3046461"/>
              <a:gd name="connsiteX101" fmla="*/ 506948 w 748525"/>
              <a:gd name="connsiteY101" fmla="*/ 328679 h 3046461"/>
              <a:gd name="connsiteX102" fmla="*/ 518885 w 748525"/>
              <a:gd name="connsiteY102" fmla="*/ 362901 h 3046461"/>
              <a:gd name="connsiteX103" fmla="*/ 524058 w 748525"/>
              <a:gd name="connsiteY103" fmla="*/ 696755 h 3046461"/>
              <a:gd name="connsiteX104" fmla="*/ 523659 w 748525"/>
              <a:gd name="connsiteY104" fmla="*/ 1301591 h 3046461"/>
              <a:gd name="connsiteX105" fmla="*/ 522466 w 748525"/>
              <a:gd name="connsiteY105" fmla="*/ 1312334 h 3046461"/>
              <a:gd name="connsiteX106" fmla="*/ 513711 w 748525"/>
              <a:gd name="connsiteY106" fmla="*/ 1255035 h 3046461"/>
              <a:gd name="connsiteX107" fmla="*/ 493816 w 748525"/>
              <a:gd name="connsiteY107" fmla="*/ 1183011 h 3046461"/>
              <a:gd name="connsiteX108" fmla="*/ 410254 w 748525"/>
              <a:gd name="connsiteY108" fmla="*/ 1102233 h 3046461"/>
              <a:gd name="connsiteX109" fmla="*/ 328678 w 748525"/>
              <a:gd name="connsiteY109" fmla="*/ 1041352 h 3046461"/>
              <a:gd name="connsiteX110" fmla="*/ 322313 w 748525"/>
              <a:gd name="connsiteY110" fmla="*/ 1036178 h 3046461"/>
              <a:gd name="connsiteX111" fmla="*/ 314355 w 748525"/>
              <a:gd name="connsiteY111" fmla="*/ 1122130 h 3046461"/>
              <a:gd name="connsiteX112" fmla="*/ 323109 w 748525"/>
              <a:gd name="connsiteY112" fmla="*/ 824087 h 3046461"/>
              <a:gd name="connsiteX113" fmla="*/ 315151 w 748525"/>
              <a:gd name="connsiteY113" fmla="*/ 912028 h 3046461"/>
              <a:gd name="connsiteX114" fmla="*/ 404681 w 748525"/>
              <a:gd name="connsiteY114" fmla="*/ 1074377 h 3046461"/>
              <a:gd name="connsiteX115" fmla="*/ 432935 w 748525"/>
              <a:gd name="connsiteY115" fmla="*/ 1089499 h 3046461"/>
              <a:gd name="connsiteX116" fmla="*/ 512518 w 748525"/>
              <a:gd name="connsiteY116" fmla="*/ 1145605 h 3046461"/>
              <a:gd name="connsiteX117" fmla="*/ 519681 w 748525"/>
              <a:gd name="connsiteY117" fmla="*/ 1151574 h 3046461"/>
              <a:gd name="connsiteX118" fmla="*/ 520875 w 748525"/>
              <a:gd name="connsiteY118" fmla="*/ 1140831 h 3046461"/>
              <a:gd name="connsiteX119" fmla="*/ 501375 w 748525"/>
              <a:gd name="connsiteY119" fmla="*/ 986039 h 3046461"/>
              <a:gd name="connsiteX120" fmla="*/ 452830 w 748525"/>
              <a:gd name="connsiteY120" fmla="*/ 912425 h 3046461"/>
              <a:gd name="connsiteX121" fmla="*/ 400702 w 748525"/>
              <a:gd name="connsiteY121" fmla="*/ 882583 h 3046461"/>
              <a:gd name="connsiteX122" fmla="*/ 337833 w 748525"/>
              <a:gd name="connsiteY122" fmla="*/ 836026 h 3046461"/>
              <a:gd name="connsiteX123" fmla="*/ 326293 w 748525"/>
              <a:gd name="connsiteY123" fmla="*/ 823292 h 3046461"/>
              <a:gd name="connsiteX124" fmla="*/ 323109 w 748525"/>
              <a:gd name="connsiteY124" fmla="*/ 824087 h 3046461"/>
              <a:gd name="connsiteX125" fmla="*/ 317488 w 748525"/>
              <a:gd name="connsiteY125" fmla="*/ 678001 h 3046461"/>
              <a:gd name="connsiteX126" fmla="*/ 317140 w 748525"/>
              <a:gd name="connsiteY126" fmla="*/ 747289 h 3046461"/>
              <a:gd name="connsiteX127" fmla="*/ 382399 w 748525"/>
              <a:gd name="connsiteY127" fmla="*/ 849156 h 3046461"/>
              <a:gd name="connsiteX128" fmla="*/ 431740 w 748525"/>
              <a:gd name="connsiteY128" fmla="*/ 876612 h 3046461"/>
              <a:gd name="connsiteX129" fmla="*/ 512120 w 748525"/>
              <a:gd name="connsiteY129" fmla="*/ 932321 h 3046461"/>
              <a:gd name="connsiteX130" fmla="*/ 521670 w 748525"/>
              <a:gd name="connsiteY130" fmla="*/ 940279 h 3046461"/>
              <a:gd name="connsiteX131" fmla="*/ 522068 w 748525"/>
              <a:gd name="connsiteY131" fmla="*/ 929139 h 3046461"/>
              <a:gd name="connsiteX132" fmla="*/ 512518 w 748525"/>
              <a:gd name="connsiteY132" fmla="*/ 809364 h 3046461"/>
              <a:gd name="connsiteX133" fmla="*/ 396326 w 748525"/>
              <a:gd name="connsiteY133" fmla="*/ 667705 h 3046461"/>
              <a:gd name="connsiteX134" fmla="*/ 335841 w 748525"/>
              <a:gd name="connsiteY134" fmla="*/ 620352 h 3046461"/>
              <a:gd name="connsiteX135" fmla="*/ 325893 w 748525"/>
              <a:gd name="connsiteY135" fmla="*/ 606027 h 3046461"/>
              <a:gd name="connsiteX136" fmla="*/ 317488 w 748525"/>
              <a:gd name="connsiteY136" fmla="*/ 678001 h 3046461"/>
              <a:gd name="connsiteX137" fmla="*/ 325496 w 748525"/>
              <a:gd name="connsiteY137" fmla="*/ 401896 h 3046461"/>
              <a:gd name="connsiteX138" fmla="*/ 317537 w 748525"/>
              <a:gd name="connsiteY138" fmla="*/ 532812 h 3046461"/>
              <a:gd name="connsiteX139" fmla="*/ 384783 w 748525"/>
              <a:gd name="connsiteY139" fmla="*/ 640250 h 3046461"/>
              <a:gd name="connsiteX140" fmla="*/ 434126 w 748525"/>
              <a:gd name="connsiteY140" fmla="*/ 667309 h 3046461"/>
              <a:gd name="connsiteX141" fmla="*/ 512914 w 748525"/>
              <a:gd name="connsiteY141" fmla="*/ 722618 h 3046461"/>
              <a:gd name="connsiteX142" fmla="*/ 521269 w 748525"/>
              <a:gd name="connsiteY142" fmla="*/ 729383 h 3046461"/>
              <a:gd name="connsiteX143" fmla="*/ 522861 w 748525"/>
              <a:gd name="connsiteY143" fmla="*/ 712273 h 3046461"/>
              <a:gd name="connsiteX144" fmla="*/ 506945 w 748525"/>
              <a:gd name="connsiteY144" fmla="*/ 576981 h 3046461"/>
              <a:gd name="connsiteX145" fmla="*/ 411047 w 748525"/>
              <a:gd name="connsiteY145" fmla="*/ 463972 h 3046461"/>
              <a:gd name="connsiteX146" fmla="*/ 395131 w 748525"/>
              <a:gd name="connsiteY146" fmla="*/ 456811 h 3046461"/>
              <a:gd name="connsiteX147" fmla="*/ 327882 w 748525"/>
              <a:gd name="connsiteY147" fmla="*/ 397918 h 3046461"/>
              <a:gd name="connsiteX148" fmla="*/ 325496 w 748525"/>
              <a:gd name="connsiteY148" fmla="*/ 401896 h 3046461"/>
              <a:gd name="connsiteX149" fmla="*/ 322312 w 748525"/>
              <a:gd name="connsiteY149" fmla="*/ 190206 h 3046461"/>
              <a:gd name="connsiteX150" fmla="*/ 314354 w 748525"/>
              <a:gd name="connsiteY150" fmla="*/ 293265 h 3046461"/>
              <a:gd name="connsiteX151" fmla="*/ 405479 w 748525"/>
              <a:gd name="connsiteY151" fmla="*/ 443281 h 3046461"/>
              <a:gd name="connsiteX152" fmla="*/ 512517 w 748525"/>
              <a:gd name="connsiteY152" fmla="*/ 531619 h 3046461"/>
              <a:gd name="connsiteX153" fmla="*/ 518088 w 748525"/>
              <a:gd name="connsiteY153" fmla="*/ 530424 h 3046461"/>
              <a:gd name="connsiteX154" fmla="*/ 511722 w 748525"/>
              <a:gd name="connsiteY154" fmla="*/ 438904 h 3046461"/>
              <a:gd name="connsiteX155" fmla="*/ 399908 w 748525"/>
              <a:gd name="connsiteY155" fmla="*/ 251088 h 3046461"/>
              <a:gd name="connsiteX156" fmla="*/ 322312 w 748525"/>
              <a:gd name="connsiteY156" fmla="*/ 190206 h 3046461"/>
              <a:gd name="connsiteX157" fmla="*/ 0 w 748525"/>
              <a:gd name="connsiteY157" fmla="*/ 832445 h 3046461"/>
              <a:gd name="connsiteX158" fmla="*/ 6365 w 748525"/>
              <a:gd name="connsiteY158" fmla="*/ 858309 h 3046461"/>
              <a:gd name="connsiteX159" fmla="*/ 288888 w 748525"/>
              <a:gd name="connsiteY159" fmla="*/ 1646190 h 3046461"/>
              <a:gd name="connsiteX160" fmla="*/ 384387 w 748525"/>
              <a:gd name="connsiteY160" fmla="*/ 2101806 h 3046461"/>
              <a:gd name="connsiteX161" fmla="*/ 393540 w 748525"/>
              <a:gd name="connsiteY161" fmla="*/ 2206457 h 3046461"/>
              <a:gd name="connsiteX162" fmla="*/ 396327 w 748525"/>
              <a:gd name="connsiteY162" fmla="*/ 2193326 h 3046461"/>
              <a:gd name="connsiteX163" fmla="*/ 405080 w 748525"/>
              <a:gd name="connsiteY163" fmla="*/ 2064800 h 3046461"/>
              <a:gd name="connsiteX164" fmla="*/ 329078 w 748525"/>
              <a:gd name="connsiteY164" fmla="*/ 1498561 h 3046461"/>
              <a:gd name="connsiteX165" fmla="*/ 68440 w 748525"/>
              <a:gd name="connsiteY165" fmla="*/ 942669 h 3046461"/>
              <a:gd name="connsiteX166" fmla="*/ 0 w 748525"/>
              <a:gd name="connsiteY166" fmla="*/ 832445 h 304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748525" h="3046461">
                <a:moveTo>
                  <a:pt x="534053" y="1515420"/>
                </a:moveTo>
                <a:cubicBezTo>
                  <a:pt x="532610" y="1535067"/>
                  <a:pt x="532610" y="1555261"/>
                  <a:pt x="534401" y="1576550"/>
                </a:cubicBezTo>
                <a:cubicBezTo>
                  <a:pt x="571010" y="1540738"/>
                  <a:pt x="612395" y="1518851"/>
                  <a:pt x="654572" y="1498559"/>
                </a:cubicBezTo>
                <a:cubicBezTo>
                  <a:pt x="664122" y="1493782"/>
                  <a:pt x="673275" y="1488211"/>
                  <a:pt x="682428" y="1482643"/>
                </a:cubicBezTo>
                <a:cubicBezTo>
                  <a:pt x="715455" y="1461553"/>
                  <a:pt x="736942" y="1432105"/>
                  <a:pt x="740523" y="1393507"/>
                </a:cubicBezTo>
                <a:cubicBezTo>
                  <a:pt x="743308" y="1362867"/>
                  <a:pt x="742116" y="1331830"/>
                  <a:pt x="741318" y="1301190"/>
                </a:cubicBezTo>
                <a:cubicBezTo>
                  <a:pt x="740921" y="1284479"/>
                  <a:pt x="738136" y="1267766"/>
                  <a:pt x="736147" y="1248268"/>
                </a:cubicBezTo>
                <a:cubicBezTo>
                  <a:pt x="730576" y="1253839"/>
                  <a:pt x="727392" y="1257420"/>
                  <a:pt x="724210" y="1261002"/>
                </a:cubicBezTo>
                <a:cubicBezTo>
                  <a:pt x="707099" y="1279305"/>
                  <a:pt x="688794" y="1297210"/>
                  <a:pt x="664522" y="1305569"/>
                </a:cubicBezTo>
                <a:cubicBezTo>
                  <a:pt x="598466" y="1328248"/>
                  <a:pt x="559073" y="1374406"/>
                  <a:pt x="545941" y="1443247"/>
                </a:cubicBezTo>
                <a:cubicBezTo>
                  <a:pt x="544746" y="1448023"/>
                  <a:pt x="543554" y="1452797"/>
                  <a:pt x="542359" y="1457574"/>
                </a:cubicBezTo>
                <a:cubicBezTo>
                  <a:pt x="538380" y="1476673"/>
                  <a:pt x="535495" y="1495772"/>
                  <a:pt x="534053" y="1515420"/>
                </a:cubicBezTo>
                <a:close/>
                <a:moveTo>
                  <a:pt x="544051" y="1259708"/>
                </a:moveTo>
                <a:cubicBezTo>
                  <a:pt x="539575" y="1291542"/>
                  <a:pt x="538978" y="1324469"/>
                  <a:pt x="541963" y="1358889"/>
                </a:cubicBezTo>
                <a:cubicBezTo>
                  <a:pt x="579366" y="1319496"/>
                  <a:pt x="623535" y="1297212"/>
                  <a:pt x="666909" y="1273338"/>
                </a:cubicBezTo>
                <a:cubicBezTo>
                  <a:pt x="674070" y="1269359"/>
                  <a:pt x="680836" y="1264982"/>
                  <a:pt x="687599" y="1260603"/>
                </a:cubicBezTo>
                <a:cubicBezTo>
                  <a:pt x="720228" y="1238321"/>
                  <a:pt x="740921" y="1208078"/>
                  <a:pt x="743308" y="1168686"/>
                </a:cubicBezTo>
                <a:cubicBezTo>
                  <a:pt x="745297" y="1136851"/>
                  <a:pt x="742910" y="1104620"/>
                  <a:pt x="741318" y="1072390"/>
                </a:cubicBezTo>
                <a:cubicBezTo>
                  <a:pt x="740523" y="1057666"/>
                  <a:pt x="737736" y="1043342"/>
                  <a:pt x="735747" y="1028618"/>
                </a:cubicBezTo>
                <a:cubicBezTo>
                  <a:pt x="709883" y="1061247"/>
                  <a:pt x="677651" y="1080745"/>
                  <a:pt x="641840" y="1096662"/>
                </a:cubicBezTo>
                <a:cubicBezTo>
                  <a:pt x="609608" y="1110988"/>
                  <a:pt x="583345" y="1133667"/>
                  <a:pt x="569418" y="1167094"/>
                </a:cubicBezTo>
                <a:cubicBezTo>
                  <a:pt x="556884" y="1197136"/>
                  <a:pt x="548528" y="1227875"/>
                  <a:pt x="544051" y="1259708"/>
                </a:cubicBezTo>
                <a:close/>
                <a:moveTo>
                  <a:pt x="546339" y="1059159"/>
                </a:moveTo>
                <a:cubicBezTo>
                  <a:pt x="543355" y="1086416"/>
                  <a:pt x="542958" y="1114370"/>
                  <a:pt x="545544" y="1143616"/>
                </a:cubicBezTo>
                <a:cubicBezTo>
                  <a:pt x="576979" y="1112182"/>
                  <a:pt x="611598" y="1090295"/>
                  <a:pt x="648206" y="1071195"/>
                </a:cubicBezTo>
                <a:cubicBezTo>
                  <a:pt x="659348" y="1065226"/>
                  <a:pt x="670091" y="1059258"/>
                  <a:pt x="680836" y="1052892"/>
                </a:cubicBezTo>
                <a:cubicBezTo>
                  <a:pt x="726597" y="1025834"/>
                  <a:pt x="749676" y="985643"/>
                  <a:pt x="748481" y="933118"/>
                </a:cubicBezTo>
                <a:cubicBezTo>
                  <a:pt x="747287" y="896113"/>
                  <a:pt x="742910" y="859504"/>
                  <a:pt x="740126" y="822499"/>
                </a:cubicBezTo>
                <a:cubicBezTo>
                  <a:pt x="739726" y="819711"/>
                  <a:pt x="738534" y="816927"/>
                  <a:pt x="736942" y="811754"/>
                </a:cubicBezTo>
                <a:cubicBezTo>
                  <a:pt x="712668" y="847965"/>
                  <a:pt x="678846" y="866665"/>
                  <a:pt x="642635" y="883379"/>
                </a:cubicBezTo>
                <a:cubicBezTo>
                  <a:pt x="601650" y="902479"/>
                  <a:pt x="575387" y="935108"/>
                  <a:pt x="562655" y="978880"/>
                </a:cubicBezTo>
                <a:cubicBezTo>
                  <a:pt x="554895" y="1005341"/>
                  <a:pt x="549323" y="1031902"/>
                  <a:pt x="546339" y="1059159"/>
                </a:cubicBezTo>
                <a:close/>
                <a:moveTo>
                  <a:pt x="545544" y="838414"/>
                </a:moveTo>
                <a:cubicBezTo>
                  <a:pt x="542362" y="867859"/>
                  <a:pt x="542362" y="897704"/>
                  <a:pt x="541168" y="927547"/>
                </a:cubicBezTo>
                <a:cubicBezTo>
                  <a:pt x="542760" y="927946"/>
                  <a:pt x="543952" y="927947"/>
                  <a:pt x="545544" y="928344"/>
                </a:cubicBezTo>
                <a:cubicBezTo>
                  <a:pt x="547534" y="927150"/>
                  <a:pt x="549126" y="925557"/>
                  <a:pt x="550718" y="924365"/>
                </a:cubicBezTo>
                <a:cubicBezTo>
                  <a:pt x="578971" y="904070"/>
                  <a:pt x="606824" y="883378"/>
                  <a:pt x="635872" y="864279"/>
                </a:cubicBezTo>
                <a:cubicBezTo>
                  <a:pt x="653380" y="852340"/>
                  <a:pt x="673277" y="843587"/>
                  <a:pt x="691183" y="831650"/>
                </a:cubicBezTo>
                <a:cubicBezTo>
                  <a:pt x="721823" y="811753"/>
                  <a:pt x="739728" y="782705"/>
                  <a:pt x="744902" y="746894"/>
                </a:cubicBezTo>
                <a:cubicBezTo>
                  <a:pt x="752063" y="697949"/>
                  <a:pt x="743310" y="649403"/>
                  <a:pt x="738136" y="600858"/>
                </a:cubicBezTo>
                <a:cubicBezTo>
                  <a:pt x="736147" y="601255"/>
                  <a:pt x="734952" y="601255"/>
                  <a:pt x="734555" y="601652"/>
                </a:cubicBezTo>
                <a:cubicBezTo>
                  <a:pt x="709883" y="634681"/>
                  <a:pt x="676062" y="654577"/>
                  <a:pt x="639453" y="671290"/>
                </a:cubicBezTo>
                <a:cubicBezTo>
                  <a:pt x="598866" y="689991"/>
                  <a:pt x="572602" y="722620"/>
                  <a:pt x="561063" y="766392"/>
                </a:cubicBezTo>
                <a:cubicBezTo>
                  <a:pt x="554697" y="790266"/>
                  <a:pt x="548331" y="814142"/>
                  <a:pt x="545544" y="838414"/>
                </a:cubicBezTo>
                <a:close/>
                <a:moveTo>
                  <a:pt x="546191" y="622044"/>
                </a:moveTo>
                <a:cubicBezTo>
                  <a:pt x="542460" y="647312"/>
                  <a:pt x="540968" y="672878"/>
                  <a:pt x="541963" y="698743"/>
                </a:cubicBezTo>
                <a:cubicBezTo>
                  <a:pt x="542360" y="705108"/>
                  <a:pt x="543158" y="711477"/>
                  <a:pt x="544352" y="721027"/>
                </a:cubicBezTo>
                <a:cubicBezTo>
                  <a:pt x="581358" y="682030"/>
                  <a:pt x="626322" y="659747"/>
                  <a:pt x="670093" y="635871"/>
                </a:cubicBezTo>
                <a:cubicBezTo>
                  <a:pt x="679244" y="631097"/>
                  <a:pt x="687602" y="625129"/>
                  <a:pt x="695957" y="619160"/>
                </a:cubicBezTo>
                <a:cubicBezTo>
                  <a:pt x="726199" y="596875"/>
                  <a:pt x="744502" y="566635"/>
                  <a:pt x="745300" y="529626"/>
                </a:cubicBezTo>
                <a:cubicBezTo>
                  <a:pt x="746492" y="483868"/>
                  <a:pt x="742910" y="437709"/>
                  <a:pt x="741321" y="389959"/>
                </a:cubicBezTo>
                <a:cubicBezTo>
                  <a:pt x="736147" y="391948"/>
                  <a:pt x="734555" y="392346"/>
                  <a:pt x="733760" y="392743"/>
                </a:cubicBezTo>
                <a:cubicBezTo>
                  <a:pt x="709486" y="425372"/>
                  <a:pt x="676062" y="444870"/>
                  <a:pt x="639851" y="461584"/>
                </a:cubicBezTo>
                <a:cubicBezTo>
                  <a:pt x="602845" y="478695"/>
                  <a:pt x="576979" y="507344"/>
                  <a:pt x="563850" y="547136"/>
                </a:cubicBezTo>
                <a:cubicBezTo>
                  <a:pt x="555891" y="571807"/>
                  <a:pt x="549922" y="596776"/>
                  <a:pt x="546191" y="622044"/>
                </a:cubicBezTo>
                <a:close/>
                <a:moveTo>
                  <a:pt x="546936" y="424777"/>
                </a:moveTo>
                <a:cubicBezTo>
                  <a:pt x="541863" y="457008"/>
                  <a:pt x="540968" y="490434"/>
                  <a:pt x="542360" y="525252"/>
                </a:cubicBezTo>
                <a:cubicBezTo>
                  <a:pt x="552707" y="512917"/>
                  <a:pt x="560265" y="502969"/>
                  <a:pt x="567429" y="493419"/>
                </a:cubicBezTo>
                <a:cubicBezTo>
                  <a:pt x="590111" y="467556"/>
                  <a:pt x="618761" y="451239"/>
                  <a:pt x="649001" y="436118"/>
                </a:cubicBezTo>
                <a:cubicBezTo>
                  <a:pt x="711873" y="405081"/>
                  <a:pt x="744106" y="354148"/>
                  <a:pt x="742911" y="283715"/>
                </a:cubicBezTo>
                <a:cubicBezTo>
                  <a:pt x="742513" y="257054"/>
                  <a:pt x="739727" y="230396"/>
                  <a:pt x="738137" y="203734"/>
                </a:cubicBezTo>
                <a:cubicBezTo>
                  <a:pt x="737737" y="196571"/>
                  <a:pt x="736942" y="189408"/>
                  <a:pt x="735748" y="179063"/>
                </a:cubicBezTo>
                <a:cubicBezTo>
                  <a:pt x="712668" y="207317"/>
                  <a:pt x="686010" y="224824"/>
                  <a:pt x="658551" y="241535"/>
                </a:cubicBezTo>
                <a:cubicBezTo>
                  <a:pt x="622740" y="263423"/>
                  <a:pt x="595682" y="294063"/>
                  <a:pt x="576581" y="331466"/>
                </a:cubicBezTo>
                <a:cubicBezTo>
                  <a:pt x="561261" y="361509"/>
                  <a:pt x="552010" y="392546"/>
                  <a:pt x="546936" y="424777"/>
                </a:cubicBezTo>
                <a:close/>
                <a:moveTo>
                  <a:pt x="311170" y="1346156"/>
                </a:moveTo>
                <a:cubicBezTo>
                  <a:pt x="304009" y="1418178"/>
                  <a:pt x="331862" y="1471103"/>
                  <a:pt x="397916" y="1502935"/>
                </a:cubicBezTo>
                <a:cubicBezTo>
                  <a:pt x="399905" y="1503732"/>
                  <a:pt x="401895" y="1504925"/>
                  <a:pt x="403884" y="1506120"/>
                </a:cubicBezTo>
                <a:cubicBezTo>
                  <a:pt x="442482" y="1526415"/>
                  <a:pt x="479091" y="1549494"/>
                  <a:pt x="511323" y="1582918"/>
                </a:cubicBezTo>
                <a:cubicBezTo>
                  <a:pt x="518088" y="1543523"/>
                  <a:pt x="513709" y="1506914"/>
                  <a:pt x="508936" y="1470309"/>
                </a:cubicBezTo>
                <a:cubicBezTo>
                  <a:pt x="499386" y="1392314"/>
                  <a:pt x="463572" y="1335414"/>
                  <a:pt x="387571" y="1305171"/>
                </a:cubicBezTo>
                <a:cubicBezTo>
                  <a:pt x="366879" y="1296815"/>
                  <a:pt x="351360" y="1276123"/>
                  <a:pt x="333454" y="1260604"/>
                </a:cubicBezTo>
                <a:cubicBezTo>
                  <a:pt x="330270" y="1257818"/>
                  <a:pt x="327486" y="1254236"/>
                  <a:pt x="321915" y="1247473"/>
                </a:cubicBezTo>
                <a:cubicBezTo>
                  <a:pt x="317936" y="1283286"/>
                  <a:pt x="314354" y="1314721"/>
                  <a:pt x="311170" y="1346156"/>
                </a:cubicBezTo>
                <a:close/>
                <a:moveTo>
                  <a:pt x="314355" y="1122130"/>
                </a:moveTo>
                <a:cubicBezTo>
                  <a:pt x="305999" y="1201316"/>
                  <a:pt x="334647" y="1258217"/>
                  <a:pt x="408662" y="1292438"/>
                </a:cubicBezTo>
                <a:cubicBezTo>
                  <a:pt x="436515" y="1305173"/>
                  <a:pt x="461981" y="1323476"/>
                  <a:pt x="487847" y="1340189"/>
                </a:cubicBezTo>
                <a:cubicBezTo>
                  <a:pt x="498590" y="1346953"/>
                  <a:pt x="508140" y="1356900"/>
                  <a:pt x="518487" y="1365656"/>
                </a:cubicBezTo>
                <a:cubicBezTo>
                  <a:pt x="519680" y="1362074"/>
                  <a:pt x="520477" y="1359687"/>
                  <a:pt x="522069" y="1353718"/>
                </a:cubicBezTo>
                <a:cubicBezTo>
                  <a:pt x="522069" y="1364063"/>
                  <a:pt x="522466" y="1370032"/>
                  <a:pt x="522069" y="1376400"/>
                </a:cubicBezTo>
                <a:cubicBezTo>
                  <a:pt x="514508" y="1539545"/>
                  <a:pt x="508140" y="1702692"/>
                  <a:pt x="498192" y="1865441"/>
                </a:cubicBezTo>
                <a:cubicBezTo>
                  <a:pt x="486255" y="2062410"/>
                  <a:pt x="450841" y="2255400"/>
                  <a:pt x="398314" y="2445606"/>
                </a:cubicBezTo>
                <a:cubicBezTo>
                  <a:pt x="395927" y="2454359"/>
                  <a:pt x="393143" y="2463114"/>
                  <a:pt x="390756" y="2471867"/>
                </a:cubicBezTo>
                <a:cubicBezTo>
                  <a:pt x="391551" y="2432077"/>
                  <a:pt x="394335" y="2393082"/>
                  <a:pt x="395132" y="2353686"/>
                </a:cubicBezTo>
                <a:cubicBezTo>
                  <a:pt x="396324" y="2314691"/>
                  <a:pt x="395530" y="2275297"/>
                  <a:pt x="395530" y="2236299"/>
                </a:cubicBezTo>
                <a:cubicBezTo>
                  <a:pt x="358524" y="2515241"/>
                  <a:pt x="296449" y="2787417"/>
                  <a:pt x="181449" y="3046461"/>
                </a:cubicBezTo>
                <a:cubicBezTo>
                  <a:pt x="185031" y="3042880"/>
                  <a:pt x="187815" y="3038105"/>
                  <a:pt x="189805" y="3033730"/>
                </a:cubicBezTo>
                <a:cubicBezTo>
                  <a:pt x="222037" y="2965683"/>
                  <a:pt x="250290" y="2896048"/>
                  <a:pt x="290877" y="2831586"/>
                </a:cubicBezTo>
                <a:cubicBezTo>
                  <a:pt x="331863" y="2767122"/>
                  <a:pt x="351360" y="2692713"/>
                  <a:pt x="366879" y="2617904"/>
                </a:cubicBezTo>
                <a:cubicBezTo>
                  <a:pt x="374440" y="2581295"/>
                  <a:pt x="376827" y="2543892"/>
                  <a:pt x="387174" y="2508476"/>
                </a:cubicBezTo>
                <a:cubicBezTo>
                  <a:pt x="458402" y="2268532"/>
                  <a:pt x="498590" y="2023414"/>
                  <a:pt x="510927" y="1773921"/>
                </a:cubicBezTo>
                <a:cubicBezTo>
                  <a:pt x="519680" y="1596846"/>
                  <a:pt x="526445" y="1419375"/>
                  <a:pt x="530027" y="1241903"/>
                </a:cubicBezTo>
                <a:cubicBezTo>
                  <a:pt x="536393" y="949035"/>
                  <a:pt x="531619" y="656167"/>
                  <a:pt x="524853" y="363298"/>
                </a:cubicBezTo>
                <a:cubicBezTo>
                  <a:pt x="524456" y="357727"/>
                  <a:pt x="527240" y="351361"/>
                  <a:pt x="530822" y="346985"/>
                </a:cubicBezTo>
                <a:cubicBezTo>
                  <a:pt x="556688" y="313958"/>
                  <a:pt x="579368" y="279736"/>
                  <a:pt x="596081" y="241139"/>
                </a:cubicBezTo>
                <a:cubicBezTo>
                  <a:pt x="610805" y="206917"/>
                  <a:pt x="612795" y="173095"/>
                  <a:pt x="601652" y="137679"/>
                </a:cubicBezTo>
                <a:cubicBezTo>
                  <a:pt x="587326" y="91520"/>
                  <a:pt x="563452" y="51332"/>
                  <a:pt x="531619" y="15518"/>
                </a:cubicBezTo>
                <a:cubicBezTo>
                  <a:pt x="527638" y="10745"/>
                  <a:pt x="523261" y="6366"/>
                  <a:pt x="517293" y="0"/>
                </a:cubicBezTo>
                <a:cubicBezTo>
                  <a:pt x="515701" y="2784"/>
                  <a:pt x="514906" y="4377"/>
                  <a:pt x="514109" y="5968"/>
                </a:cubicBezTo>
                <a:cubicBezTo>
                  <a:pt x="487450" y="45761"/>
                  <a:pt x="464768" y="87941"/>
                  <a:pt x="450841" y="134100"/>
                </a:cubicBezTo>
                <a:cubicBezTo>
                  <a:pt x="438107" y="174687"/>
                  <a:pt x="440096" y="214875"/>
                  <a:pt x="459594" y="252678"/>
                </a:cubicBezTo>
                <a:cubicBezTo>
                  <a:pt x="473123" y="279339"/>
                  <a:pt x="489837" y="304408"/>
                  <a:pt x="506948" y="328679"/>
                </a:cubicBezTo>
                <a:cubicBezTo>
                  <a:pt x="514508" y="339822"/>
                  <a:pt x="518885" y="349769"/>
                  <a:pt x="518885" y="362901"/>
                </a:cubicBezTo>
                <a:cubicBezTo>
                  <a:pt x="520477" y="474319"/>
                  <a:pt x="523659" y="585337"/>
                  <a:pt x="524058" y="696755"/>
                </a:cubicBezTo>
                <a:cubicBezTo>
                  <a:pt x="524853" y="898102"/>
                  <a:pt x="524059" y="1099845"/>
                  <a:pt x="523659" y="1301591"/>
                </a:cubicBezTo>
                <a:cubicBezTo>
                  <a:pt x="523659" y="1305173"/>
                  <a:pt x="522864" y="1308752"/>
                  <a:pt x="522466" y="1312334"/>
                </a:cubicBezTo>
                <a:cubicBezTo>
                  <a:pt x="518885" y="1292836"/>
                  <a:pt x="517690" y="1273736"/>
                  <a:pt x="513711" y="1255035"/>
                </a:cubicBezTo>
                <a:cubicBezTo>
                  <a:pt x="508540" y="1230761"/>
                  <a:pt x="502569" y="1206487"/>
                  <a:pt x="493816" y="1183011"/>
                </a:cubicBezTo>
                <a:cubicBezTo>
                  <a:pt x="479092" y="1143220"/>
                  <a:pt x="448452" y="1117751"/>
                  <a:pt x="410254" y="1102233"/>
                </a:cubicBezTo>
                <a:cubicBezTo>
                  <a:pt x="377624" y="1088703"/>
                  <a:pt x="350566" y="1068808"/>
                  <a:pt x="328678" y="1041352"/>
                </a:cubicBezTo>
                <a:cubicBezTo>
                  <a:pt x="327486" y="1040158"/>
                  <a:pt x="325894" y="1038965"/>
                  <a:pt x="322313" y="1036178"/>
                </a:cubicBezTo>
                <a:cubicBezTo>
                  <a:pt x="319528" y="1066422"/>
                  <a:pt x="317539" y="1094275"/>
                  <a:pt x="314355" y="1122130"/>
                </a:cubicBezTo>
                <a:close/>
                <a:moveTo>
                  <a:pt x="323109" y="824087"/>
                </a:moveTo>
                <a:cubicBezTo>
                  <a:pt x="320325" y="853534"/>
                  <a:pt x="317935" y="882583"/>
                  <a:pt x="315151" y="912028"/>
                </a:cubicBezTo>
                <a:cubicBezTo>
                  <a:pt x="308385" y="986440"/>
                  <a:pt x="334648" y="1042146"/>
                  <a:pt x="404681" y="1074377"/>
                </a:cubicBezTo>
                <a:cubicBezTo>
                  <a:pt x="414232" y="1079154"/>
                  <a:pt x="424179" y="1083530"/>
                  <a:pt x="432935" y="1089499"/>
                </a:cubicBezTo>
                <a:cubicBezTo>
                  <a:pt x="459596" y="1107802"/>
                  <a:pt x="485857" y="1126902"/>
                  <a:pt x="512518" y="1145605"/>
                </a:cubicBezTo>
                <a:cubicBezTo>
                  <a:pt x="514507" y="1147197"/>
                  <a:pt x="516497" y="1148790"/>
                  <a:pt x="519681" y="1151574"/>
                </a:cubicBezTo>
                <a:cubicBezTo>
                  <a:pt x="520078" y="1146799"/>
                  <a:pt x="520476" y="1143615"/>
                  <a:pt x="520875" y="1140831"/>
                </a:cubicBezTo>
                <a:cubicBezTo>
                  <a:pt x="524855" y="1087907"/>
                  <a:pt x="516896" y="1036577"/>
                  <a:pt x="501375" y="986039"/>
                </a:cubicBezTo>
                <a:cubicBezTo>
                  <a:pt x="492622" y="956594"/>
                  <a:pt x="477899" y="930331"/>
                  <a:pt x="452830" y="912425"/>
                </a:cubicBezTo>
                <a:cubicBezTo>
                  <a:pt x="436516" y="900885"/>
                  <a:pt x="419008" y="890540"/>
                  <a:pt x="400702" y="882583"/>
                </a:cubicBezTo>
                <a:cubicBezTo>
                  <a:pt x="376031" y="871838"/>
                  <a:pt x="355341" y="855922"/>
                  <a:pt x="337833" y="836026"/>
                </a:cubicBezTo>
                <a:cubicBezTo>
                  <a:pt x="333854" y="831648"/>
                  <a:pt x="330272" y="827669"/>
                  <a:pt x="326293" y="823292"/>
                </a:cubicBezTo>
                <a:cubicBezTo>
                  <a:pt x="325098" y="823690"/>
                  <a:pt x="323904" y="823689"/>
                  <a:pt x="323109" y="824087"/>
                </a:cubicBezTo>
                <a:close/>
                <a:moveTo>
                  <a:pt x="317488" y="678001"/>
                </a:moveTo>
                <a:cubicBezTo>
                  <a:pt x="315549" y="701329"/>
                  <a:pt x="314952" y="724209"/>
                  <a:pt x="317140" y="747289"/>
                </a:cubicBezTo>
                <a:cubicBezTo>
                  <a:pt x="321119" y="792652"/>
                  <a:pt x="343801" y="826076"/>
                  <a:pt x="382399" y="849156"/>
                </a:cubicBezTo>
                <a:cubicBezTo>
                  <a:pt x="398713" y="858706"/>
                  <a:pt x="416221" y="866266"/>
                  <a:pt x="431740" y="876612"/>
                </a:cubicBezTo>
                <a:cubicBezTo>
                  <a:pt x="459196" y="894520"/>
                  <a:pt x="485459" y="913618"/>
                  <a:pt x="512120" y="932321"/>
                </a:cubicBezTo>
                <a:cubicBezTo>
                  <a:pt x="514905" y="934310"/>
                  <a:pt x="517294" y="936697"/>
                  <a:pt x="521670" y="940279"/>
                </a:cubicBezTo>
                <a:cubicBezTo>
                  <a:pt x="522068" y="935504"/>
                  <a:pt x="522465" y="932718"/>
                  <a:pt x="522068" y="929139"/>
                </a:cubicBezTo>
                <a:cubicBezTo>
                  <a:pt x="524455" y="888949"/>
                  <a:pt x="520078" y="849155"/>
                  <a:pt x="512518" y="809364"/>
                </a:cubicBezTo>
                <a:cubicBezTo>
                  <a:pt x="499786" y="740127"/>
                  <a:pt x="463177" y="691979"/>
                  <a:pt x="396326" y="667705"/>
                </a:cubicBezTo>
                <a:cubicBezTo>
                  <a:pt x="371257" y="658552"/>
                  <a:pt x="352952" y="639852"/>
                  <a:pt x="335841" y="620352"/>
                </a:cubicBezTo>
                <a:cubicBezTo>
                  <a:pt x="332659" y="616772"/>
                  <a:pt x="330670" y="612794"/>
                  <a:pt x="325893" y="606027"/>
                </a:cubicBezTo>
                <a:cubicBezTo>
                  <a:pt x="322710" y="630898"/>
                  <a:pt x="319428" y="654673"/>
                  <a:pt x="317488" y="678001"/>
                </a:cubicBezTo>
                <a:close/>
                <a:moveTo>
                  <a:pt x="325496" y="401896"/>
                </a:moveTo>
                <a:cubicBezTo>
                  <a:pt x="322709" y="445669"/>
                  <a:pt x="317138" y="489040"/>
                  <a:pt x="317537" y="532812"/>
                </a:cubicBezTo>
                <a:cubicBezTo>
                  <a:pt x="317935" y="580960"/>
                  <a:pt x="343401" y="616375"/>
                  <a:pt x="384783" y="640250"/>
                </a:cubicBezTo>
                <a:cubicBezTo>
                  <a:pt x="401099" y="649401"/>
                  <a:pt x="418607" y="656961"/>
                  <a:pt x="434126" y="667309"/>
                </a:cubicBezTo>
                <a:cubicBezTo>
                  <a:pt x="460787" y="685215"/>
                  <a:pt x="486650" y="703917"/>
                  <a:pt x="512914" y="722618"/>
                </a:cubicBezTo>
                <a:cubicBezTo>
                  <a:pt x="515301" y="724210"/>
                  <a:pt x="517688" y="726200"/>
                  <a:pt x="521269" y="729383"/>
                </a:cubicBezTo>
                <a:cubicBezTo>
                  <a:pt x="522066" y="722618"/>
                  <a:pt x="522464" y="717447"/>
                  <a:pt x="522861" y="712273"/>
                </a:cubicBezTo>
                <a:cubicBezTo>
                  <a:pt x="525248" y="666114"/>
                  <a:pt x="518085" y="621548"/>
                  <a:pt x="506945" y="576981"/>
                </a:cubicBezTo>
                <a:cubicBezTo>
                  <a:pt x="493416" y="522864"/>
                  <a:pt x="461582" y="485859"/>
                  <a:pt x="411047" y="463972"/>
                </a:cubicBezTo>
                <a:cubicBezTo>
                  <a:pt x="405873" y="461584"/>
                  <a:pt x="400302" y="459197"/>
                  <a:pt x="395131" y="456811"/>
                </a:cubicBezTo>
                <a:cubicBezTo>
                  <a:pt x="366878" y="444474"/>
                  <a:pt x="345788" y="423781"/>
                  <a:pt x="327882" y="397918"/>
                </a:cubicBezTo>
                <a:cubicBezTo>
                  <a:pt x="327085" y="399510"/>
                  <a:pt x="325893" y="400702"/>
                  <a:pt x="325496" y="401896"/>
                </a:cubicBezTo>
                <a:close/>
                <a:moveTo>
                  <a:pt x="322312" y="190206"/>
                </a:moveTo>
                <a:cubicBezTo>
                  <a:pt x="318333" y="224825"/>
                  <a:pt x="314754" y="259046"/>
                  <a:pt x="314354" y="293265"/>
                </a:cubicBezTo>
                <a:cubicBezTo>
                  <a:pt x="313559" y="361708"/>
                  <a:pt x="344199" y="413041"/>
                  <a:pt x="405479" y="443281"/>
                </a:cubicBezTo>
                <a:cubicBezTo>
                  <a:pt x="448453" y="464768"/>
                  <a:pt x="486254" y="490634"/>
                  <a:pt x="512517" y="531619"/>
                </a:cubicBezTo>
                <a:cubicBezTo>
                  <a:pt x="514507" y="531221"/>
                  <a:pt x="516496" y="530824"/>
                  <a:pt x="518088" y="530424"/>
                </a:cubicBezTo>
                <a:cubicBezTo>
                  <a:pt x="516099" y="499784"/>
                  <a:pt x="515701" y="469146"/>
                  <a:pt x="511722" y="438904"/>
                </a:cubicBezTo>
                <a:cubicBezTo>
                  <a:pt x="500977" y="360911"/>
                  <a:pt x="468348" y="294857"/>
                  <a:pt x="399908" y="251088"/>
                </a:cubicBezTo>
                <a:cubicBezTo>
                  <a:pt x="372052" y="233578"/>
                  <a:pt x="344199" y="216866"/>
                  <a:pt x="322312" y="190206"/>
                </a:cubicBezTo>
                <a:close/>
                <a:moveTo>
                  <a:pt x="0" y="832445"/>
                </a:moveTo>
                <a:cubicBezTo>
                  <a:pt x="397" y="841996"/>
                  <a:pt x="3184" y="850351"/>
                  <a:pt x="6365" y="858309"/>
                </a:cubicBezTo>
                <a:cubicBezTo>
                  <a:pt x="107438" y="1118548"/>
                  <a:pt x="205324" y="1379584"/>
                  <a:pt x="288888" y="1646190"/>
                </a:cubicBezTo>
                <a:cubicBezTo>
                  <a:pt x="335842" y="1795011"/>
                  <a:pt x="370858" y="1946219"/>
                  <a:pt x="384387" y="2101806"/>
                </a:cubicBezTo>
                <a:cubicBezTo>
                  <a:pt x="387174" y="2135230"/>
                  <a:pt x="390356" y="2169055"/>
                  <a:pt x="393540" y="2206457"/>
                </a:cubicBezTo>
                <a:cubicBezTo>
                  <a:pt x="394734" y="2199695"/>
                  <a:pt x="395927" y="2196113"/>
                  <a:pt x="396327" y="2193326"/>
                </a:cubicBezTo>
                <a:cubicBezTo>
                  <a:pt x="399508" y="2150351"/>
                  <a:pt x="401895" y="2107775"/>
                  <a:pt x="405080" y="2064800"/>
                </a:cubicBezTo>
                <a:cubicBezTo>
                  <a:pt x="419006" y="1870615"/>
                  <a:pt x="391153" y="1682401"/>
                  <a:pt x="329078" y="1498561"/>
                </a:cubicBezTo>
                <a:cubicBezTo>
                  <a:pt x="263422" y="1303183"/>
                  <a:pt x="173889" y="1119345"/>
                  <a:pt x="68440" y="942669"/>
                </a:cubicBezTo>
                <a:cubicBezTo>
                  <a:pt x="46556" y="905662"/>
                  <a:pt x="23079" y="869054"/>
                  <a:pt x="0" y="832445"/>
                </a:cubicBezTo>
                <a:close/>
              </a:path>
            </a:pathLst>
          </a:custGeom>
          <a:solidFill>
            <a:schemeClr val="accent2"/>
          </a:solidFill>
          <a:ln w="16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9346EED-5025-4DA2-BDDC-EE2B23172C7D}"/>
              </a:ext>
            </a:extLst>
          </p:cNvPr>
          <p:cNvSpPr/>
          <p:nvPr userDrawn="1"/>
        </p:nvSpPr>
        <p:spPr>
          <a:xfrm>
            <a:off x="0" y="6730423"/>
            <a:ext cx="12192000" cy="1275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DD211F8-4DF3-4D97-B34D-3ACBC6707F61}"/>
              </a:ext>
            </a:extLst>
          </p:cNvPr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5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73EBCB34-CFB6-441C-B7A5-E48CF6F694F9}"/>
              </a:ext>
            </a:extLst>
          </p:cNvPr>
          <p:cNvSpPr/>
          <p:nvPr/>
        </p:nvSpPr>
        <p:spPr>
          <a:xfrm>
            <a:off x="11080433" y="4475833"/>
            <a:ext cx="935662" cy="2382167"/>
          </a:xfrm>
          <a:custGeom>
            <a:avLst/>
            <a:gdLst>
              <a:gd name="connsiteX0" fmla="*/ 479172 w 935662"/>
              <a:gd name="connsiteY0" fmla="*/ 1200107 h 2382167"/>
              <a:gd name="connsiteX1" fmla="*/ 483528 w 935662"/>
              <a:gd name="connsiteY1" fmla="*/ 1206953 h 2382167"/>
              <a:gd name="connsiteX2" fmla="*/ 505621 w 935662"/>
              <a:gd name="connsiteY2" fmla="*/ 1267938 h 2382167"/>
              <a:gd name="connsiteX3" fmla="*/ 488506 w 935662"/>
              <a:gd name="connsiteY3" fmla="*/ 1337946 h 2382167"/>
              <a:gd name="connsiteX4" fmla="*/ 459258 w 935662"/>
              <a:gd name="connsiteY4" fmla="*/ 1367817 h 2382167"/>
              <a:gd name="connsiteX5" fmla="*/ 426586 w 935662"/>
              <a:gd name="connsiteY5" fmla="*/ 1407956 h 2382167"/>
              <a:gd name="connsiteX6" fmla="*/ 411339 w 935662"/>
              <a:gd name="connsiteY6" fmla="*/ 1343547 h 2382167"/>
              <a:gd name="connsiteX7" fmla="*/ 410718 w 935662"/>
              <a:gd name="connsiteY7" fmla="*/ 1320523 h 2382167"/>
              <a:gd name="connsiteX8" fmla="*/ 441521 w 935662"/>
              <a:gd name="connsiteY8" fmla="*/ 1251136 h 2382167"/>
              <a:gd name="connsiteX9" fmla="*/ 479172 w 935662"/>
              <a:gd name="connsiteY9" fmla="*/ 1200107 h 2382167"/>
              <a:gd name="connsiteX10" fmla="*/ 0 w 935662"/>
              <a:gd name="connsiteY10" fmla="*/ 1198862 h 2382167"/>
              <a:gd name="connsiteX11" fmla="*/ 42006 w 935662"/>
              <a:gd name="connsiteY11" fmla="*/ 1234334 h 2382167"/>
              <a:gd name="connsiteX12" fmla="*/ 252032 w 935662"/>
              <a:gd name="connsiteY12" fmla="*/ 1450894 h 2382167"/>
              <a:gd name="connsiteX13" fmla="*/ 439968 w 935662"/>
              <a:gd name="connsiteY13" fmla="*/ 1844810 h 2382167"/>
              <a:gd name="connsiteX14" fmla="*/ 444325 w 935662"/>
              <a:gd name="connsiteY14" fmla="*/ 1865036 h 2382167"/>
              <a:gd name="connsiteX15" fmla="*/ 444012 w 935662"/>
              <a:gd name="connsiteY15" fmla="*/ 1865347 h 2382167"/>
              <a:gd name="connsiteX16" fmla="*/ 395473 w 935662"/>
              <a:gd name="connsiteY16" fmla="*/ 1757687 h 2382167"/>
              <a:gd name="connsiteX17" fmla="*/ 251722 w 935662"/>
              <a:gd name="connsiteY17" fmla="*/ 1529304 h 2382167"/>
              <a:gd name="connsiteX18" fmla="*/ 4356 w 935662"/>
              <a:gd name="connsiteY18" fmla="*/ 1207575 h 2382167"/>
              <a:gd name="connsiteX19" fmla="*/ 0 w 935662"/>
              <a:gd name="connsiteY19" fmla="*/ 1198862 h 2382167"/>
              <a:gd name="connsiteX20" fmla="*/ 440901 w 935662"/>
              <a:gd name="connsiteY20" fmla="*/ 1077825 h 2382167"/>
              <a:gd name="connsiteX21" fmla="*/ 471394 w 935662"/>
              <a:gd name="connsiteY21" fmla="*/ 1163081 h 2382167"/>
              <a:gd name="connsiteX22" fmla="*/ 455836 w 935662"/>
              <a:gd name="connsiteY22" fmla="*/ 1213797 h 2382167"/>
              <a:gd name="connsiteX23" fmla="*/ 431256 w 935662"/>
              <a:gd name="connsiteY23" fmla="*/ 1240868 h 2382167"/>
              <a:gd name="connsiteX24" fmla="*/ 392671 w 935662"/>
              <a:gd name="connsiteY24" fmla="*/ 1288785 h 2382167"/>
              <a:gd name="connsiteX25" fmla="*/ 376180 w 935662"/>
              <a:gd name="connsiteY25" fmla="*/ 1183616 h 2382167"/>
              <a:gd name="connsiteX26" fmla="*/ 401073 w 935662"/>
              <a:gd name="connsiteY26" fmla="*/ 1135388 h 2382167"/>
              <a:gd name="connsiteX27" fmla="*/ 440901 w 935662"/>
              <a:gd name="connsiteY27" fmla="*/ 1077825 h 2382167"/>
              <a:gd name="connsiteX28" fmla="*/ 925984 w 935662"/>
              <a:gd name="connsiteY28" fmla="*/ 976078 h 2382167"/>
              <a:gd name="connsiteX29" fmla="*/ 930028 w 935662"/>
              <a:gd name="connsiteY29" fmla="*/ 1017460 h 2382167"/>
              <a:gd name="connsiteX30" fmla="*/ 929406 w 935662"/>
              <a:gd name="connsiteY30" fmla="*/ 1089648 h 2382167"/>
              <a:gd name="connsiteX31" fmla="*/ 883978 w 935662"/>
              <a:gd name="connsiteY31" fmla="*/ 1159347 h 2382167"/>
              <a:gd name="connsiteX32" fmla="*/ 862197 w 935662"/>
              <a:gd name="connsiteY32" fmla="*/ 1171792 h 2382167"/>
              <a:gd name="connsiteX33" fmla="*/ 768230 w 935662"/>
              <a:gd name="connsiteY33" fmla="*/ 1232777 h 2382167"/>
              <a:gd name="connsiteX34" fmla="*/ 774453 w 935662"/>
              <a:gd name="connsiteY34" fmla="*/ 1139744 h 2382167"/>
              <a:gd name="connsiteX35" fmla="*/ 777253 w 935662"/>
              <a:gd name="connsiteY35" fmla="*/ 1128542 h 2382167"/>
              <a:gd name="connsiteX36" fmla="*/ 869977 w 935662"/>
              <a:gd name="connsiteY36" fmla="*/ 1020884 h 2382167"/>
              <a:gd name="connsiteX37" fmla="*/ 916650 w 935662"/>
              <a:gd name="connsiteY37" fmla="*/ 986036 h 2382167"/>
              <a:gd name="connsiteX38" fmla="*/ 925984 w 935662"/>
              <a:gd name="connsiteY38" fmla="*/ 976078 h 2382167"/>
              <a:gd name="connsiteX39" fmla="*/ 602076 w 935662"/>
              <a:gd name="connsiteY39" fmla="*/ 975456 h 2382167"/>
              <a:gd name="connsiteX40" fmla="*/ 611099 w 935662"/>
              <a:gd name="connsiteY40" fmla="*/ 985725 h 2382167"/>
              <a:gd name="connsiteX41" fmla="*/ 653415 w 935662"/>
              <a:gd name="connsiteY41" fmla="*/ 1020573 h 2382167"/>
              <a:gd name="connsiteX42" fmla="*/ 748316 w 935662"/>
              <a:gd name="connsiteY42" fmla="*/ 1149701 h 2382167"/>
              <a:gd name="connsiteX43" fmla="*/ 750183 w 935662"/>
              <a:gd name="connsiteY43" fmla="*/ 1237756 h 2382167"/>
              <a:gd name="connsiteX44" fmla="*/ 666172 w 935662"/>
              <a:gd name="connsiteY44" fmla="*/ 1177704 h 2382167"/>
              <a:gd name="connsiteX45" fmla="*/ 661505 w 935662"/>
              <a:gd name="connsiteY45" fmla="*/ 1175214 h 2382167"/>
              <a:gd name="connsiteX46" fmla="*/ 593674 w 935662"/>
              <a:gd name="connsiteY46" fmla="*/ 1052621 h 2382167"/>
              <a:gd name="connsiteX47" fmla="*/ 602076 w 935662"/>
              <a:gd name="connsiteY47" fmla="*/ 975456 h 2382167"/>
              <a:gd name="connsiteX48" fmla="*/ 406363 w 935662"/>
              <a:gd name="connsiteY48" fmla="*/ 966743 h 2382167"/>
              <a:gd name="connsiteX49" fmla="*/ 436234 w 935662"/>
              <a:gd name="connsiteY49" fmla="*/ 1046709 h 2382167"/>
              <a:gd name="connsiteX50" fmla="*/ 416632 w 935662"/>
              <a:gd name="connsiteY50" fmla="*/ 1104271 h 2382167"/>
              <a:gd name="connsiteX51" fmla="*/ 381471 w 935662"/>
              <a:gd name="connsiteY51" fmla="*/ 1142855 h 2382167"/>
              <a:gd name="connsiteX52" fmla="*/ 358757 w 935662"/>
              <a:gd name="connsiteY52" fmla="*/ 1174903 h 2382167"/>
              <a:gd name="connsiteX53" fmla="*/ 341955 w 935662"/>
              <a:gd name="connsiteY53" fmla="*/ 1111428 h 2382167"/>
              <a:gd name="connsiteX54" fmla="*/ 340399 w 935662"/>
              <a:gd name="connsiteY54" fmla="*/ 1089647 h 2382167"/>
              <a:gd name="connsiteX55" fmla="*/ 370271 w 935662"/>
              <a:gd name="connsiteY55" fmla="*/ 1016838 h 2382167"/>
              <a:gd name="connsiteX56" fmla="*/ 406363 w 935662"/>
              <a:gd name="connsiteY56" fmla="*/ 966743 h 2382167"/>
              <a:gd name="connsiteX57" fmla="*/ 371203 w 935662"/>
              <a:gd name="connsiteY57" fmla="*/ 848818 h 2382167"/>
              <a:gd name="connsiteX58" fmla="*/ 394850 w 935662"/>
              <a:gd name="connsiteY58" fmla="*/ 909803 h 2382167"/>
              <a:gd name="connsiteX59" fmla="*/ 376492 w 935662"/>
              <a:gd name="connsiteY59" fmla="*/ 994748 h 2382167"/>
              <a:gd name="connsiteX60" fmla="*/ 319863 w 935662"/>
              <a:gd name="connsiteY60" fmla="*/ 1059778 h 2382167"/>
              <a:gd name="connsiteX61" fmla="*/ 306483 w 935662"/>
              <a:gd name="connsiteY61" fmla="*/ 1004704 h 2382167"/>
              <a:gd name="connsiteX62" fmla="*/ 304303 w 935662"/>
              <a:gd name="connsiteY62" fmla="*/ 985101 h 2382167"/>
              <a:gd name="connsiteX63" fmla="*/ 339776 w 935662"/>
              <a:gd name="connsiteY63" fmla="*/ 895802 h 2382167"/>
              <a:gd name="connsiteX64" fmla="*/ 365291 w 935662"/>
              <a:gd name="connsiteY64" fmla="*/ 860642 h 2382167"/>
              <a:gd name="connsiteX65" fmla="*/ 371203 w 935662"/>
              <a:gd name="connsiteY65" fmla="*/ 848818 h 2382167"/>
              <a:gd name="connsiteX66" fmla="*/ 925670 w 935662"/>
              <a:gd name="connsiteY66" fmla="*/ 804322 h 2382167"/>
              <a:gd name="connsiteX67" fmla="*/ 930027 w 935662"/>
              <a:gd name="connsiteY67" fmla="*/ 838549 h 2382167"/>
              <a:gd name="connsiteX68" fmla="*/ 931582 w 935662"/>
              <a:gd name="connsiteY68" fmla="*/ 913848 h 2382167"/>
              <a:gd name="connsiteX69" fmla="*/ 888021 w 935662"/>
              <a:gd name="connsiteY69" fmla="*/ 985722 h 2382167"/>
              <a:gd name="connsiteX70" fmla="*/ 871843 w 935662"/>
              <a:gd name="connsiteY70" fmla="*/ 995680 h 2382167"/>
              <a:gd name="connsiteX71" fmla="*/ 774141 w 935662"/>
              <a:gd name="connsiteY71" fmla="*/ 1062576 h 2382167"/>
              <a:gd name="connsiteX72" fmla="*/ 795610 w 935662"/>
              <a:gd name="connsiteY72" fmla="*/ 912603 h 2382167"/>
              <a:gd name="connsiteX73" fmla="*/ 852240 w 935662"/>
              <a:gd name="connsiteY73" fmla="*/ 857528 h 2382167"/>
              <a:gd name="connsiteX74" fmla="*/ 925670 w 935662"/>
              <a:gd name="connsiteY74" fmla="*/ 804322 h 2382167"/>
              <a:gd name="connsiteX75" fmla="*/ 334798 w 935662"/>
              <a:gd name="connsiteY75" fmla="*/ 734625 h 2382167"/>
              <a:gd name="connsiteX76" fmla="*/ 360625 w 935662"/>
              <a:gd name="connsiteY76" fmla="*/ 804323 h 2382167"/>
              <a:gd name="connsiteX77" fmla="*/ 343511 w 935662"/>
              <a:gd name="connsiteY77" fmla="*/ 877131 h 2382167"/>
              <a:gd name="connsiteX78" fmla="*/ 303060 w 935662"/>
              <a:gd name="connsiteY78" fmla="*/ 922248 h 2382167"/>
              <a:gd name="connsiteX79" fmla="*/ 286257 w 935662"/>
              <a:gd name="connsiteY79" fmla="*/ 947452 h 2382167"/>
              <a:gd name="connsiteX80" fmla="*/ 268521 w 935662"/>
              <a:gd name="connsiteY80" fmla="*/ 877755 h 2382167"/>
              <a:gd name="connsiteX81" fmla="*/ 307416 w 935662"/>
              <a:gd name="connsiteY81" fmla="*/ 778497 h 2382167"/>
              <a:gd name="connsiteX82" fmla="*/ 328886 w 935662"/>
              <a:gd name="connsiteY82" fmla="*/ 748005 h 2382167"/>
              <a:gd name="connsiteX83" fmla="*/ 334798 w 935662"/>
              <a:gd name="connsiteY83" fmla="*/ 734625 h 2382167"/>
              <a:gd name="connsiteX84" fmla="*/ 350355 w 935662"/>
              <a:gd name="connsiteY84" fmla="*/ 650927 h 2382167"/>
              <a:gd name="connsiteX85" fmla="*/ 403872 w 935662"/>
              <a:gd name="connsiteY85" fmla="*/ 737116 h 2382167"/>
              <a:gd name="connsiteX86" fmla="*/ 607677 w 935662"/>
              <a:gd name="connsiteY86" fmla="*/ 1171793 h 2382167"/>
              <a:gd name="connsiteX87" fmla="*/ 667105 w 935662"/>
              <a:gd name="connsiteY87" fmla="*/ 1614562 h 2382167"/>
              <a:gd name="connsiteX88" fmla="*/ 660261 w 935662"/>
              <a:gd name="connsiteY88" fmla="*/ 1715062 h 2382167"/>
              <a:gd name="connsiteX89" fmla="*/ 658082 w 935662"/>
              <a:gd name="connsiteY89" fmla="*/ 1725330 h 2382167"/>
              <a:gd name="connsiteX90" fmla="*/ 650925 w 935662"/>
              <a:gd name="connsiteY90" fmla="*/ 1643498 h 2382167"/>
              <a:gd name="connsiteX91" fmla="*/ 576250 w 935662"/>
              <a:gd name="connsiteY91" fmla="*/ 1287231 h 2382167"/>
              <a:gd name="connsiteX92" fmla="*/ 355333 w 935662"/>
              <a:gd name="connsiteY92" fmla="*/ 671151 h 2382167"/>
              <a:gd name="connsiteX93" fmla="*/ 350355 w 935662"/>
              <a:gd name="connsiteY93" fmla="*/ 650927 h 2382167"/>
              <a:gd name="connsiteX94" fmla="*/ 605500 w 935662"/>
              <a:gd name="connsiteY94" fmla="*/ 643770 h 2382167"/>
              <a:gd name="connsiteX95" fmla="*/ 614523 w 935662"/>
              <a:gd name="connsiteY95" fmla="*/ 653728 h 2382167"/>
              <a:gd name="connsiteX96" fmla="*/ 663684 w 935662"/>
              <a:gd name="connsiteY96" fmla="*/ 690132 h 2382167"/>
              <a:gd name="connsiteX97" fmla="*/ 704444 w 935662"/>
              <a:gd name="connsiteY97" fmla="*/ 713468 h 2382167"/>
              <a:gd name="connsiteX98" fmla="*/ 742405 w 935662"/>
              <a:gd name="connsiteY98" fmla="*/ 771030 h 2382167"/>
              <a:gd name="connsiteX99" fmla="*/ 757653 w 935662"/>
              <a:gd name="connsiteY99" fmla="*/ 892069 h 2382167"/>
              <a:gd name="connsiteX100" fmla="*/ 756718 w 935662"/>
              <a:gd name="connsiteY100" fmla="*/ 900469 h 2382167"/>
              <a:gd name="connsiteX101" fmla="*/ 751117 w 935662"/>
              <a:gd name="connsiteY101" fmla="*/ 895802 h 2382167"/>
              <a:gd name="connsiteX102" fmla="*/ 688887 w 935662"/>
              <a:gd name="connsiteY102" fmla="*/ 851930 h 2382167"/>
              <a:gd name="connsiteX103" fmla="*/ 666795 w 935662"/>
              <a:gd name="connsiteY103" fmla="*/ 840106 h 2382167"/>
              <a:gd name="connsiteX104" fmla="*/ 596787 w 935662"/>
              <a:gd name="connsiteY104" fmla="*/ 713157 h 2382167"/>
              <a:gd name="connsiteX105" fmla="*/ 603010 w 935662"/>
              <a:gd name="connsiteY105" fmla="*/ 644392 h 2382167"/>
              <a:gd name="connsiteX106" fmla="*/ 605500 w 935662"/>
              <a:gd name="connsiteY106" fmla="*/ 643770 h 2382167"/>
              <a:gd name="connsiteX107" fmla="*/ 926604 w 935662"/>
              <a:gd name="connsiteY107" fmla="*/ 634746 h 2382167"/>
              <a:gd name="connsiteX108" fmla="*/ 929094 w 935662"/>
              <a:gd name="connsiteY108" fmla="*/ 643148 h 2382167"/>
              <a:gd name="connsiteX109" fmla="*/ 935628 w 935662"/>
              <a:gd name="connsiteY109" fmla="*/ 729647 h 2382167"/>
              <a:gd name="connsiteX110" fmla="*/ 882732 w 935662"/>
              <a:gd name="connsiteY110" fmla="*/ 823303 h 2382167"/>
              <a:gd name="connsiteX111" fmla="*/ 857218 w 935662"/>
              <a:gd name="connsiteY111" fmla="*/ 837615 h 2382167"/>
              <a:gd name="connsiteX112" fmla="*/ 776942 w 935662"/>
              <a:gd name="connsiteY112" fmla="*/ 894245 h 2382167"/>
              <a:gd name="connsiteX113" fmla="*/ 790321 w 935662"/>
              <a:gd name="connsiteY113" fmla="*/ 765430 h 2382167"/>
              <a:gd name="connsiteX114" fmla="*/ 852862 w 935662"/>
              <a:gd name="connsiteY114" fmla="*/ 690753 h 2382167"/>
              <a:gd name="connsiteX115" fmla="*/ 926604 w 935662"/>
              <a:gd name="connsiteY115" fmla="*/ 634746 h 2382167"/>
              <a:gd name="connsiteX116" fmla="*/ 299016 w 935662"/>
              <a:gd name="connsiteY116" fmla="*/ 626345 h 2382167"/>
              <a:gd name="connsiteX117" fmla="*/ 324220 w 935662"/>
              <a:gd name="connsiteY117" fmla="*/ 723736 h 2382167"/>
              <a:gd name="connsiteX118" fmla="*/ 296839 w 935662"/>
              <a:gd name="connsiteY118" fmla="*/ 775387 h 2382167"/>
              <a:gd name="connsiteX119" fmla="*/ 252964 w 935662"/>
              <a:gd name="connsiteY119" fmla="*/ 842907 h 2382167"/>
              <a:gd name="connsiteX120" fmla="*/ 275368 w 935662"/>
              <a:gd name="connsiteY120" fmla="*/ 660572 h 2382167"/>
              <a:gd name="connsiteX121" fmla="*/ 299016 w 935662"/>
              <a:gd name="connsiteY121" fmla="*/ 626345 h 2382167"/>
              <a:gd name="connsiteX122" fmla="*/ 148729 w 935662"/>
              <a:gd name="connsiteY122" fmla="*/ 563493 h 2382167"/>
              <a:gd name="connsiteX123" fmla="*/ 204425 w 935662"/>
              <a:gd name="connsiteY123" fmla="*/ 606431 h 2382167"/>
              <a:gd name="connsiteX124" fmla="*/ 229318 w 935662"/>
              <a:gd name="connsiteY124" fmla="*/ 699155 h 2382167"/>
              <a:gd name="connsiteX125" fmla="*/ 216871 w 935662"/>
              <a:gd name="connsiteY125" fmla="*/ 742405 h 2382167"/>
              <a:gd name="connsiteX126" fmla="*/ 216560 w 935662"/>
              <a:gd name="connsiteY126" fmla="*/ 763251 h 2382167"/>
              <a:gd name="connsiteX127" fmla="*/ 434367 w 935662"/>
              <a:gd name="connsiteY127" fmla="*/ 1467695 h 2382167"/>
              <a:gd name="connsiteX128" fmla="*/ 493485 w 935662"/>
              <a:gd name="connsiteY128" fmla="*/ 1757065 h 2382167"/>
              <a:gd name="connsiteX129" fmla="*/ 504375 w 935662"/>
              <a:gd name="connsiteY129" fmla="*/ 2087817 h 2382167"/>
              <a:gd name="connsiteX130" fmla="*/ 503754 w 935662"/>
              <a:gd name="connsiteY130" fmla="*/ 2141335 h 2382167"/>
              <a:gd name="connsiteX131" fmla="*/ 489751 w 935662"/>
              <a:gd name="connsiteY131" fmla="*/ 2257395 h 2382167"/>
              <a:gd name="connsiteX132" fmla="*/ 488195 w 935662"/>
              <a:gd name="connsiteY132" fmla="*/ 2262372 h 2382167"/>
              <a:gd name="connsiteX133" fmla="*/ 482283 w 935662"/>
              <a:gd name="connsiteY133" fmla="*/ 2269529 h 2382167"/>
              <a:gd name="connsiteX134" fmla="*/ 453036 w 935662"/>
              <a:gd name="connsiteY134" fmla="*/ 1891794 h 2382167"/>
              <a:gd name="connsiteX135" fmla="*/ 472017 w 935662"/>
              <a:gd name="connsiteY135" fmla="*/ 1951223 h 2382167"/>
              <a:gd name="connsiteX136" fmla="*/ 487573 w 935662"/>
              <a:gd name="connsiteY136" fmla="*/ 2012207 h 2382167"/>
              <a:gd name="connsiteX137" fmla="*/ 499398 w 935662"/>
              <a:gd name="connsiteY137" fmla="*/ 2074750 h 2382167"/>
              <a:gd name="connsiteX138" fmla="*/ 502509 w 935662"/>
              <a:gd name="connsiteY138" fmla="*/ 2074750 h 2382167"/>
              <a:gd name="connsiteX139" fmla="*/ 502509 w 935662"/>
              <a:gd name="connsiteY139" fmla="*/ 1982026 h 2382167"/>
              <a:gd name="connsiteX140" fmla="*/ 433122 w 935662"/>
              <a:gd name="connsiteY140" fmla="*/ 1478897 h 2382167"/>
              <a:gd name="connsiteX141" fmla="*/ 419121 w 935662"/>
              <a:gd name="connsiteY141" fmla="*/ 1427247 h 2382167"/>
              <a:gd name="connsiteX142" fmla="*/ 408542 w 935662"/>
              <a:gd name="connsiteY142" fmla="*/ 1414799 h 2382167"/>
              <a:gd name="connsiteX143" fmla="*/ 342577 w 935662"/>
              <a:gd name="connsiteY143" fmla="*/ 1394886 h 2382167"/>
              <a:gd name="connsiteX144" fmla="*/ 267900 w 935662"/>
              <a:gd name="connsiteY144" fmla="*/ 1323633 h 2382167"/>
              <a:gd name="connsiteX145" fmla="*/ 256699 w 935662"/>
              <a:gd name="connsiteY145" fmla="*/ 1269493 h 2382167"/>
              <a:gd name="connsiteX146" fmla="*/ 268523 w 935662"/>
              <a:gd name="connsiteY146" fmla="*/ 1276650 h 2382167"/>
              <a:gd name="connsiteX147" fmla="*/ 306484 w 935662"/>
              <a:gd name="connsiteY147" fmla="*/ 1290029 h 2382167"/>
              <a:gd name="connsiteX148" fmla="*/ 392051 w 935662"/>
              <a:gd name="connsiteY148" fmla="*/ 1350703 h 2382167"/>
              <a:gd name="connsiteX149" fmla="*/ 402006 w 935662"/>
              <a:gd name="connsiteY149" fmla="*/ 1367194 h 2382167"/>
              <a:gd name="connsiteX150" fmla="*/ 401385 w 935662"/>
              <a:gd name="connsiteY150" fmla="*/ 1361282 h 2382167"/>
              <a:gd name="connsiteX151" fmla="*/ 387694 w 935662"/>
              <a:gd name="connsiteY151" fmla="*/ 1311809 h 2382167"/>
              <a:gd name="connsiteX152" fmla="*/ 371825 w 935662"/>
              <a:gd name="connsiteY152" fmla="*/ 1294386 h 2382167"/>
              <a:gd name="connsiteX153" fmla="*/ 307105 w 935662"/>
              <a:gd name="connsiteY153" fmla="*/ 1277582 h 2382167"/>
              <a:gd name="connsiteX154" fmla="*/ 233985 w 935662"/>
              <a:gd name="connsiteY154" fmla="*/ 1212552 h 2382167"/>
              <a:gd name="connsiteX155" fmla="*/ 220917 w 935662"/>
              <a:gd name="connsiteY155" fmla="*/ 1157790 h 2382167"/>
              <a:gd name="connsiteX156" fmla="*/ 223717 w 935662"/>
              <a:gd name="connsiteY156" fmla="*/ 1155924 h 2382167"/>
              <a:gd name="connsiteX157" fmla="*/ 286570 w 935662"/>
              <a:gd name="connsiteY157" fmla="*/ 1177082 h 2382167"/>
              <a:gd name="connsiteX158" fmla="*/ 345689 w 935662"/>
              <a:gd name="connsiteY158" fmla="*/ 1214420 h 2382167"/>
              <a:gd name="connsiteX159" fmla="*/ 371514 w 935662"/>
              <a:gd name="connsiteY159" fmla="*/ 1257047 h 2382167"/>
              <a:gd name="connsiteX160" fmla="*/ 348489 w 935662"/>
              <a:gd name="connsiteY160" fmla="*/ 1182683 h 2382167"/>
              <a:gd name="connsiteX161" fmla="*/ 341643 w 935662"/>
              <a:gd name="connsiteY161" fmla="*/ 1181125 h 2382167"/>
              <a:gd name="connsiteX162" fmla="*/ 262922 w 935662"/>
              <a:gd name="connsiteY162" fmla="*/ 1159967 h 2382167"/>
              <a:gd name="connsiteX163" fmla="*/ 200069 w 935662"/>
              <a:gd name="connsiteY163" fmla="*/ 1103960 h 2382167"/>
              <a:gd name="connsiteX164" fmla="*/ 185757 w 935662"/>
              <a:gd name="connsiteY164" fmla="*/ 1040486 h 2382167"/>
              <a:gd name="connsiteX165" fmla="*/ 252654 w 935662"/>
              <a:gd name="connsiteY165" fmla="*/ 1061644 h 2382167"/>
              <a:gd name="connsiteX166" fmla="*/ 308350 w 935662"/>
              <a:gd name="connsiteY166" fmla="*/ 1097427 h 2382167"/>
              <a:gd name="connsiteX167" fmla="*/ 335731 w 935662"/>
              <a:gd name="connsiteY167" fmla="*/ 1142544 h 2382167"/>
              <a:gd name="connsiteX168" fmla="*/ 333865 w 935662"/>
              <a:gd name="connsiteY168" fmla="*/ 1134142 h 2382167"/>
              <a:gd name="connsiteX169" fmla="*/ 320174 w 935662"/>
              <a:gd name="connsiteY169" fmla="*/ 1089025 h 2382167"/>
              <a:gd name="connsiteX170" fmla="*/ 294970 w 935662"/>
              <a:gd name="connsiteY170" fmla="*/ 1062889 h 2382167"/>
              <a:gd name="connsiteX171" fmla="*/ 229940 w 935662"/>
              <a:gd name="connsiteY171" fmla="*/ 1047021 h 2382167"/>
              <a:gd name="connsiteX172" fmla="*/ 163975 w 935662"/>
              <a:gd name="connsiteY172" fmla="*/ 987591 h 2382167"/>
              <a:gd name="connsiteX173" fmla="*/ 151219 w 935662"/>
              <a:gd name="connsiteY173" fmla="*/ 933450 h 2382167"/>
              <a:gd name="connsiteX174" fmla="*/ 151219 w 935662"/>
              <a:gd name="connsiteY174" fmla="*/ 924738 h 2382167"/>
              <a:gd name="connsiteX175" fmla="*/ 210961 w 935662"/>
              <a:gd name="connsiteY175" fmla="*/ 947141 h 2382167"/>
              <a:gd name="connsiteX176" fmla="*/ 278479 w 935662"/>
              <a:gd name="connsiteY176" fmla="*/ 991325 h 2382167"/>
              <a:gd name="connsiteX177" fmla="*/ 298392 w 935662"/>
              <a:gd name="connsiteY177" fmla="*/ 1021818 h 2382167"/>
              <a:gd name="connsiteX178" fmla="*/ 278479 w 935662"/>
              <a:gd name="connsiteY178" fmla="*/ 960520 h 2382167"/>
              <a:gd name="connsiteX179" fmla="*/ 272256 w 935662"/>
              <a:gd name="connsiteY179" fmla="*/ 955853 h 2382167"/>
              <a:gd name="connsiteX180" fmla="*/ 201937 w 935662"/>
              <a:gd name="connsiteY180" fmla="*/ 935940 h 2382167"/>
              <a:gd name="connsiteX181" fmla="*/ 125083 w 935662"/>
              <a:gd name="connsiteY181" fmla="*/ 865619 h 2382167"/>
              <a:gd name="connsiteX182" fmla="*/ 115436 w 935662"/>
              <a:gd name="connsiteY182" fmla="*/ 822682 h 2382167"/>
              <a:gd name="connsiteX183" fmla="*/ 114191 w 935662"/>
              <a:gd name="connsiteY183" fmla="*/ 810547 h 2382167"/>
              <a:gd name="connsiteX184" fmla="*/ 169266 w 935662"/>
              <a:gd name="connsiteY184" fmla="*/ 832950 h 2382167"/>
              <a:gd name="connsiteX185" fmla="*/ 242698 w 935662"/>
              <a:gd name="connsiteY185" fmla="*/ 878688 h 2382167"/>
              <a:gd name="connsiteX186" fmla="*/ 261677 w 935662"/>
              <a:gd name="connsiteY186" fmla="*/ 909181 h 2382167"/>
              <a:gd name="connsiteX187" fmla="*/ 243009 w 935662"/>
              <a:gd name="connsiteY187" fmla="*/ 854108 h 2382167"/>
              <a:gd name="connsiteX188" fmla="*/ 233675 w 935662"/>
              <a:gd name="connsiteY188" fmla="*/ 846951 h 2382167"/>
              <a:gd name="connsiteX189" fmla="*/ 174867 w 935662"/>
              <a:gd name="connsiteY189" fmla="*/ 823614 h 2382167"/>
              <a:gd name="connsiteX190" fmla="*/ 88055 w 935662"/>
              <a:gd name="connsiteY190" fmla="*/ 747694 h 2382167"/>
              <a:gd name="connsiteX191" fmla="*/ 77476 w 935662"/>
              <a:gd name="connsiteY191" fmla="*/ 702266 h 2382167"/>
              <a:gd name="connsiteX192" fmla="*/ 134106 w 935662"/>
              <a:gd name="connsiteY192" fmla="*/ 720313 h 2382167"/>
              <a:gd name="connsiteX193" fmla="*/ 219982 w 935662"/>
              <a:gd name="connsiteY193" fmla="*/ 795611 h 2382167"/>
              <a:gd name="connsiteX194" fmla="*/ 226829 w 935662"/>
              <a:gd name="connsiteY194" fmla="*/ 804946 h 2382167"/>
              <a:gd name="connsiteX195" fmla="*/ 207848 w 935662"/>
              <a:gd name="connsiteY195" fmla="*/ 750805 h 2382167"/>
              <a:gd name="connsiteX196" fmla="*/ 202248 w 935662"/>
              <a:gd name="connsiteY196" fmla="*/ 744893 h 2382167"/>
              <a:gd name="connsiteX197" fmla="*/ 191046 w 935662"/>
              <a:gd name="connsiteY197" fmla="*/ 737115 h 2382167"/>
              <a:gd name="connsiteX198" fmla="*/ 138773 w 935662"/>
              <a:gd name="connsiteY198" fmla="*/ 610166 h 2382167"/>
              <a:gd name="connsiteX199" fmla="*/ 148729 w 935662"/>
              <a:gd name="connsiteY199" fmla="*/ 563493 h 2382167"/>
              <a:gd name="connsiteX200" fmla="*/ 605187 w 935662"/>
              <a:gd name="connsiteY200" fmla="*/ 473881 h 2382167"/>
              <a:gd name="connsiteX201" fmla="*/ 612965 w 935662"/>
              <a:gd name="connsiteY201" fmla="*/ 485081 h 2382167"/>
              <a:gd name="connsiteX202" fmla="*/ 660261 w 935662"/>
              <a:gd name="connsiteY202" fmla="*/ 522109 h 2382167"/>
              <a:gd name="connsiteX203" fmla="*/ 751117 w 935662"/>
              <a:gd name="connsiteY203" fmla="*/ 632878 h 2382167"/>
              <a:gd name="connsiteX204" fmla="*/ 758585 w 935662"/>
              <a:gd name="connsiteY204" fmla="*/ 726536 h 2382167"/>
              <a:gd name="connsiteX205" fmla="*/ 758274 w 935662"/>
              <a:gd name="connsiteY205" fmla="*/ 735247 h 2382167"/>
              <a:gd name="connsiteX206" fmla="*/ 750806 w 935662"/>
              <a:gd name="connsiteY206" fmla="*/ 729024 h 2382167"/>
              <a:gd name="connsiteX207" fmla="*/ 687953 w 935662"/>
              <a:gd name="connsiteY207" fmla="*/ 685463 h 2382167"/>
              <a:gd name="connsiteX208" fmla="*/ 649372 w 935662"/>
              <a:gd name="connsiteY208" fmla="*/ 663994 h 2382167"/>
              <a:gd name="connsiteX209" fmla="*/ 598342 w 935662"/>
              <a:gd name="connsiteY209" fmla="*/ 584339 h 2382167"/>
              <a:gd name="connsiteX210" fmla="*/ 605187 w 935662"/>
              <a:gd name="connsiteY210" fmla="*/ 473881 h 2382167"/>
              <a:gd name="connsiteX211" fmla="*/ 927539 w 935662"/>
              <a:gd name="connsiteY211" fmla="*/ 469837 h 2382167"/>
              <a:gd name="connsiteX212" fmla="*/ 932829 w 935662"/>
              <a:gd name="connsiteY212" fmla="*/ 584030 h 2382167"/>
              <a:gd name="connsiteX213" fmla="*/ 890824 w 935662"/>
              <a:gd name="connsiteY213" fmla="*/ 650305 h 2382167"/>
              <a:gd name="connsiteX214" fmla="*/ 847573 w 935662"/>
              <a:gd name="connsiteY214" fmla="*/ 675820 h 2382167"/>
              <a:gd name="connsiteX215" fmla="*/ 780988 w 935662"/>
              <a:gd name="connsiteY215" fmla="*/ 722803 h 2382167"/>
              <a:gd name="connsiteX216" fmla="*/ 776942 w 935662"/>
              <a:gd name="connsiteY216" fmla="*/ 725914 h 2382167"/>
              <a:gd name="connsiteX217" fmla="*/ 773520 w 935662"/>
              <a:gd name="connsiteY217" fmla="*/ 725291 h 2382167"/>
              <a:gd name="connsiteX218" fmla="*/ 776942 w 935662"/>
              <a:gd name="connsiteY218" fmla="*/ 655594 h 2382167"/>
              <a:gd name="connsiteX219" fmla="*/ 789077 w 935662"/>
              <a:gd name="connsiteY219" fmla="*/ 599276 h 2382167"/>
              <a:gd name="connsiteX220" fmla="*/ 850374 w 935662"/>
              <a:gd name="connsiteY220" fmla="*/ 524911 h 2382167"/>
              <a:gd name="connsiteX221" fmla="*/ 924738 w 935662"/>
              <a:gd name="connsiteY221" fmla="*/ 470458 h 2382167"/>
              <a:gd name="connsiteX222" fmla="*/ 927539 w 935662"/>
              <a:gd name="connsiteY222" fmla="*/ 469837 h 2382167"/>
              <a:gd name="connsiteX223" fmla="*/ 606743 w 935662"/>
              <a:gd name="connsiteY223" fmla="*/ 311149 h 2382167"/>
              <a:gd name="connsiteX224" fmla="*/ 659328 w 935662"/>
              <a:gd name="connsiteY224" fmla="*/ 357200 h 2382167"/>
              <a:gd name="connsiteX225" fmla="*/ 671773 w 935662"/>
              <a:gd name="connsiteY225" fmla="*/ 362799 h 2382167"/>
              <a:gd name="connsiteX226" fmla="*/ 746761 w 935662"/>
              <a:gd name="connsiteY226" fmla="*/ 451167 h 2382167"/>
              <a:gd name="connsiteX227" fmla="*/ 759206 w 935662"/>
              <a:gd name="connsiteY227" fmla="*/ 556957 h 2382167"/>
              <a:gd name="connsiteX228" fmla="*/ 757961 w 935662"/>
              <a:gd name="connsiteY228" fmla="*/ 570337 h 2382167"/>
              <a:gd name="connsiteX229" fmla="*/ 751428 w 935662"/>
              <a:gd name="connsiteY229" fmla="*/ 565047 h 2382167"/>
              <a:gd name="connsiteX230" fmla="*/ 689820 w 935662"/>
              <a:gd name="connsiteY230" fmla="*/ 521798 h 2382167"/>
              <a:gd name="connsiteX231" fmla="*/ 651236 w 935662"/>
              <a:gd name="connsiteY231" fmla="*/ 500640 h 2382167"/>
              <a:gd name="connsiteX232" fmla="*/ 598654 w 935662"/>
              <a:gd name="connsiteY232" fmla="*/ 416629 h 2382167"/>
              <a:gd name="connsiteX233" fmla="*/ 604877 w 935662"/>
              <a:gd name="connsiteY233" fmla="*/ 314260 h 2382167"/>
              <a:gd name="connsiteX234" fmla="*/ 606743 w 935662"/>
              <a:gd name="connsiteY234" fmla="*/ 311149 h 2382167"/>
              <a:gd name="connsiteX235" fmla="*/ 930029 w 935662"/>
              <a:gd name="connsiteY235" fmla="*/ 304927 h 2382167"/>
              <a:gd name="connsiteX236" fmla="*/ 933140 w 935662"/>
              <a:gd name="connsiteY236" fmla="*/ 414140 h 2382167"/>
              <a:gd name="connsiteX237" fmla="*/ 894557 w 935662"/>
              <a:gd name="connsiteY237" fmla="*/ 484149 h 2382167"/>
              <a:gd name="connsiteX238" fmla="*/ 874333 w 935662"/>
              <a:gd name="connsiteY238" fmla="*/ 497216 h 2382167"/>
              <a:gd name="connsiteX239" fmla="*/ 776010 w 935662"/>
              <a:gd name="connsiteY239" fmla="*/ 563805 h 2382167"/>
              <a:gd name="connsiteX240" fmla="*/ 774141 w 935662"/>
              <a:gd name="connsiteY240" fmla="*/ 546379 h 2382167"/>
              <a:gd name="connsiteX241" fmla="*/ 791256 w 935662"/>
              <a:gd name="connsiteY241" fmla="*/ 427830 h 2382167"/>
              <a:gd name="connsiteX242" fmla="*/ 850685 w 935662"/>
              <a:gd name="connsiteY242" fmla="*/ 360933 h 2382167"/>
              <a:gd name="connsiteX243" fmla="*/ 924117 w 935662"/>
              <a:gd name="connsiteY243" fmla="*/ 307104 h 2382167"/>
              <a:gd name="connsiteX244" fmla="*/ 930029 w 935662"/>
              <a:gd name="connsiteY244" fmla="*/ 304927 h 2382167"/>
              <a:gd name="connsiteX245" fmla="*/ 602386 w 935662"/>
              <a:gd name="connsiteY245" fmla="*/ 148730 h 2382167"/>
              <a:gd name="connsiteX246" fmla="*/ 663062 w 935662"/>
              <a:gd name="connsiteY246" fmla="*/ 196337 h 2382167"/>
              <a:gd name="connsiteX247" fmla="*/ 750495 w 935662"/>
              <a:gd name="connsiteY247" fmla="*/ 343199 h 2382167"/>
              <a:gd name="connsiteX248" fmla="*/ 755473 w 935662"/>
              <a:gd name="connsiteY248" fmla="*/ 414762 h 2382167"/>
              <a:gd name="connsiteX249" fmla="*/ 751116 w 935662"/>
              <a:gd name="connsiteY249" fmla="*/ 415697 h 2382167"/>
              <a:gd name="connsiteX250" fmla="*/ 667418 w 935662"/>
              <a:gd name="connsiteY250" fmla="*/ 346621 h 2382167"/>
              <a:gd name="connsiteX251" fmla="*/ 596163 w 935662"/>
              <a:gd name="connsiteY251" fmla="*/ 229317 h 2382167"/>
              <a:gd name="connsiteX252" fmla="*/ 602386 w 935662"/>
              <a:gd name="connsiteY252" fmla="*/ 148730 h 2382167"/>
              <a:gd name="connsiteX253" fmla="*/ 925671 w 935662"/>
              <a:gd name="connsiteY253" fmla="*/ 140018 h 2382167"/>
              <a:gd name="connsiteX254" fmla="*/ 927539 w 935662"/>
              <a:gd name="connsiteY254" fmla="*/ 159309 h 2382167"/>
              <a:gd name="connsiteX255" fmla="*/ 931272 w 935662"/>
              <a:gd name="connsiteY255" fmla="*/ 221850 h 2382167"/>
              <a:gd name="connsiteX256" fmla="*/ 857840 w 935662"/>
              <a:gd name="connsiteY256" fmla="*/ 341020 h 2382167"/>
              <a:gd name="connsiteX257" fmla="*/ 794055 w 935662"/>
              <a:gd name="connsiteY257" fmla="*/ 385827 h 2382167"/>
              <a:gd name="connsiteX258" fmla="*/ 774452 w 935662"/>
              <a:gd name="connsiteY258" fmla="*/ 410718 h 2382167"/>
              <a:gd name="connsiteX259" fmla="*/ 801212 w 935662"/>
              <a:gd name="connsiteY259" fmla="*/ 259188 h 2382167"/>
              <a:gd name="connsiteX260" fmla="*/ 865308 w 935662"/>
              <a:gd name="connsiteY260" fmla="*/ 188868 h 2382167"/>
              <a:gd name="connsiteX261" fmla="*/ 925671 w 935662"/>
              <a:gd name="connsiteY261" fmla="*/ 140018 h 2382167"/>
              <a:gd name="connsiteX262" fmla="*/ 754851 w 935662"/>
              <a:gd name="connsiteY262" fmla="*/ 0 h 2382167"/>
              <a:gd name="connsiteX263" fmla="*/ 766053 w 935662"/>
              <a:gd name="connsiteY263" fmla="*/ 12135 h 2382167"/>
              <a:gd name="connsiteX264" fmla="*/ 820816 w 935662"/>
              <a:gd name="connsiteY264" fmla="*/ 107657 h 2382167"/>
              <a:gd name="connsiteX265" fmla="*/ 816459 w 935662"/>
              <a:gd name="connsiteY265" fmla="*/ 188557 h 2382167"/>
              <a:gd name="connsiteX266" fmla="*/ 765430 w 935662"/>
              <a:gd name="connsiteY266" fmla="*/ 271323 h 2382167"/>
              <a:gd name="connsiteX267" fmla="*/ 760763 w 935662"/>
              <a:gd name="connsiteY267" fmla="*/ 284080 h 2382167"/>
              <a:gd name="connsiteX268" fmla="*/ 764808 w 935662"/>
              <a:gd name="connsiteY268" fmla="*/ 971101 h 2382167"/>
              <a:gd name="connsiteX269" fmla="*/ 749873 w 935662"/>
              <a:gd name="connsiteY269" fmla="*/ 1387110 h 2382167"/>
              <a:gd name="connsiteX270" fmla="*/ 653105 w 935662"/>
              <a:gd name="connsiteY270" fmla="*/ 1961492 h 2382167"/>
              <a:gd name="connsiteX271" fmla="*/ 637235 w 935662"/>
              <a:gd name="connsiteY271" fmla="*/ 2047059 h 2382167"/>
              <a:gd name="connsiteX272" fmla="*/ 577806 w 935662"/>
              <a:gd name="connsiteY272" fmla="*/ 2214147 h 2382167"/>
              <a:gd name="connsiteX273" fmla="*/ 498773 w 935662"/>
              <a:gd name="connsiteY273" fmla="*/ 2372212 h 2382167"/>
              <a:gd name="connsiteX274" fmla="*/ 492239 w 935662"/>
              <a:gd name="connsiteY274" fmla="*/ 2382167 h 2382167"/>
              <a:gd name="connsiteX275" fmla="*/ 659639 w 935662"/>
              <a:gd name="connsiteY275" fmla="*/ 1748665 h 2382167"/>
              <a:gd name="connsiteX276" fmla="*/ 659328 w 935662"/>
              <a:gd name="connsiteY276" fmla="*/ 1840455 h 2382167"/>
              <a:gd name="connsiteX277" fmla="*/ 655906 w 935662"/>
              <a:gd name="connsiteY277" fmla="*/ 1932866 h 2382167"/>
              <a:gd name="connsiteX278" fmla="*/ 661816 w 935662"/>
              <a:gd name="connsiteY278" fmla="*/ 1912331 h 2382167"/>
              <a:gd name="connsiteX279" fmla="*/ 739915 w 935662"/>
              <a:gd name="connsiteY279" fmla="*/ 1458673 h 2382167"/>
              <a:gd name="connsiteX280" fmla="*/ 758586 w 935662"/>
              <a:gd name="connsiteY280" fmla="*/ 1076270 h 2382167"/>
              <a:gd name="connsiteX281" fmla="*/ 758586 w 935662"/>
              <a:gd name="connsiteY281" fmla="*/ 1058534 h 2382167"/>
              <a:gd name="connsiteX282" fmla="*/ 755785 w 935662"/>
              <a:gd name="connsiteY282" fmla="*/ 1067869 h 2382167"/>
              <a:gd name="connsiteX283" fmla="*/ 731826 w 935662"/>
              <a:gd name="connsiteY283" fmla="*/ 1047955 h 2382167"/>
              <a:gd name="connsiteX284" fmla="*/ 669907 w 935662"/>
              <a:gd name="connsiteY284" fmla="*/ 1010617 h 2382167"/>
              <a:gd name="connsiteX285" fmla="*/ 596164 w 935662"/>
              <a:gd name="connsiteY285" fmla="*/ 877445 h 2382167"/>
              <a:gd name="connsiteX286" fmla="*/ 602387 w 935662"/>
              <a:gd name="connsiteY286" fmla="*/ 810236 h 2382167"/>
              <a:gd name="connsiteX287" fmla="*/ 607365 w 935662"/>
              <a:gd name="connsiteY287" fmla="*/ 814281 h 2382167"/>
              <a:gd name="connsiteX288" fmla="*/ 671152 w 935662"/>
              <a:gd name="connsiteY288" fmla="*/ 861886 h 2382167"/>
              <a:gd name="connsiteX289" fmla="*/ 736493 w 935662"/>
              <a:gd name="connsiteY289" fmla="*/ 925050 h 2382167"/>
              <a:gd name="connsiteX290" fmla="*/ 752050 w 935662"/>
              <a:gd name="connsiteY290" fmla="*/ 981369 h 2382167"/>
              <a:gd name="connsiteX291" fmla="*/ 758896 w 935662"/>
              <a:gd name="connsiteY291" fmla="*/ 1026174 h 2382167"/>
              <a:gd name="connsiteX292" fmla="*/ 759829 w 935662"/>
              <a:gd name="connsiteY292" fmla="*/ 1017774 h 2382167"/>
              <a:gd name="connsiteX293" fmla="*/ 760141 w 935662"/>
              <a:gd name="connsiteY293" fmla="*/ 544824 h 2382167"/>
              <a:gd name="connsiteX294" fmla="*/ 756096 w 935662"/>
              <a:gd name="connsiteY294" fmla="*/ 283769 h 2382167"/>
              <a:gd name="connsiteX295" fmla="*/ 746762 w 935662"/>
              <a:gd name="connsiteY295" fmla="*/ 257009 h 2382167"/>
              <a:gd name="connsiteX296" fmla="*/ 709734 w 935662"/>
              <a:gd name="connsiteY296" fmla="*/ 197580 h 2382167"/>
              <a:gd name="connsiteX297" fmla="*/ 702889 w 935662"/>
              <a:gd name="connsiteY297" fmla="*/ 104858 h 2382167"/>
              <a:gd name="connsiteX298" fmla="*/ 752361 w 935662"/>
              <a:gd name="connsiteY298" fmla="*/ 4667 h 2382167"/>
              <a:gd name="connsiteX299" fmla="*/ 754851 w 935662"/>
              <a:gd name="connsiteY299" fmla="*/ 0 h 238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935662" h="2382167">
                <a:moveTo>
                  <a:pt x="479172" y="1200107"/>
                </a:moveTo>
                <a:cubicBezTo>
                  <a:pt x="481040" y="1203219"/>
                  <a:pt x="482906" y="1204774"/>
                  <a:pt x="483528" y="1206953"/>
                </a:cubicBezTo>
                <a:cubicBezTo>
                  <a:pt x="490996" y="1227177"/>
                  <a:pt x="499709" y="1247091"/>
                  <a:pt x="505621" y="1267938"/>
                </a:cubicBezTo>
                <a:cubicBezTo>
                  <a:pt x="513089" y="1294074"/>
                  <a:pt x="507176" y="1317722"/>
                  <a:pt x="488506" y="1337946"/>
                </a:cubicBezTo>
                <a:cubicBezTo>
                  <a:pt x="478861" y="1348214"/>
                  <a:pt x="468281" y="1357549"/>
                  <a:pt x="459258" y="1367817"/>
                </a:cubicBezTo>
                <a:cubicBezTo>
                  <a:pt x="447434" y="1380886"/>
                  <a:pt x="437478" y="1394266"/>
                  <a:pt x="426586" y="1407956"/>
                </a:cubicBezTo>
                <a:cubicBezTo>
                  <a:pt x="417875" y="1387419"/>
                  <a:pt x="413518" y="1365951"/>
                  <a:pt x="411339" y="1343547"/>
                </a:cubicBezTo>
                <a:cubicBezTo>
                  <a:pt x="410718" y="1335769"/>
                  <a:pt x="411028" y="1328301"/>
                  <a:pt x="410718" y="1320523"/>
                </a:cubicBezTo>
                <a:cubicBezTo>
                  <a:pt x="409473" y="1292208"/>
                  <a:pt x="420052" y="1269183"/>
                  <a:pt x="441521" y="1251136"/>
                </a:cubicBezTo>
                <a:cubicBezTo>
                  <a:pt x="458013" y="1237446"/>
                  <a:pt x="471393" y="1221887"/>
                  <a:pt x="479172" y="1200107"/>
                </a:cubicBezTo>
                <a:close/>
                <a:moveTo>
                  <a:pt x="0" y="1198862"/>
                </a:moveTo>
                <a:cubicBezTo>
                  <a:pt x="14001" y="1210686"/>
                  <a:pt x="28004" y="1222198"/>
                  <a:pt x="42006" y="1234334"/>
                </a:cubicBezTo>
                <a:cubicBezTo>
                  <a:pt x="117926" y="1300608"/>
                  <a:pt x="187936" y="1372795"/>
                  <a:pt x="252032" y="1450894"/>
                </a:cubicBezTo>
                <a:cubicBezTo>
                  <a:pt x="347244" y="1566953"/>
                  <a:pt x="410719" y="1697637"/>
                  <a:pt x="439968" y="1844810"/>
                </a:cubicBezTo>
                <a:cubicBezTo>
                  <a:pt x="441213" y="1851656"/>
                  <a:pt x="443080" y="1858190"/>
                  <a:pt x="444325" y="1865036"/>
                </a:cubicBezTo>
                <a:cubicBezTo>
                  <a:pt x="444325" y="1865036"/>
                  <a:pt x="444325" y="1865347"/>
                  <a:pt x="444012" y="1865347"/>
                </a:cubicBezTo>
                <a:cubicBezTo>
                  <a:pt x="427834" y="1829564"/>
                  <a:pt x="412275" y="1793159"/>
                  <a:pt x="395473" y="1757687"/>
                </a:cubicBezTo>
                <a:cubicBezTo>
                  <a:pt x="357202" y="1675545"/>
                  <a:pt x="305862" y="1601180"/>
                  <a:pt x="251722" y="1529304"/>
                </a:cubicBezTo>
                <a:cubicBezTo>
                  <a:pt x="170511" y="1421334"/>
                  <a:pt x="87123" y="1314921"/>
                  <a:pt x="4356" y="1207575"/>
                </a:cubicBezTo>
                <a:cubicBezTo>
                  <a:pt x="2490" y="1205085"/>
                  <a:pt x="622" y="1202908"/>
                  <a:pt x="0" y="1198862"/>
                </a:cubicBezTo>
                <a:close/>
                <a:moveTo>
                  <a:pt x="440901" y="1077825"/>
                </a:moveTo>
                <a:cubicBezTo>
                  <a:pt x="454591" y="1107385"/>
                  <a:pt x="467971" y="1133521"/>
                  <a:pt x="471394" y="1163081"/>
                </a:cubicBezTo>
                <a:cubicBezTo>
                  <a:pt x="473573" y="1182060"/>
                  <a:pt x="467971" y="1199173"/>
                  <a:pt x="455836" y="1213797"/>
                </a:cubicBezTo>
                <a:cubicBezTo>
                  <a:pt x="448058" y="1223132"/>
                  <a:pt x="439034" y="1231533"/>
                  <a:pt x="431256" y="1240868"/>
                </a:cubicBezTo>
                <a:cubicBezTo>
                  <a:pt x="418497" y="1256424"/>
                  <a:pt x="406051" y="1272294"/>
                  <a:pt x="392671" y="1288785"/>
                </a:cubicBezTo>
                <a:cubicBezTo>
                  <a:pt x="379291" y="1255181"/>
                  <a:pt x="372758" y="1220020"/>
                  <a:pt x="376180" y="1183616"/>
                </a:cubicBezTo>
                <a:cubicBezTo>
                  <a:pt x="378046" y="1164324"/>
                  <a:pt x="387070" y="1148146"/>
                  <a:pt x="401073" y="1135388"/>
                </a:cubicBezTo>
                <a:cubicBezTo>
                  <a:pt x="417876" y="1119831"/>
                  <a:pt x="433744" y="1103961"/>
                  <a:pt x="440901" y="1077825"/>
                </a:cubicBezTo>
                <a:close/>
                <a:moveTo>
                  <a:pt x="925984" y="976078"/>
                </a:moveTo>
                <a:cubicBezTo>
                  <a:pt x="927540" y="991324"/>
                  <a:pt x="929717" y="1004393"/>
                  <a:pt x="930028" y="1017460"/>
                </a:cubicBezTo>
                <a:cubicBezTo>
                  <a:pt x="930651" y="1041419"/>
                  <a:pt x="931583" y="1065689"/>
                  <a:pt x="929406" y="1089648"/>
                </a:cubicBezTo>
                <a:cubicBezTo>
                  <a:pt x="926606" y="1119829"/>
                  <a:pt x="909804" y="1142856"/>
                  <a:pt x="883978" y="1159347"/>
                </a:cubicBezTo>
                <a:cubicBezTo>
                  <a:pt x="876821" y="1163701"/>
                  <a:pt x="869665" y="1168057"/>
                  <a:pt x="862197" y="1171792"/>
                </a:cubicBezTo>
                <a:cubicBezTo>
                  <a:pt x="829216" y="1187660"/>
                  <a:pt x="796856" y="1204774"/>
                  <a:pt x="768230" y="1232777"/>
                </a:cubicBezTo>
                <a:cubicBezTo>
                  <a:pt x="765429" y="1199484"/>
                  <a:pt x="768230" y="1169613"/>
                  <a:pt x="774453" y="1139744"/>
                </a:cubicBezTo>
                <a:cubicBezTo>
                  <a:pt x="775387" y="1136009"/>
                  <a:pt x="776319" y="1132277"/>
                  <a:pt x="777253" y="1128542"/>
                </a:cubicBezTo>
                <a:cubicBezTo>
                  <a:pt x="787522" y="1074712"/>
                  <a:pt x="818325" y="1038619"/>
                  <a:pt x="869977" y="1020884"/>
                </a:cubicBezTo>
                <a:cubicBezTo>
                  <a:pt x="888956" y="1014349"/>
                  <a:pt x="903270" y="1000348"/>
                  <a:pt x="916650" y="986036"/>
                </a:cubicBezTo>
                <a:cubicBezTo>
                  <a:pt x="919138" y="983235"/>
                  <a:pt x="921628" y="980435"/>
                  <a:pt x="925984" y="976078"/>
                </a:cubicBezTo>
                <a:close/>
                <a:moveTo>
                  <a:pt x="602076" y="975456"/>
                </a:moveTo>
                <a:cubicBezTo>
                  <a:pt x="606432" y="980745"/>
                  <a:pt x="608609" y="983545"/>
                  <a:pt x="611099" y="985725"/>
                </a:cubicBezTo>
                <a:cubicBezTo>
                  <a:pt x="625100" y="997859"/>
                  <a:pt x="637235" y="1014040"/>
                  <a:pt x="653415" y="1020573"/>
                </a:cubicBezTo>
                <a:cubicBezTo>
                  <a:pt x="712844" y="1044221"/>
                  <a:pt x="740849" y="1088715"/>
                  <a:pt x="748316" y="1149701"/>
                </a:cubicBezTo>
                <a:cubicBezTo>
                  <a:pt x="752049" y="1178326"/>
                  <a:pt x="755473" y="1206951"/>
                  <a:pt x="750183" y="1237756"/>
                </a:cubicBezTo>
                <a:cubicBezTo>
                  <a:pt x="724979" y="1211620"/>
                  <a:pt x="696353" y="1193574"/>
                  <a:pt x="666172" y="1177704"/>
                </a:cubicBezTo>
                <a:cubicBezTo>
                  <a:pt x="664616" y="1176770"/>
                  <a:pt x="663060" y="1175838"/>
                  <a:pt x="661505" y="1175214"/>
                </a:cubicBezTo>
                <a:cubicBezTo>
                  <a:pt x="609854" y="1150323"/>
                  <a:pt x="588075" y="1108939"/>
                  <a:pt x="593674" y="1052621"/>
                </a:cubicBezTo>
                <a:cubicBezTo>
                  <a:pt x="596164" y="1028041"/>
                  <a:pt x="598964" y="1003461"/>
                  <a:pt x="602076" y="975456"/>
                </a:cubicBezTo>
                <a:close/>
                <a:moveTo>
                  <a:pt x="406363" y="966743"/>
                </a:moveTo>
                <a:cubicBezTo>
                  <a:pt x="419432" y="992569"/>
                  <a:pt x="432501" y="1017772"/>
                  <a:pt x="436234" y="1046709"/>
                </a:cubicBezTo>
                <a:cubicBezTo>
                  <a:pt x="439035" y="1068801"/>
                  <a:pt x="431257" y="1088091"/>
                  <a:pt x="416632" y="1104271"/>
                </a:cubicBezTo>
                <a:cubicBezTo>
                  <a:pt x="405120" y="1117340"/>
                  <a:pt x="392672" y="1129475"/>
                  <a:pt x="381471" y="1142855"/>
                </a:cubicBezTo>
                <a:cubicBezTo>
                  <a:pt x="373382" y="1152811"/>
                  <a:pt x="366536" y="1163702"/>
                  <a:pt x="358757" y="1174903"/>
                </a:cubicBezTo>
                <a:cubicBezTo>
                  <a:pt x="349423" y="1154679"/>
                  <a:pt x="344755" y="1133208"/>
                  <a:pt x="341955" y="1111428"/>
                </a:cubicBezTo>
                <a:cubicBezTo>
                  <a:pt x="341021" y="1104271"/>
                  <a:pt x="340710" y="1096804"/>
                  <a:pt x="340399" y="1089647"/>
                </a:cubicBezTo>
                <a:cubicBezTo>
                  <a:pt x="338533" y="1060399"/>
                  <a:pt x="348178" y="1035819"/>
                  <a:pt x="370271" y="1016838"/>
                </a:cubicBezTo>
                <a:cubicBezTo>
                  <a:pt x="386139" y="1003148"/>
                  <a:pt x="398584" y="987280"/>
                  <a:pt x="406363" y="966743"/>
                </a:cubicBezTo>
                <a:close/>
                <a:moveTo>
                  <a:pt x="371203" y="848818"/>
                </a:moveTo>
                <a:cubicBezTo>
                  <a:pt x="379604" y="870287"/>
                  <a:pt x="387695" y="889890"/>
                  <a:pt x="394850" y="909803"/>
                </a:cubicBezTo>
                <a:cubicBezTo>
                  <a:pt x="406364" y="941853"/>
                  <a:pt x="399519" y="969544"/>
                  <a:pt x="376492" y="994748"/>
                </a:cubicBezTo>
                <a:cubicBezTo>
                  <a:pt x="357513" y="1015283"/>
                  <a:pt x="339465" y="1037064"/>
                  <a:pt x="319863" y="1059778"/>
                </a:cubicBezTo>
                <a:cubicBezTo>
                  <a:pt x="315506" y="1042042"/>
                  <a:pt x="310839" y="1023374"/>
                  <a:pt x="306483" y="1004704"/>
                </a:cubicBezTo>
                <a:cubicBezTo>
                  <a:pt x="304927" y="998170"/>
                  <a:pt x="304927" y="991637"/>
                  <a:pt x="304303" y="985101"/>
                </a:cubicBezTo>
                <a:cubicBezTo>
                  <a:pt x="299949" y="949008"/>
                  <a:pt x="312395" y="920071"/>
                  <a:pt x="339776" y="895802"/>
                </a:cubicBezTo>
                <a:cubicBezTo>
                  <a:pt x="350356" y="886467"/>
                  <a:pt x="357200" y="872777"/>
                  <a:pt x="365291" y="860642"/>
                </a:cubicBezTo>
                <a:cubicBezTo>
                  <a:pt x="367469" y="857531"/>
                  <a:pt x="368714" y="853796"/>
                  <a:pt x="371203" y="848818"/>
                </a:cubicBezTo>
                <a:close/>
                <a:moveTo>
                  <a:pt x="925670" y="804322"/>
                </a:moveTo>
                <a:cubicBezTo>
                  <a:pt x="927226" y="815835"/>
                  <a:pt x="929405" y="827036"/>
                  <a:pt x="930027" y="838549"/>
                </a:cubicBezTo>
                <a:cubicBezTo>
                  <a:pt x="931271" y="863751"/>
                  <a:pt x="933138" y="888955"/>
                  <a:pt x="931582" y="913848"/>
                </a:cubicBezTo>
                <a:cubicBezTo>
                  <a:pt x="929716" y="944651"/>
                  <a:pt x="913535" y="968299"/>
                  <a:pt x="888021" y="985722"/>
                </a:cubicBezTo>
                <a:cubicBezTo>
                  <a:pt x="882732" y="989146"/>
                  <a:pt x="877442" y="992568"/>
                  <a:pt x="871843" y="995680"/>
                </a:cubicBezTo>
                <a:cubicBezTo>
                  <a:pt x="837926" y="1014348"/>
                  <a:pt x="803389" y="1031773"/>
                  <a:pt x="774141" y="1062576"/>
                </a:cubicBezTo>
                <a:cubicBezTo>
                  <a:pt x="769474" y="1008747"/>
                  <a:pt x="776008" y="959586"/>
                  <a:pt x="795610" y="912603"/>
                </a:cubicBezTo>
                <a:cubicBezTo>
                  <a:pt x="806500" y="886465"/>
                  <a:pt x="827037" y="868731"/>
                  <a:pt x="852240" y="857528"/>
                </a:cubicBezTo>
                <a:cubicBezTo>
                  <a:pt x="880243" y="845083"/>
                  <a:pt x="905446" y="829837"/>
                  <a:pt x="925670" y="804322"/>
                </a:cubicBezTo>
                <a:close/>
                <a:moveTo>
                  <a:pt x="334798" y="734625"/>
                </a:moveTo>
                <a:cubicBezTo>
                  <a:pt x="344134" y="759518"/>
                  <a:pt x="353158" y="781609"/>
                  <a:pt x="360625" y="804323"/>
                </a:cubicBezTo>
                <a:cubicBezTo>
                  <a:pt x="369336" y="831704"/>
                  <a:pt x="362181" y="855973"/>
                  <a:pt x="343511" y="877131"/>
                </a:cubicBezTo>
                <a:cubicBezTo>
                  <a:pt x="330130" y="892067"/>
                  <a:pt x="316129" y="907002"/>
                  <a:pt x="303060" y="922248"/>
                </a:cubicBezTo>
                <a:cubicBezTo>
                  <a:pt x="296837" y="929716"/>
                  <a:pt x="292170" y="938429"/>
                  <a:pt x="286257" y="947452"/>
                </a:cubicBezTo>
                <a:cubicBezTo>
                  <a:pt x="275678" y="924738"/>
                  <a:pt x="271634" y="901403"/>
                  <a:pt x="268521" y="877755"/>
                </a:cubicBezTo>
                <a:cubicBezTo>
                  <a:pt x="262922" y="837305"/>
                  <a:pt x="275367" y="804633"/>
                  <a:pt x="307416" y="778497"/>
                </a:cubicBezTo>
                <a:cubicBezTo>
                  <a:pt x="316750" y="771030"/>
                  <a:pt x="322041" y="758584"/>
                  <a:pt x="328886" y="748005"/>
                </a:cubicBezTo>
                <a:cubicBezTo>
                  <a:pt x="331065" y="744894"/>
                  <a:pt x="332310" y="740848"/>
                  <a:pt x="334798" y="734625"/>
                </a:cubicBezTo>
                <a:close/>
                <a:moveTo>
                  <a:pt x="350355" y="650927"/>
                </a:moveTo>
                <a:cubicBezTo>
                  <a:pt x="368402" y="679553"/>
                  <a:pt x="386759" y="708179"/>
                  <a:pt x="403872" y="737116"/>
                </a:cubicBezTo>
                <a:cubicBezTo>
                  <a:pt x="486327" y="875267"/>
                  <a:pt x="556337" y="1019019"/>
                  <a:pt x="607677" y="1171793"/>
                </a:cubicBezTo>
                <a:cubicBezTo>
                  <a:pt x="656216" y="1315546"/>
                  <a:pt x="677995" y="1462719"/>
                  <a:pt x="667105" y="1614562"/>
                </a:cubicBezTo>
                <a:cubicBezTo>
                  <a:pt x="664616" y="1648165"/>
                  <a:pt x="662749" y="1681458"/>
                  <a:pt x="660261" y="1715062"/>
                </a:cubicBezTo>
                <a:cubicBezTo>
                  <a:pt x="659949" y="1717241"/>
                  <a:pt x="659016" y="1720042"/>
                  <a:pt x="658082" y="1725330"/>
                </a:cubicBezTo>
                <a:cubicBezTo>
                  <a:pt x="655592" y="1696083"/>
                  <a:pt x="653104" y="1669634"/>
                  <a:pt x="650925" y="1643498"/>
                </a:cubicBezTo>
                <a:cubicBezTo>
                  <a:pt x="640346" y="1521838"/>
                  <a:pt x="612965" y="1403601"/>
                  <a:pt x="576250" y="1287231"/>
                </a:cubicBezTo>
                <a:cubicBezTo>
                  <a:pt x="510907" y="1078760"/>
                  <a:pt x="434366" y="874644"/>
                  <a:pt x="355333" y="671151"/>
                </a:cubicBezTo>
                <a:cubicBezTo>
                  <a:pt x="352845" y="664929"/>
                  <a:pt x="350666" y="658395"/>
                  <a:pt x="350355" y="650927"/>
                </a:cubicBezTo>
                <a:close/>
                <a:moveTo>
                  <a:pt x="605500" y="643770"/>
                </a:moveTo>
                <a:cubicBezTo>
                  <a:pt x="608611" y="647192"/>
                  <a:pt x="611412" y="650304"/>
                  <a:pt x="614523" y="653728"/>
                </a:cubicBezTo>
                <a:cubicBezTo>
                  <a:pt x="628213" y="669285"/>
                  <a:pt x="644392" y="681730"/>
                  <a:pt x="663684" y="690132"/>
                </a:cubicBezTo>
                <a:cubicBezTo>
                  <a:pt x="677998" y="696355"/>
                  <a:pt x="691688" y="704444"/>
                  <a:pt x="704444" y="713468"/>
                </a:cubicBezTo>
                <a:cubicBezTo>
                  <a:pt x="724047" y="727469"/>
                  <a:pt x="735560" y="748005"/>
                  <a:pt x="742405" y="771030"/>
                </a:cubicBezTo>
                <a:cubicBezTo>
                  <a:pt x="754541" y="810548"/>
                  <a:pt x="760764" y="850685"/>
                  <a:pt x="757653" y="892069"/>
                </a:cubicBezTo>
                <a:cubicBezTo>
                  <a:pt x="757340" y="894246"/>
                  <a:pt x="757029" y="896736"/>
                  <a:pt x="756718" y="900469"/>
                </a:cubicBezTo>
                <a:cubicBezTo>
                  <a:pt x="754229" y="898292"/>
                  <a:pt x="752673" y="897047"/>
                  <a:pt x="751117" y="895802"/>
                </a:cubicBezTo>
                <a:cubicBezTo>
                  <a:pt x="730270" y="881177"/>
                  <a:pt x="709735" y="866242"/>
                  <a:pt x="688887" y="851930"/>
                </a:cubicBezTo>
                <a:cubicBezTo>
                  <a:pt x="682041" y="847263"/>
                  <a:pt x="674263" y="843841"/>
                  <a:pt x="666795" y="840106"/>
                </a:cubicBezTo>
                <a:cubicBezTo>
                  <a:pt x="612033" y="814902"/>
                  <a:pt x="591496" y="771343"/>
                  <a:pt x="596787" y="713157"/>
                </a:cubicBezTo>
                <a:cubicBezTo>
                  <a:pt x="598964" y="690132"/>
                  <a:pt x="600832" y="667418"/>
                  <a:pt x="603010" y="644392"/>
                </a:cubicBezTo>
                <a:cubicBezTo>
                  <a:pt x="603631" y="644081"/>
                  <a:pt x="604565" y="644081"/>
                  <a:pt x="605500" y="643770"/>
                </a:cubicBezTo>
                <a:close/>
                <a:moveTo>
                  <a:pt x="926604" y="634746"/>
                </a:moveTo>
                <a:cubicBezTo>
                  <a:pt x="927849" y="638792"/>
                  <a:pt x="928782" y="640969"/>
                  <a:pt x="929094" y="643148"/>
                </a:cubicBezTo>
                <a:cubicBezTo>
                  <a:pt x="931271" y="672085"/>
                  <a:pt x="934694" y="700711"/>
                  <a:pt x="935628" y="729647"/>
                </a:cubicBezTo>
                <a:cubicBezTo>
                  <a:pt x="936562" y="770718"/>
                  <a:pt x="918515" y="802145"/>
                  <a:pt x="882732" y="823303"/>
                </a:cubicBezTo>
                <a:cubicBezTo>
                  <a:pt x="874331" y="828281"/>
                  <a:pt x="865931" y="832948"/>
                  <a:pt x="857218" y="837615"/>
                </a:cubicBezTo>
                <a:cubicBezTo>
                  <a:pt x="828592" y="852550"/>
                  <a:pt x="801522" y="869665"/>
                  <a:pt x="776942" y="894245"/>
                </a:cubicBezTo>
                <a:cubicBezTo>
                  <a:pt x="772896" y="848507"/>
                  <a:pt x="778185" y="806812"/>
                  <a:pt x="790321" y="765430"/>
                </a:cubicBezTo>
                <a:cubicBezTo>
                  <a:pt x="800277" y="731203"/>
                  <a:pt x="820814" y="705688"/>
                  <a:pt x="852862" y="690753"/>
                </a:cubicBezTo>
                <a:cubicBezTo>
                  <a:pt x="881177" y="677684"/>
                  <a:pt x="907623" y="663061"/>
                  <a:pt x="926604" y="634746"/>
                </a:cubicBezTo>
                <a:close/>
                <a:moveTo>
                  <a:pt x="299016" y="626345"/>
                </a:moveTo>
                <a:cubicBezTo>
                  <a:pt x="311462" y="657772"/>
                  <a:pt x="329198" y="687643"/>
                  <a:pt x="324220" y="723736"/>
                </a:cubicBezTo>
                <a:cubicBezTo>
                  <a:pt x="321109" y="744271"/>
                  <a:pt x="311772" y="761696"/>
                  <a:pt x="296839" y="775387"/>
                </a:cubicBezTo>
                <a:cubicBezTo>
                  <a:pt x="276302" y="793744"/>
                  <a:pt x="260745" y="814591"/>
                  <a:pt x="252964" y="842907"/>
                </a:cubicBezTo>
                <a:cubicBezTo>
                  <a:pt x="226206" y="777875"/>
                  <a:pt x="227762" y="709111"/>
                  <a:pt x="275368" y="660572"/>
                </a:cubicBezTo>
                <a:cubicBezTo>
                  <a:pt x="284702" y="651238"/>
                  <a:pt x="290614" y="638480"/>
                  <a:pt x="299016" y="626345"/>
                </a:cubicBezTo>
                <a:close/>
                <a:moveTo>
                  <a:pt x="148729" y="563493"/>
                </a:moveTo>
                <a:cubicBezTo>
                  <a:pt x="170511" y="575628"/>
                  <a:pt x="188558" y="589318"/>
                  <a:pt x="204425" y="606431"/>
                </a:cubicBezTo>
                <a:cubicBezTo>
                  <a:pt x="229318" y="633190"/>
                  <a:pt x="238342" y="663683"/>
                  <a:pt x="229318" y="699155"/>
                </a:cubicBezTo>
                <a:cubicBezTo>
                  <a:pt x="225584" y="713779"/>
                  <a:pt x="221851" y="728402"/>
                  <a:pt x="216871" y="742405"/>
                </a:cubicBezTo>
                <a:cubicBezTo>
                  <a:pt x="214383" y="749873"/>
                  <a:pt x="214072" y="755783"/>
                  <a:pt x="216560" y="763251"/>
                </a:cubicBezTo>
                <a:cubicBezTo>
                  <a:pt x="296215" y="995992"/>
                  <a:pt x="372136" y="1229666"/>
                  <a:pt x="434367" y="1467695"/>
                </a:cubicBezTo>
                <a:cubicBezTo>
                  <a:pt x="459258" y="1562908"/>
                  <a:pt x="481661" y="1659052"/>
                  <a:pt x="493485" y="1757065"/>
                </a:cubicBezTo>
                <a:cubicBezTo>
                  <a:pt x="506555" y="1866901"/>
                  <a:pt x="509353" y="1977359"/>
                  <a:pt x="504375" y="2087817"/>
                </a:cubicBezTo>
                <a:cubicBezTo>
                  <a:pt x="503441" y="2105553"/>
                  <a:pt x="503441" y="2123599"/>
                  <a:pt x="503754" y="2141335"/>
                </a:cubicBezTo>
                <a:cubicBezTo>
                  <a:pt x="504686" y="2180851"/>
                  <a:pt x="500642" y="2219435"/>
                  <a:pt x="489751" y="2257395"/>
                </a:cubicBezTo>
                <a:cubicBezTo>
                  <a:pt x="489129" y="2258950"/>
                  <a:pt x="489129" y="2260817"/>
                  <a:pt x="488195" y="2262372"/>
                </a:cubicBezTo>
                <a:cubicBezTo>
                  <a:pt x="486639" y="2264862"/>
                  <a:pt x="485084" y="2267352"/>
                  <a:pt x="482283" y="2269529"/>
                </a:cubicBezTo>
                <a:cubicBezTo>
                  <a:pt x="485394" y="2142580"/>
                  <a:pt x="475128" y="2016875"/>
                  <a:pt x="453036" y="1891794"/>
                </a:cubicBezTo>
                <a:cubicBezTo>
                  <a:pt x="459258" y="1911707"/>
                  <a:pt x="466105" y="1931310"/>
                  <a:pt x="472017" y="1951223"/>
                </a:cubicBezTo>
                <a:cubicBezTo>
                  <a:pt x="477929" y="1971447"/>
                  <a:pt x="483217" y="1991673"/>
                  <a:pt x="487573" y="2012207"/>
                </a:cubicBezTo>
                <a:cubicBezTo>
                  <a:pt x="492241" y="2032744"/>
                  <a:pt x="495663" y="2053902"/>
                  <a:pt x="499398" y="2074750"/>
                </a:cubicBezTo>
                <a:cubicBezTo>
                  <a:pt x="500330" y="2074750"/>
                  <a:pt x="501575" y="2074750"/>
                  <a:pt x="502509" y="2074750"/>
                </a:cubicBezTo>
                <a:cubicBezTo>
                  <a:pt x="502509" y="2043945"/>
                  <a:pt x="502509" y="2012831"/>
                  <a:pt x="502509" y="1982026"/>
                </a:cubicBezTo>
                <a:cubicBezTo>
                  <a:pt x="503441" y="1810894"/>
                  <a:pt x="477929" y="1643495"/>
                  <a:pt x="433122" y="1478897"/>
                </a:cubicBezTo>
                <a:cubicBezTo>
                  <a:pt x="428455" y="1461785"/>
                  <a:pt x="424410" y="1444359"/>
                  <a:pt x="419121" y="1427247"/>
                </a:cubicBezTo>
                <a:cubicBezTo>
                  <a:pt x="417565" y="1422267"/>
                  <a:pt x="413209" y="1416355"/>
                  <a:pt x="408542" y="1414799"/>
                </a:cubicBezTo>
                <a:cubicBezTo>
                  <a:pt x="386760" y="1407332"/>
                  <a:pt x="364980" y="1398932"/>
                  <a:pt x="342577" y="1394886"/>
                </a:cubicBezTo>
                <a:cubicBezTo>
                  <a:pt x="301193" y="1387418"/>
                  <a:pt x="276302" y="1364705"/>
                  <a:pt x="267900" y="1323633"/>
                </a:cubicBezTo>
                <a:cubicBezTo>
                  <a:pt x="264478" y="1306208"/>
                  <a:pt x="260745" y="1288784"/>
                  <a:pt x="256699" y="1269493"/>
                </a:cubicBezTo>
                <a:cubicBezTo>
                  <a:pt x="261988" y="1272604"/>
                  <a:pt x="265099" y="1275094"/>
                  <a:pt x="268523" y="1276650"/>
                </a:cubicBezTo>
                <a:cubicBezTo>
                  <a:pt x="280969" y="1281628"/>
                  <a:pt x="293415" y="1288784"/>
                  <a:pt x="306484" y="1290029"/>
                </a:cubicBezTo>
                <a:cubicBezTo>
                  <a:pt x="346934" y="1294073"/>
                  <a:pt x="374625" y="1314610"/>
                  <a:pt x="392051" y="1350703"/>
                </a:cubicBezTo>
                <a:cubicBezTo>
                  <a:pt x="394849" y="1356305"/>
                  <a:pt x="397650" y="1361904"/>
                  <a:pt x="402006" y="1367194"/>
                </a:cubicBezTo>
                <a:cubicBezTo>
                  <a:pt x="401696" y="1365328"/>
                  <a:pt x="401696" y="1363149"/>
                  <a:pt x="401385" y="1361282"/>
                </a:cubicBezTo>
                <a:cubicBezTo>
                  <a:pt x="396718" y="1344791"/>
                  <a:pt x="391427" y="1328611"/>
                  <a:pt x="387694" y="1311809"/>
                </a:cubicBezTo>
                <a:cubicBezTo>
                  <a:pt x="385515" y="1302475"/>
                  <a:pt x="380848" y="1296874"/>
                  <a:pt x="371825" y="1294386"/>
                </a:cubicBezTo>
                <a:cubicBezTo>
                  <a:pt x="350356" y="1288474"/>
                  <a:pt x="328887" y="1281317"/>
                  <a:pt x="307105" y="1277582"/>
                </a:cubicBezTo>
                <a:cubicBezTo>
                  <a:pt x="268211" y="1271048"/>
                  <a:pt x="243320" y="1250824"/>
                  <a:pt x="233985" y="1212552"/>
                </a:cubicBezTo>
                <a:cubicBezTo>
                  <a:pt x="229629" y="1194194"/>
                  <a:pt x="225273" y="1176148"/>
                  <a:pt x="220917" y="1157790"/>
                </a:cubicBezTo>
                <a:cubicBezTo>
                  <a:pt x="221851" y="1156856"/>
                  <a:pt x="222783" y="1156545"/>
                  <a:pt x="223717" y="1155924"/>
                </a:cubicBezTo>
                <a:cubicBezTo>
                  <a:pt x="242386" y="1169925"/>
                  <a:pt x="263856" y="1174281"/>
                  <a:pt x="286570" y="1177082"/>
                </a:cubicBezTo>
                <a:cubicBezTo>
                  <a:pt x="311772" y="1180193"/>
                  <a:pt x="331998" y="1192949"/>
                  <a:pt x="345689" y="1214420"/>
                </a:cubicBezTo>
                <a:cubicBezTo>
                  <a:pt x="354089" y="1227487"/>
                  <a:pt x="361869" y="1241178"/>
                  <a:pt x="371514" y="1257047"/>
                </a:cubicBezTo>
                <a:cubicBezTo>
                  <a:pt x="363425" y="1230599"/>
                  <a:pt x="356268" y="1206640"/>
                  <a:pt x="348489" y="1182683"/>
                </a:cubicBezTo>
                <a:cubicBezTo>
                  <a:pt x="348179" y="1181438"/>
                  <a:pt x="344133" y="1181749"/>
                  <a:pt x="341643" y="1181125"/>
                </a:cubicBezTo>
                <a:cubicBezTo>
                  <a:pt x="315507" y="1173970"/>
                  <a:pt x="289371" y="1165879"/>
                  <a:pt x="262922" y="1159967"/>
                </a:cubicBezTo>
                <a:cubicBezTo>
                  <a:pt x="230874" y="1153123"/>
                  <a:pt x="209092" y="1135387"/>
                  <a:pt x="200069" y="1103960"/>
                </a:cubicBezTo>
                <a:cubicBezTo>
                  <a:pt x="194157" y="1083426"/>
                  <a:pt x="189490" y="1062268"/>
                  <a:pt x="185757" y="1040486"/>
                </a:cubicBezTo>
                <a:cubicBezTo>
                  <a:pt x="206292" y="1055111"/>
                  <a:pt x="229318" y="1058222"/>
                  <a:pt x="252654" y="1061644"/>
                </a:cubicBezTo>
                <a:cubicBezTo>
                  <a:pt x="276302" y="1065068"/>
                  <a:pt x="295281" y="1077203"/>
                  <a:pt x="308350" y="1097427"/>
                </a:cubicBezTo>
                <a:cubicBezTo>
                  <a:pt x="317684" y="1111739"/>
                  <a:pt x="326086" y="1126674"/>
                  <a:pt x="335731" y="1142544"/>
                </a:cubicBezTo>
                <a:cubicBezTo>
                  <a:pt x="334799" y="1138809"/>
                  <a:pt x="334486" y="1136632"/>
                  <a:pt x="333865" y="1134142"/>
                </a:cubicBezTo>
                <a:cubicBezTo>
                  <a:pt x="329198" y="1119207"/>
                  <a:pt x="323286" y="1104273"/>
                  <a:pt x="320174" y="1089025"/>
                </a:cubicBezTo>
                <a:cubicBezTo>
                  <a:pt x="317063" y="1074090"/>
                  <a:pt x="308972" y="1066311"/>
                  <a:pt x="294970" y="1062889"/>
                </a:cubicBezTo>
                <a:cubicBezTo>
                  <a:pt x="273191" y="1057600"/>
                  <a:pt x="251722" y="1051065"/>
                  <a:pt x="229940" y="1047021"/>
                </a:cubicBezTo>
                <a:cubicBezTo>
                  <a:pt x="195402" y="1040486"/>
                  <a:pt x="173311" y="1021194"/>
                  <a:pt x="163975" y="987591"/>
                </a:cubicBezTo>
                <a:cubicBezTo>
                  <a:pt x="158998" y="969855"/>
                  <a:pt x="155265" y="951497"/>
                  <a:pt x="151219" y="933450"/>
                </a:cubicBezTo>
                <a:cubicBezTo>
                  <a:pt x="150596" y="931273"/>
                  <a:pt x="151219" y="928783"/>
                  <a:pt x="151219" y="924738"/>
                </a:cubicBezTo>
                <a:cubicBezTo>
                  <a:pt x="169266" y="940296"/>
                  <a:pt x="189490" y="944963"/>
                  <a:pt x="210961" y="947141"/>
                </a:cubicBezTo>
                <a:cubicBezTo>
                  <a:pt x="240830" y="950252"/>
                  <a:pt x="263233" y="965498"/>
                  <a:pt x="278479" y="991325"/>
                </a:cubicBezTo>
                <a:cubicBezTo>
                  <a:pt x="284702" y="1001592"/>
                  <a:pt x="290614" y="1012171"/>
                  <a:pt x="298392" y="1021818"/>
                </a:cubicBezTo>
                <a:cubicBezTo>
                  <a:pt x="291859" y="1001281"/>
                  <a:pt x="285325" y="980746"/>
                  <a:pt x="278479" y="960520"/>
                </a:cubicBezTo>
                <a:cubicBezTo>
                  <a:pt x="277858" y="958654"/>
                  <a:pt x="274746" y="956787"/>
                  <a:pt x="272256" y="955853"/>
                </a:cubicBezTo>
                <a:cubicBezTo>
                  <a:pt x="248921" y="949009"/>
                  <a:pt x="225894" y="939673"/>
                  <a:pt x="201937" y="935940"/>
                </a:cubicBezTo>
                <a:cubicBezTo>
                  <a:pt x="159932" y="929094"/>
                  <a:pt x="134106" y="907003"/>
                  <a:pt x="125083" y="865619"/>
                </a:cubicBezTo>
                <a:cubicBezTo>
                  <a:pt x="121972" y="851307"/>
                  <a:pt x="118548" y="836994"/>
                  <a:pt x="115436" y="822682"/>
                </a:cubicBezTo>
                <a:cubicBezTo>
                  <a:pt x="114815" y="819570"/>
                  <a:pt x="114815" y="816146"/>
                  <a:pt x="114191" y="810547"/>
                </a:cubicBezTo>
                <a:cubicBezTo>
                  <a:pt x="131306" y="825482"/>
                  <a:pt x="149040" y="831394"/>
                  <a:pt x="169266" y="832950"/>
                </a:cubicBezTo>
                <a:cubicBezTo>
                  <a:pt x="201314" y="835751"/>
                  <a:pt x="226207" y="850373"/>
                  <a:pt x="242698" y="878688"/>
                </a:cubicBezTo>
                <a:cubicBezTo>
                  <a:pt x="248608" y="888957"/>
                  <a:pt x="254520" y="899225"/>
                  <a:pt x="261677" y="909181"/>
                </a:cubicBezTo>
                <a:cubicBezTo>
                  <a:pt x="255455" y="890823"/>
                  <a:pt x="249853" y="872155"/>
                  <a:pt x="243009" y="854108"/>
                </a:cubicBezTo>
                <a:cubicBezTo>
                  <a:pt x="241764" y="850997"/>
                  <a:pt x="236786" y="849441"/>
                  <a:pt x="233675" y="846951"/>
                </a:cubicBezTo>
                <a:cubicBezTo>
                  <a:pt x="215939" y="834193"/>
                  <a:pt x="196647" y="826104"/>
                  <a:pt x="174867" y="823614"/>
                </a:cubicBezTo>
                <a:cubicBezTo>
                  <a:pt x="128816" y="818325"/>
                  <a:pt x="99568" y="793122"/>
                  <a:pt x="88055" y="747694"/>
                </a:cubicBezTo>
                <a:cubicBezTo>
                  <a:pt x="84322" y="732137"/>
                  <a:pt x="80898" y="716578"/>
                  <a:pt x="77476" y="702266"/>
                </a:cubicBezTo>
                <a:cubicBezTo>
                  <a:pt x="96457" y="708489"/>
                  <a:pt x="115125" y="714401"/>
                  <a:pt x="134106" y="720313"/>
                </a:cubicBezTo>
                <a:cubicBezTo>
                  <a:pt x="173933" y="732759"/>
                  <a:pt x="201003" y="759518"/>
                  <a:pt x="219982" y="795611"/>
                </a:cubicBezTo>
                <a:cubicBezTo>
                  <a:pt x="221851" y="799034"/>
                  <a:pt x="223406" y="802145"/>
                  <a:pt x="226829" y="804946"/>
                </a:cubicBezTo>
                <a:cubicBezTo>
                  <a:pt x="220606" y="786899"/>
                  <a:pt x="214383" y="768852"/>
                  <a:pt x="207848" y="750805"/>
                </a:cubicBezTo>
                <a:cubicBezTo>
                  <a:pt x="206915" y="748628"/>
                  <a:pt x="204425" y="746762"/>
                  <a:pt x="202248" y="744893"/>
                </a:cubicBezTo>
                <a:cubicBezTo>
                  <a:pt x="198513" y="742093"/>
                  <a:pt x="194780" y="739605"/>
                  <a:pt x="191046" y="737115"/>
                </a:cubicBezTo>
                <a:cubicBezTo>
                  <a:pt x="145618" y="706312"/>
                  <a:pt x="127571" y="664306"/>
                  <a:pt x="138773" y="610166"/>
                </a:cubicBezTo>
                <a:cubicBezTo>
                  <a:pt x="141885" y="594920"/>
                  <a:pt x="145307" y="579674"/>
                  <a:pt x="148729" y="563493"/>
                </a:cubicBezTo>
                <a:close/>
                <a:moveTo>
                  <a:pt x="605187" y="473881"/>
                </a:moveTo>
                <a:cubicBezTo>
                  <a:pt x="608922" y="479171"/>
                  <a:pt x="610477" y="482283"/>
                  <a:pt x="612965" y="485081"/>
                </a:cubicBezTo>
                <a:cubicBezTo>
                  <a:pt x="626345" y="500329"/>
                  <a:pt x="640659" y="514952"/>
                  <a:pt x="660261" y="522109"/>
                </a:cubicBezTo>
                <a:cubicBezTo>
                  <a:pt x="712535" y="541090"/>
                  <a:pt x="741161" y="578740"/>
                  <a:pt x="751117" y="632878"/>
                </a:cubicBezTo>
                <a:cubicBezTo>
                  <a:pt x="757029" y="663994"/>
                  <a:pt x="760451" y="695110"/>
                  <a:pt x="758585" y="726536"/>
                </a:cubicBezTo>
                <a:cubicBezTo>
                  <a:pt x="758896" y="729335"/>
                  <a:pt x="758585" y="731514"/>
                  <a:pt x="758274" y="735247"/>
                </a:cubicBezTo>
                <a:cubicBezTo>
                  <a:pt x="754852" y="732447"/>
                  <a:pt x="752984" y="730580"/>
                  <a:pt x="750806" y="729024"/>
                </a:cubicBezTo>
                <a:cubicBezTo>
                  <a:pt x="729959" y="714400"/>
                  <a:pt x="709422" y="699466"/>
                  <a:pt x="687953" y="685463"/>
                </a:cubicBezTo>
                <a:cubicBezTo>
                  <a:pt x="675818" y="677374"/>
                  <a:pt x="662128" y="671462"/>
                  <a:pt x="649372" y="663994"/>
                </a:cubicBezTo>
                <a:cubicBezTo>
                  <a:pt x="619190" y="645947"/>
                  <a:pt x="601454" y="619811"/>
                  <a:pt x="598342" y="584339"/>
                </a:cubicBezTo>
                <a:cubicBezTo>
                  <a:pt x="594920" y="548245"/>
                  <a:pt x="600209" y="512775"/>
                  <a:pt x="605187" y="473881"/>
                </a:cubicBezTo>
                <a:close/>
                <a:moveTo>
                  <a:pt x="927539" y="469837"/>
                </a:moveTo>
                <a:cubicBezTo>
                  <a:pt x="931584" y="507797"/>
                  <a:pt x="938429" y="545757"/>
                  <a:pt x="932829" y="584030"/>
                </a:cubicBezTo>
                <a:cubicBezTo>
                  <a:pt x="928784" y="612032"/>
                  <a:pt x="914783" y="634746"/>
                  <a:pt x="890824" y="650305"/>
                </a:cubicBezTo>
                <a:cubicBezTo>
                  <a:pt x="876823" y="659639"/>
                  <a:pt x="861264" y="666484"/>
                  <a:pt x="847573" y="675820"/>
                </a:cubicBezTo>
                <a:cubicBezTo>
                  <a:pt x="824860" y="690753"/>
                  <a:pt x="803080" y="706933"/>
                  <a:pt x="780988" y="722803"/>
                </a:cubicBezTo>
                <a:cubicBezTo>
                  <a:pt x="779743" y="723735"/>
                  <a:pt x="778498" y="724980"/>
                  <a:pt x="776942" y="725914"/>
                </a:cubicBezTo>
                <a:cubicBezTo>
                  <a:pt x="775697" y="725604"/>
                  <a:pt x="774765" y="725604"/>
                  <a:pt x="773520" y="725291"/>
                </a:cubicBezTo>
                <a:cubicBezTo>
                  <a:pt x="774454" y="701956"/>
                  <a:pt x="774454" y="678618"/>
                  <a:pt x="776942" y="655594"/>
                </a:cubicBezTo>
                <a:cubicBezTo>
                  <a:pt x="779121" y="636615"/>
                  <a:pt x="784099" y="617944"/>
                  <a:pt x="789077" y="599276"/>
                </a:cubicBezTo>
                <a:cubicBezTo>
                  <a:pt x="798100" y="565049"/>
                  <a:pt x="818637" y="539534"/>
                  <a:pt x="850374" y="524911"/>
                </a:cubicBezTo>
                <a:cubicBezTo>
                  <a:pt x="879000" y="511842"/>
                  <a:pt x="905447" y="496285"/>
                  <a:pt x="924738" y="470458"/>
                </a:cubicBezTo>
                <a:cubicBezTo>
                  <a:pt x="925049" y="470148"/>
                  <a:pt x="925983" y="470148"/>
                  <a:pt x="927539" y="469837"/>
                </a:cubicBezTo>
                <a:close/>
                <a:moveTo>
                  <a:pt x="606743" y="311149"/>
                </a:moveTo>
                <a:cubicBezTo>
                  <a:pt x="620744" y="331373"/>
                  <a:pt x="637235" y="347553"/>
                  <a:pt x="659328" y="357200"/>
                </a:cubicBezTo>
                <a:cubicBezTo>
                  <a:pt x="663371" y="359066"/>
                  <a:pt x="667728" y="360933"/>
                  <a:pt x="671773" y="362799"/>
                </a:cubicBezTo>
                <a:cubicBezTo>
                  <a:pt x="711289" y="379914"/>
                  <a:pt x="736182" y="408850"/>
                  <a:pt x="746761" y="451167"/>
                </a:cubicBezTo>
                <a:cubicBezTo>
                  <a:pt x="755471" y="486015"/>
                  <a:pt x="761073" y="520864"/>
                  <a:pt x="759206" y="556957"/>
                </a:cubicBezTo>
                <a:cubicBezTo>
                  <a:pt x="758895" y="561003"/>
                  <a:pt x="758585" y="565047"/>
                  <a:pt x="757961" y="570337"/>
                </a:cubicBezTo>
                <a:cubicBezTo>
                  <a:pt x="755161" y="567848"/>
                  <a:pt x="753294" y="566292"/>
                  <a:pt x="751428" y="565047"/>
                </a:cubicBezTo>
                <a:cubicBezTo>
                  <a:pt x="730891" y="550424"/>
                  <a:pt x="710667" y="535799"/>
                  <a:pt x="689820" y="521798"/>
                </a:cubicBezTo>
                <a:cubicBezTo>
                  <a:pt x="677685" y="513707"/>
                  <a:pt x="663995" y="507795"/>
                  <a:pt x="651236" y="500640"/>
                </a:cubicBezTo>
                <a:cubicBezTo>
                  <a:pt x="618878" y="481970"/>
                  <a:pt x="598965" y="454278"/>
                  <a:pt x="598654" y="416629"/>
                </a:cubicBezTo>
                <a:cubicBezTo>
                  <a:pt x="598341" y="382402"/>
                  <a:pt x="602697" y="348487"/>
                  <a:pt x="604877" y="314260"/>
                </a:cubicBezTo>
                <a:cubicBezTo>
                  <a:pt x="605187" y="313326"/>
                  <a:pt x="606120" y="312394"/>
                  <a:pt x="606743" y="311149"/>
                </a:cubicBezTo>
                <a:close/>
                <a:moveTo>
                  <a:pt x="930029" y="304927"/>
                </a:moveTo>
                <a:cubicBezTo>
                  <a:pt x="931272" y="342265"/>
                  <a:pt x="934072" y="378359"/>
                  <a:pt x="933140" y="414140"/>
                </a:cubicBezTo>
                <a:cubicBezTo>
                  <a:pt x="932517" y="443078"/>
                  <a:pt x="918205" y="466724"/>
                  <a:pt x="894557" y="484149"/>
                </a:cubicBezTo>
                <a:cubicBezTo>
                  <a:pt x="888023" y="488816"/>
                  <a:pt x="881488" y="493484"/>
                  <a:pt x="874333" y="497216"/>
                </a:cubicBezTo>
                <a:cubicBezTo>
                  <a:pt x="840106" y="515887"/>
                  <a:pt x="804946" y="533310"/>
                  <a:pt x="776010" y="563805"/>
                </a:cubicBezTo>
                <a:cubicBezTo>
                  <a:pt x="775076" y="556336"/>
                  <a:pt x="774452" y="551357"/>
                  <a:pt x="774141" y="546379"/>
                </a:cubicBezTo>
                <a:cubicBezTo>
                  <a:pt x="772586" y="505929"/>
                  <a:pt x="778809" y="466413"/>
                  <a:pt x="791256" y="427830"/>
                </a:cubicBezTo>
                <a:cubicBezTo>
                  <a:pt x="801522" y="396716"/>
                  <a:pt x="821748" y="374313"/>
                  <a:pt x="850685" y="360933"/>
                </a:cubicBezTo>
                <a:cubicBezTo>
                  <a:pt x="879000" y="347865"/>
                  <a:pt x="905136" y="332618"/>
                  <a:pt x="924117" y="307104"/>
                </a:cubicBezTo>
                <a:cubicBezTo>
                  <a:pt x="924738" y="306793"/>
                  <a:pt x="925983" y="306482"/>
                  <a:pt x="930029" y="304927"/>
                </a:cubicBezTo>
                <a:close/>
                <a:moveTo>
                  <a:pt x="602386" y="148730"/>
                </a:moveTo>
                <a:cubicBezTo>
                  <a:pt x="619500" y="169577"/>
                  <a:pt x="641280" y="182644"/>
                  <a:pt x="663062" y="196337"/>
                </a:cubicBezTo>
                <a:cubicBezTo>
                  <a:pt x="716578" y="230562"/>
                  <a:pt x="742093" y="282212"/>
                  <a:pt x="750495" y="343199"/>
                </a:cubicBezTo>
                <a:cubicBezTo>
                  <a:pt x="753606" y="366847"/>
                  <a:pt x="753917" y="390804"/>
                  <a:pt x="755473" y="414762"/>
                </a:cubicBezTo>
                <a:cubicBezTo>
                  <a:pt x="754228" y="415075"/>
                  <a:pt x="752672" y="415386"/>
                  <a:pt x="751116" y="415697"/>
                </a:cubicBezTo>
                <a:cubicBezTo>
                  <a:pt x="730580" y="383649"/>
                  <a:pt x="701022" y="363423"/>
                  <a:pt x="667418" y="346621"/>
                </a:cubicBezTo>
                <a:cubicBezTo>
                  <a:pt x="619500" y="322975"/>
                  <a:pt x="595542" y="282836"/>
                  <a:pt x="596163" y="229317"/>
                </a:cubicBezTo>
                <a:cubicBezTo>
                  <a:pt x="596476" y="202559"/>
                  <a:pt x="599275" y="175800"/>
                  <a:pt x="602386" y="148730"/>
                </a:cubicBezTo>
                <a:close/>
                <a:moveTo>
                  <a:pt x="925671" y="140018"/>
                </a:moveTo>
                <a:cubicBezTo>
                  <a:pt x="926605" y="148107"/>
                  <a:pt x="927227" y="153708"/>
                  <a:pt x="927539" y="159309"/>
                </a:cubicBezTo>
                <a:cubicBezTo>
                  <a:pt x="928783" y="180157"/>
                  <a:pt x="930962" y="201002"/>
                  <a:pt x="931272" y="221850"/>
                </a:cubicBezTo>
                <a:cubicBezTo>
                  <a:pt x="932207" y="276924"/>
                  <a:pt x="907003" y="316751"/>
                  <a:pt x="857840" y="341020"/>
                </a:cubicBezTo>
                <a:cubicBezTo>
                  <a:pt x="834194" y="352844"/>
                  <a:pt x="811791" y="365603"/>
                  <a:pt x="794055" y="385827"/>
                </a:cubicBezTo>
                <a:cubicBezTo>
                  <a:pt x="788454" y="393294"/>
                  <a:pt x="782544" y="401073"/>
                  <a:pt x="774452" y="410718"/>
                </a:cubicBezTo>
                <a:cubicBezTo>
                  <a:pt x="772275" y="356267"/>
                  <a:pt x="777253" y="306172"/>
                  <a:pt x="801212" y="259188"/>
                </a:cubicBezTo>
                <a:cubicBezTo>
                  <a:pt x="816147" y="229941"/>
                  <a:pt x="837306" y="205982"/>
                  <a:pt x="865308" y="188868"/>
                </a:cubicBezTo>
                <a:cubicBezTo>
                  <a:pt x="886779" y="175801"/>
                  <a:pt x="907624" y="162110"/>
                  <a:pt x="925671" y="140018"/>
                </a:cubicBezTo>
                <a:close/>
                <a:moveTo>
                  <a:pt x="754851" y="0"/>
                </a:moveTo>
                <a:cubicBezTo>
                  <a:pt x="759518" y="4978"/>
                  <a:pt x="762940" y="8402"/>
                  <a:pt x="766053" y="12135"/>
                </a:cubicBezTo>
                <a:cubicBezTo>
                  <a:pt x="790945" y="40139"/>
                  <a:pt x="809613" y="71564"/>
                  <a:pt x="820816" y="107657"/>
                </a:cubicBezTo>
                <a:cubicBezTo>
                  <a:pt x="829528" y="135351"/>
                  <a:pt x="827973" y="161797"/>
                  <a:pt x="816459" y="188557"/>
                </a:cubicBezTo>
                <a:cubicBezTo>
                  <a:pt x="803390" y="218738"/>
                  <a:pt x="785656" y="245498"/>
                  <a:pt x="765430" y="271323"/>
                </a:cubicBezTo>
                <a:cubicBezTo>
                  <a:pt x="762629" y="274745"/>
                  <a:pt x="760452" y="279723"/>
                  <a:pt x="760763" y="284080"/>
                </a:cubicBezTo>
                <a:cubicBezTo>
                  <a:pt x="766053" y="513087"/>
                  <a:pt x="769786" y="742094"/>
                  <a:pt x="764808" y="971101"/>
                </a:cubicBezTo>
                <a:cubicBezTo>
                  <a:pt x="762008" y="1109874"/>
                  <a:pt x="756717" y="1248647"/>
                  <a:pt x="749873" y="1387110"/>
                </a:cubicBezTo>
                <a:cubicBezTo>
                  <a:pt x="740226" y="1582200"/>
                  <a:pt x="708801" y="1773869"/>
                  <a:pt x="653105" y="1961492"/>
                </a:cubicBezTo>
                <a:cubicBezTo>
                  <a:pt x="645014" y="1989185"/>
                  <a:pt x="643147" y="2018433"/>
                  <a:pt x="637235" y="2047059"/>
                </a:cubicBezTo>
                <a:cubicBezTo>
                  <a:pt x="625101" y="2105555"/>
                  <a:pt x="609854" y="2163739"/>
                  <a:pt x="577806" y="2214147"/>
                </a:cubicBezTo>
                <a:cubicBezTo>
                  <a:pt x="546069" y="2264553"/>
                  <a:pt x="523976" y="2319004"/>
                  <a:pt x="498773" y="2372212"/>
                </a:cubicBezTo>
                <a:cubicBezTo>
                  <a:pt x="497217" y="2375634"/>
                  <a:pt x="495040" y="2379367"/>
                  <a:pt x="492239" y="2382167"/>
                </a:cubicBezTo>
                <a:cubicBezTo>
                  <a:pt x="582163" y="2179609"/>
                  <a:pt x="630702" y="1966782"/>
                  <a:pt x="659639" y="1748665"/>
                </a:cubicBezTo>
                <a:cubicBezTo>
                  <a:pt x="659639" y="1779159"/>
                  <a:pt x="660260" y="1809962"/>
                  <a:pt x="659328" y="1840455"/>
                </a:cubicBezTo>
                <a:cubicBezTo>
                  <a:pt x="658705" y="1871260"/>
                  <a:pt x="656527" y="1901752"/>
                  <a:pt x="655906" y="1932866"/>
                </a:cubicBezTo>
                <a:cubicBezTo>
                  <a:pt x="657772" y="1926022"/>
                  <a:pt x="659949" y="1919176"/>
                  <a:pt x="661816" y="1912331"/>
                </a:cubicBezTo>
                <a:cubicBezTo>
                  <a:pt x="702889" y="1763601"/>
                  <a:pt x="730581" y="1612693"/>
                  <a:pt x="739915" y="1458673"/>
                </a:cubicBezTo>
                <a:cubicBezTo>
                  <a:pt x="747694" y="1331414"/>
                  <a:pt x="752674" y="1203841"/>
                  <a:pt x="758586" y="1076270"/>
                </a:cubicBezTo>
                <a:cubicBezTo>
                  <a:pt x="758896" y="1071291"/>
                  <a:pt x="758586" y="1066624"/>
                  <a:pt x="758586" y="1058534"/>
                </a:cubicBezTo>
                <a:cubicBezTo>
                  <a:pt x="757341" y="1063202"/>
                  <a:pt x="756717" y="1065068"/>
                  <a:pt x="755785" y="1067869"/>
                </a:cubicBezTo>
                <a:cubicBezTo>
                  <a:pt x="747694" y="1061022"/>
                  <a:pt x="740226" y="1053244"/>
                  <a:pt x="731826" y="1047955"/>
                </a:cubicBezTo>
                <a:cubicBezTo>
                  <a:pt x="711600" y="1034886"/>
                  <a:pt x="691687" y="1020574"/>
                  <a:pt x="669907" y="1010617"/>
                </a:cubicBezTo>
                <a:cubicBezTo>
                  <a:pt x="612032" y="983857"/>
                  <a:pt x="589630" y="939364"/>
                  <a:pt x="596164" y="877445"/>
                </a:cubicBezTo>
                <a:cubicBezTo>
                  <a:pt x="598654" y="855663"/>
                  <a:pt x="600209" y="833884"/>
                  <a:pt x="602387" y="810236"/>
                </a:cubicBezTo>
                <a:cubicBezTo>
                  <a:pt x="605187" y="812415"/>
                  <a:pt x="606432" y="813347"/>
                  <a:pt x="607365" y="814281"/>
                </a:cubicBezTo>
                <a:cubicBezTo>
                  <a:pt x="624479" y="835750"/>
                  <a:pt x="645637" y="851307"/>
                  <a:pt x="671152" y="861886"/>
                </a:cubicBezTo>
                <a:cubicBezTo>
                  <a:pt x="701021" y="874021"/>
                  <a:pt x="724980" y="893936"/>
                  <a:pt x="736493" y="925050"/>
                </a:cubicBezTo>
                <a:cubicBezTo>
                  <a:pt x="743338" y="943408"/>
                  <a:pt x="748007" y="962389"/>
                  <a:pt x="752050" y="981369"/>
                </a:cubicBezTo>
                <a:cubicBezTo>
                  <a:pt x="755162" y="995992"/>
                  <a:pt x="756096" y="1010928"/>
                  <a:pt x="758896" y="1026174"/>
                </a:cubicBezTo>
                <a:cubicBezTo>
                  <a:pt x="759207" y="1023373"/>
                  <a:pt x="759829" y="1020574"/>
                  <a:pt x="759829" y="1017774"/>
                </a:cubicBezTo>
                <a:cubicBezTo>
                  <a:pt x="760141" y="860020"/>
                  <a:pt x="760763" y="702268"/>
                  <a:pt x="760141" y="544824"/>
                </a:cubicBezTo>
                <a:cubicBezTo>
                  <a:pt x="759829" y="457701"/>
                  <a:pt x="757341" y="370891"/>
                  <a:pt x="756096" y="283769"/>
                </a:cubicBezTo>
                <a:cubicBezTo>
                  <a:pt x="756096" y="273500"/>
                  <a:pt x="752674" y="265722"/>
                  <a:pt x="746762" y="257009"/>
                </a:cubicBezTo>
                <a:cubicBezTo>
                  <a:pt x="733382" y="238030"/>
                  <a:pt x="720313" y="218428"/>
                  <a:pt x="709734" y="197580"/>
                </a:cubicBezTo>
                <a:cubicBezTo>
                  <a:pt x="694487" y="168020"/>
                  <a:pt x="692932" y="136596"/>
                  <a:pt x="702889" y="104858"/>
                </a:cubicBezTo>
                <a:cubicBezTo>
                  <a:pt x="713779" y="68765"/>
                  <a:pt x="731515" y="35783"/>
                  <a:pt x="752361" y="4667"/>
                </a:cubicBezTo>
                <a:cubicBezTo>
                  <a:pt x="752984" y="3422"/>
                  <a:pt x="753606" y="2177"/>
                  <a:pt x="754851" y="0"/>
                </a:cubicBezTo>
                <a:close/>
              </a:path>
            </a:pathLst>
          </a:custGeom>
          <a:solidFill>
            <a:schemeClr val="accent2"/>
          </a:solidFill>
          <a:ln w="16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CF598B8A-589E-4088-B987-0E2A5B7E74A1}"/>
              </a:ext>
            </a:extLst>
          </p:cNvPr>
          <p:cNvCxnSpPr>
            <a:cxnSpLocks/>
          </p:cNvCxnSpPr>
          <p:nvPr userDrawn="1"/>
        </p:nvCxnSpPr>
        <p:spPr>
          <a:xfrm>
            <a:off x="0" y="6730423"/>
            <a:ext cx="11658239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2F40ED96-A09B-4DB7-9DBF-D3537BDF62BA}"/>
              </a:ext>
            </a:extLst>
          </p:cNvPr>
          <p:cNvGrpSpPr/>
          <p:nvPr userDrawn="1"/>
        </p:nvGrpSpPr>
        <p:grpSpPr>
          <a:xfrm>
            <a:off x="8500955" y="133520"/>
            <a:ext cx="617170" cy="431438"/>
            <a:chOff x="3755403" y="3352246"/>
            <a:chExt cx="1133941" cy="792691"/>
          </a:xfrm>
          <a:solidFill>
            <a:schemeClr val="accent2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A055F8D2-1FD6-4DE6-B296-A760F82E539E}"/>
                </a:ext>
              </a:extLst>
            </p:cNvPr>
            <p:cNvSpPr/>
            <p:nvPr/>
          </p:nvSpPr>
          <p:spPr>
            <a:xfrm rot="679691">
              <a:off x="4208199" y="3352246"/>
              <a:ext cx="681145" cy="792691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3B31179E-D24C-46EC-82C0-F7080B710C83}"/>
                </a:ext>
              </a:extLst>
            </p:cNvPr>
            <p:cNvSpPr/>
            <p:nvPr/>
          </p:nvSpPr>
          <p:spPr>
            <a:xfrm rot="19811027">
              <a:off x="3755403" y="3367093"/>
              <a:ext cx="386957" cy="62372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658FA4F1-BDC0-4DF3-86B5-6FEB33A8B0E7}"/>
              </a:ext>
            </a:extLst>
          </p:cNvPr>
          <p:cNvGrpSpPr/>
          <p:nvPr userDrawn="1"/>
        </p:nvGrpSpPr>
        <p:grpSpPr>
          <a:xfrm rot="15300000">
            <a:off x="2953220" y="436169"/>
            <a:ext cx="617170" cy="431438"/>
            <a:chOff x="3755403" y="3352246"/>
            <a:chExt cx="1133941" cy="792691"/>
          </a:xfrm>
          <a:solidFill>
            <a:schemeClr val="accent2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833E8886-80B0-4B17-AF6D-0B99B2A5B6B3}"/>
                </a:ext>
              </a:extLst>
            </p:cNvPr>
            <p:cNvSpPr/>
            <p:nvPr/>
          </p:nvSpPr>
          <p:spPr>
            <a:xfrm rot="679691">
              <a:off x="4208199" y="3352246"/>
              <a:ext cx="681145" cy="792691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69B9B54A-FB41-4BA2-A1A1-3100F578F1DA}"/>
                </a:ext>
              </a:extLst>
            </p:cNvPr>
            <p:cNvSpPr/>
            <p:nvPr/>
          </p:nvSpPr>
          <p:spPr>
            <a:xfrm rot="19811027">
              <a:off x="3755403" y="3367093"/>
              <a:ext cx="386957" cy="62372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011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25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66F5963-EFFD-4A39-BEF2-C1DD848D3FC7}"/>
              </a:ext>
            </a:extLst>
          </p:cNvPr>
          <p:cNvSpPr/>
          <p:nvPr userDrawn="1"/>
        </p:nvSpPr>
        <p:spPr>
          <a:xfrm>
            <a:off x="2538919" y="0"/>
            <a:ext cx="9653081" cy="6858000"/>
          </a:xfrm>
          <a:prstGeom prst="rect">
            <a:avLst/>
          </a:prstGeom>
          <a:gradFill flip="none" rotWithShape="1">
            <a:gsLst>
              <a:gs pos="29581">
                <a:srgbClr val="FBFDF7">
                  <a:alpha val="7000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66F5963-EFFD-4A39-BEF2-C1DD848D3FC7}"/>
              </a:ext>
            </a:extLst>
          </p:cNvPr>
          <p:cNvSpPr/>
          <p:nvPr userDrawn="1"/>
        </p:nvSpPr>
        <p:spPr>
          <a:xfrm>
            <a:off x="2538919" y="0"/>
            <a:ext cx="9653081" cy="6858000"/>
          </a:xfrm>
          <a:prstGeom prst="rect">
            <a:avLst/>
          </a:prstGeom>
          <a:gradFill flip="none" rotWithShape="1">
            <a:gsLst>
              <a:gs pos="29581">
                <a:srgbClr val="FBFDF7">
                  <a:alpha val="7000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7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8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96000" y="535022"/>
            <a:ext cx="5450732" cy="57879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254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2" r:id="rId2"/>
    <p:sldLayoutId id="2147483661" r:id="rId3"/>
    <p:sldLayoutId id="2147483658" r:id="rId4"/>
    <p:sldLayoutId id="2147483671" r:id="rId5"/>
    <p:sldLayoutId id="214748367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73" r:id="rId13"/>
    <p:sldLayoutId id="2147483674" r:id="rId14"/>
    <p:sldLayoutId id="2147483668" r:id="rId15"/>
    <p:sldLayoutId id="2147483669" r:id="rId16"/>
    <p:sldLayoutId id="2147483675" r:id="rId17"/>
    <p:sldLayoutId id="2147483676" r:id="rId18"/>
    <p:sldLayoutId id="214748367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0CB27EC-2204-44A2-9FD2-0960131423E6}"/>
              </a:ext>
            </a:extLst>
          </p:cNvPr>
          <p:cNvSpPr txBox="1"/>
          <p:nvPr/>
        </p:nvSpPr>
        <p:spPr>
          <a:xfrm>
            <a:off x="4123764" y="454992"/>
            <a:ext cx="788894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lt-LT" altLang="ko-KR" sz="2000" b="1" dirty="0">
                <a:latin typeface="+mj-lt"/>
                <a:cs typeface="Arial" pitchFamily="34" charset="0"/>
              </a:rPr>
              <a:t>Ar pasirengę produktus iš Vilkaviškio rajono ūkių trumpiausiu keliu tiekti tiesiai į ugdymo, globos įstaigas, ligoninę?</a:t>
            </a:r>
            <a:endParaRPr lang="en-US" altLang="ko-KR" sz="2000" b="1" dirty="0">
              <a:latin typeface="+mj-lt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ECA1A9C-C549-4636-AEA1-91B6002C0675}"/>
              </a:ext>
            </a:extLst>
          </p:cNvPr>
          <p:cNvSpPr txBox="1"/>
          <p:nvPr/>
        </p:nvSpPr>
        <p:spPr>
          <a:xfrm>
            <a:off x="8292668" y="5773463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4" name="Paveikslėlio vietos rezervavimo ženklas 3">
            <a:extLst>
              <a:ext uri="{FF2B5EF4-FFF2-40B4-BE49-F238E27FC236}">
                <a16:creationId xmlns:a16="http://schemas.microsoft.com/office/drawing/2014/main" xmlns="" id="{12301F5A-DECD-ABE6-CB8A-C7D88A4482D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r="4520"/>
          <a:stretch>
            <a:fillRect/>
          </a:stretch>
        </p:blipFill>
        <p:spPr>
          <a:xfrm>
            <a:off x="3965688" y="1870695"/>
            <a:ext cx="6958012" cy="4532313"/>
          </a:xfrm>
        </p:spPr>
      </p:pic>
      <p:pic>
        <p:nvPicPr>
          <p:cNvPr id="10" name="Paveikslėlio vietos rezervavimo ženklas 9">
            <a:extLst>
              <a:ext uri="{FF2B5EF4-FFF2-40B4-BE49-F238E27FC236}">
                <a16:creationId xmlns:a16="http://schemas.microsoft.com/office/drawing/2014/main" xmlns="" id="{BE3F1DFE-41EF-ECEB-CFF7-AF2B384D4AE3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1" r="21811"/>
          <a:stretch>
            <a:fillRect/>
          </a:stretch>
        </p:blipFill>
        <p:spPr>
          <a:xfrm rot="1034171">
            <a:off x="9797369" y="1604028"/>
            <a:ext cx="2252663" cy="2389187"/>
          </a:xfrm>
        </p:spPr>
      </p:pic>
      <p:pic>
        <p:nvPicPr>
          <p:cNvPr id="8" name="Paveikslėlio vietos rezervavimo ženklas 7">
            <a:extLst>
              <a:ext uri="{FF2B5EF4-FFF2-40B4-BE49-F238E27FC236}">
                <a16:creationId xmlns:a16="http://schemas.microsoft.com/office/drawing/2014/main" xmlns="" id="{934676A5-CF92-0239-8721-8F406E61C755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0" r="18540"/>
          <a:stretch>
            <a:fillRect/>
          </a:stretch>
        </p:blipFill>
        <p:spPr>
          <a:xfrm rot="20585984">
            <a:off x="1960337" y="3985209"/>
            <a:ext cx="2253284" cy="2389344"/>
          </a:xfrm>
        </p:spPr>
      </p:pic>
    </p:spTree>
    <p:extLst>
      <p:ext uri="{BB962C8B-B14F-4D97-AF65-F5344CB8AC3E}">
        <p14:creationId xmlns:p14="http://schemas.microsoft.com/office/powerpoint/2010/main" val="2927789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999" y="337787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lt-LT" sz="2800" dirty="0"/>
              <a:t>Maisto gamyba 75 tūkst. porcijų/1 mėn. </a:t>
            </a:r>
            <a:endParaRPr lang="en-US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DBF2734-1320-4DB7-B21C-729FF72236B4}"/>
              </a:ext>
            </a:extLst>
          </p:cNvPr>
          <p:cNvGrpSpPr/>
          <p:nvPr/>
        </p:nvGrpSpPr>
        <p:grpSpPr>
          <a:xfrm>
            <a:off x="6101208" y="1778264"/>
            <a:ext cx="68958" cy="4283174"/>
            <a:chOff x="4283968" y="1628800"/>
            <a:chExt cx="68958" cy="42831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59CD0868-7B02-4C8F-97AD-3EDD77ED5F5D}"/>
                </a:ext>
              </a:extLst>
            </p:cNvPr>
            <p:cNvSpPr/>
            <p:nvPr/>
          </p:nvSpPr>
          <p:spPr>
            <a:xfrm>
              <a:off x="4283968" y="1628800"/>
              <a:ext cx="68958" cy="8267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0213130A-304B-4766-A048-43B929B2A95D}"/>
                </a:ext>
              </a:extLst>
            </p:cNvPr>
            <p:cNvSpPr/>
            <p:nvPr/>
          </p:nvSpPr>
          <p:spPr>
            <a:xfrm>
              <a:off x="4283968" y="2492896"/>
              <a:ext cx="68958" cy="8267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8DB372F-791E-40F0-B150-752E76FB03EC}"/>
                </a:ext>
              </a:extLst>
            </p:cNvPr>
            <p:cNvSpPr/>
            <p:nvPr/>
          </p:nvSpPr>
          <p:spPr>
            <a:xfrm>
              <a:off x="4283968" y="3356992"/>
              <a:ext cx="68958" cy="8267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D74A3D49-2983-414A-B4F6-8FC6656B9469}"/>
                </a:ext>
              </a:extLst>
            </p:cNvPr>
            <p:cNvSpPr/>
            <p:nvPr/>
          </p:nvSpPr>
          <p:spPr>
            <a:xfrm>
              <a:off x="4283968" y="4221088"/>
              <a:ext cx="68958" cy="8267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297754CC-78C9-497F-AFF6-3C74184BC4DC}"/>
                </a:ext>
              </a:extLst>
            </p:cNvPr>
            <p:cNvSpPr/>
            <p:nvPr/>
          </p:nvSpPr>
          <p:spPr>
            <a:xfrm>
              <a:off x="4283968" y="5085184"/>
              <a:ext cx="68958" cy="82679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31DB602-0115-4271-91E7-AB7B8C0E082F}"/>
              </a:ext>
            </a:extLst>
          </p:cNvPr>
          <p:cNvCxnSpPr/>
          <p:nvPr/>
        </p:nvCxnSpPr>
        <p:spPr>
          <a:xfrm>
            <a:off x="6317231" y="2191659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9A6172F-80AC-4A7F-99F8-861F5D3D7766}"/>
              </a:ext>
            </a:extLst>
          </p:cNvPr>
          <p:cNvCxnSpPr/>
          <p:nvPr/>
        </p:nvCxnSpPr>
        <p:spPr>
          <a:xfrm>
            <a:off x="6317231" y="3937070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8C7A144-B48C-4B44-8E8E-548C6E7F3224}"/>
              </a:ext>
            </a:extLst>
          </p:cNvPr>
          <p:cNvCxnSpPr/>
          <p:nvPr/>
        </p:nvCxnSpPr>
        <p:spPr>
          <a:xfrm>
            <a:off x="6317231" y="5682481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F02B02F-0ABC-4585-9479-C11BE187B57D}"/>
              </a:ext>
            </a:extLst>
          </p:cNvPr>
          <p:cNvCxnSpPr/>
          <p:nvPr/>
        </p:nvCxnSpPr>
        <p:spPr>
          <a:xfrm>
            <a:off x="5568576" y="4770255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FE845E2-F308-47B5-A5C9-CB985A8951E8}"/>
              </a:ext>
            </a:extLst>
          </p:cNvPr>
          <p:cNvSpPr/>
          <p:nvPr/>
        </p:nvSpPr>
        <p:spPr>
          <a:xfrm>
            <a:off x="4585104" y="2646267"/>
            <a:ext cx="846777" cy="846777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2F05ADC-A1A4-4539-BA96-9A03BAD54425}"/>
              </a:ext>
            </a:extLst>
          </p:cNvPr>
          <p:cNvSpPr/>
          <p:nvPr/>
        </p:nvSpPr>
        <p:spPr>
          <a:xfrm>
            <a:off x="4459883" y="2656260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BA4D7C5-EDD0-4849-BF37-B71A09C6DEEC}"/>
              </a:ext>
            </a:extLst>
          </p:cNvPr>
          <p:cNvCxnSpPr/>
          <p:nvPr/>
        </p:nvCxnSpPr>
        <p:spPr>
          <a:xfrm>
            <a:off x="5568576" y="3071114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8">
            <a:extLst>
              <a:ext uri="{FF2B5EF4-FFF2-40B4-BE49-F238E27FC236}">
                <a16:creationId xmlns:a16="http://schemas.microsoft.com/office/drawing/2014/main" xmlns="" id="{625F6D73-225C-4D6F-86A5-83A98156932E}"/>
              </a:ext>
            </a:extLst>
          </p:cNvPr>
          <p:cNvGrpSpPr/>
          <p:nvPr/>
        </p:nvGrpSpPr>
        <p:grpSpPr>
          <a:xfrm>
            <a:off x="852378" y="2595761"/>
            <a:ext cx="3425502" cy="712619"/>
            <a:chOff x="222945" y="2305923"/>
            <a:chExt cx="2563713" cy="71261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E79EF28-5FE9-499C-9257-17E52A8E35B5}"/>
                </a:ext>
              </a:extLst>
            </p:cNvPr>
            <p:cNvSpPr txBox="1"/>
            <p:nvPr/>
          </p:nvSpPr>
          <p:spPr>
            <a:xfrm>
              <a:off x="222945" y="2305923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t-LT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Ikimokyklinio ugdymo įstaigos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2DD9CB2-724F-478F-A1A7-D3E3ED5BDC36}"/>
                </a:ext>
              </a:extLst>
            </p:cNvPr>
            <p:cNvSpPr txBox="1"/>
            <p:nvPr/>
          </p:nvSpPr>
          <p:spPr>
            <a:xfrm>
              <a:off x="222945" y="2556877"/>
              <a:ext cx="2563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r>
                <a:rPr lang="lt-LT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15 ikimokyklinio ugdymo įstaigų ugdoma 1248 vaikai. Viso per mėnesį teoriškai valgo 25368.    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B5635262-6EF4-4AA2-B200-B1240063B21B}"/>
              </a:ext>
            </a:extLst>
          </p:cNvPr>
          <p:cNvSpPr/>
          <p:nvPr/>
        </p:nvSpPr>
        <p:spPr>
          <a:xfrm>
            <a:off x="6821289" y="1758279"/>
            <a:ext cx="846777" cy="846777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B637ED8-654D-4EC3-AC80-251A6FA8C820}"/>
              </a:ext>
            </a:extLst>
          </p:cNvPr>
          <p:cNvSpPr/>
          <p:nvPr/>
        </p:nvSpPr>
        <p:spPr>
          <a:xfrm>
            <a:off x="6965305" y="1772138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1" name="그룹 7">
            <a:extLst>
              <a:ext uri="{FF2B5EF4-FFF2-40B4-BE49-F238E27FC236}">
                <a16:creationId xmlns:a16="http://schemas.microsoft.com/office/drawing/2014/main" xmlns="" id="{02A0D030-BD83-4D8A-90E9-33F0DC892A8F}"/>
              </a:ext>
            </a:extLst>
          </p:cNvPr>
          <p:cNvGrpSpPr/>
          <p:nvPr/>
        </p:nvGrpSpPr>
        <p:grpSpPr>
          <a:xfrm>
            <a:off x="7936112" y="1721139"/>
            <a:ext cx="3425502" cy="712619"/>
            <a:chOff x="6328767" y="1465734"/>
            <a:chExt cx="2563713" cy="71261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7FB62AC-A511-46FC-92F2-F1EDFCF8521E}"/>
                </a:ext>
              </a:extLst>
            </p:cNvPr>
            <p:cNvSpPr txBox="1"/>
            <p:nvPr/>
          </p:nvSpPr>
          <p:spPr>
            <a:xfrm>
              <a:off x="6328767" y="1465734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Bendrojo ugdymo įstaigos 5-12 kl.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1AB1327-A69A-4A10-8E66-E992E62B1DEB}"/>
                </a:ext>
              </a:extLst>
            </p:cNvPr>
            <p:cNvSpPr txBox="1"/>
            <p:nvPr/>
          </p:nvSpPr>
          <p:spPr>
            <a:xfrm>
              <a:off x="6328767" y="1716688"/>
              <a:ext cx="2563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18 bendrojo ugdymo įstaigų mokosi 2608 mokiniai. Teoriškai per mėnesį valgo 17535.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35449A79-3E96-4B7A-8B57-7A6D0F03530B}"/>
              </a:ext>
            </a:extLst>
          </p:cNvPr>
          <p:cNvSpPr/>
          <p:nvPr/>
        </p:nvSpPr>
        <p:spPr>
          <a:xfrm>
            <a:off x="4585104" y="4345408"/>
            <a:ext cx="846777" cy="846777"/>
          </a:xfrm>
          <a:prstGeom prst="ellipse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D98B1AE-B9C8-499A-8734-A8423FAE5AD5}"/>
              </a:ext>
            </a:extLst>
          </p:cNvPr>
          <p:cNvSpPr/>
          <p:nvPr/>
        </p:nvSpPr>
        <p:spPr>
          <a:xfrm>
            <a:off x="4459883" y="4355401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6" name="그룹 10">
            <a:extLst>
              <a:ext uri="{FF2B5EF4-FFF2-40B4-BE49-F238E27FC236}">
                <a16:creationId xmlns:a16="http://schemas.microsoft.com/office/drawing/2014/main" xmlns="" id="{7F5FCC77-FF2C-498B-BAAB-5EE9D5402115}"/>
              </a:ext>
            </a:extLst>
          </p:cNvPr>
          <p:cNvGrpSpPr/>
          <p:nvPr/>
        </p:nvGrpSpPr>
        <p:grpSpPr>
          <a:xfrm>
            <a:off x="775871" y="4296935"/>
            <a:ext cx="3502009" cy="759689"/>
            <a:chOff x="165686" y="3957994"/>
            <a:chExt cx="2620972" cy="75968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39F51D14-07BF-4C03-B3F7-21168945A19A}"/>
                </a:ext>
              </a:extLst>
            </p:cNvPr>
            <p:cNvSpPr txBox="1"/>
            <p:nvPr/>
          </p:nvSpPr>
          <p:spPr>
            <a:xfrm>
              <a:off x="165686" y="3957994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t-LT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Bendrojo ugdymo įstaigos 1-4 kl.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12903432-7FFE-4460-915E-340014FB3AAD}"/>
                </a:ext>
              </a:extLst>
            </p:cNvPr>
            <p:cNvSpPr txBox="1"/>
            <p:nvPr/>
          </p:nvSpPr>
          <p:spPr>
            <a:xfrm>
              <a:off x="222945" y="4256018"/>
              <a:ext cx="2563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t-LT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14 ugdymo įstaigų mokosi 1201 pradinių klasių mokinys. Viso per mėnesį teoriškai valgo 25221.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9096071A-F801-4BD6-8EDE-953827B659CE}"/>
              </a:ext>
            </a:extLst>
          </p:cNvPr>
          <p:cNvSpPr/>
          <p:nvPr/>
        </p:nvSpPr>
        <p:spPr>
          <a:xfrm>
            <a:off x="6821289" y="5249101"/>
            <a:ext cx="846777" cy="846777"/>
          </a:xfrm>
          <a:prstGeom prst="ellipse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64A86CBE-ADD9-4CA3-B4D4-5E1C3DCAA244}"/>
              </a:ext>
            </a:extLst>
          </p:cNvPr>
          <p:cNvSpPr/>
          <p:nvPr/>
        </p:nvSpPr>
        <p:spPr>
          <a:xfrm>
            <a:off x="6965305" y="5262960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1" name="그룹 1">
            <a:extLst>
              <a:ext uri="{FF2B5EF4-FFF2-40B4-BE49-F238E27FC236}">
                <a16:creationId xmlns:a16="http://schemas.microsoft.com/office/drawing/2014/main" xmlns="" id="{5577CD99-948C-4E57-A5BB-62798507EAA6}"/>
              </a:ext>
            </a:extLst>
          </p:cNvPr>
          <p:cNvGrpSpPr/>
          <p:nvPr/>
        </p:nvGrpSpPr>
        <p:grpSpPr>
          <a:xfrm>
            <a:off x="7936112" y="5217627"/>
            <a:ext cx="3425502" cy="527953"/>
            <a:chOff x="6328767" y="4956556"/>
            <a:chExt cx="2563713" cy="52795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D23BA75-C68C-4058-A29F-B45C662CA7AE}"/>
                </a:ext>
              </a:extLst>
            </p:cNvPr>
            <p:cNvSpPr txBox="1"/>
            <p:nvPr/>
          </p:nvSpPr>
          <p:spPr>
            <a:xfrm>
              <a:off x="6328767" y="4956556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altLang="ko-KR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Gudkaimio</a:t>
              </a:r>
              <a:r>
                <a:rPr lang="lt-LT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 globos namai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15BEBA86-7458-4499-8D4C-30C614974098}"/>
                </a:ext>
              </a:extLst>
            </p:cNvPr>
            <p:cNvSpPr txBox="1"/>
            <p:nvPr/>
          </p:nvSpPr>
          <p:spPr>
            <a:xfrm>
              <a:off x="6328767" y="5207510"/>
              <a:ext cx="25637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80 vietų. Teoriškai valgo 2480 per mėnesį.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F0ED7431-6B32-4EC1-A7DA-409ECA493E19}"/>
              </a:ext>
            </a:extLst>
          </p:cNvPr>
          <p:cNvSpPr/>
          <p:nvPr/>
        </p:nvSpPr>
        <p:spPr>
          <a:xfrm>
            <a:off x="6821289" y="3503690"/>
            <a:ext cx="846777" cy="846777"/>
          </a:xfrm>
          <a:prstGeom prst="ellipse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D793972E-287A-42AD-98DD-7A3EE8CDB7A5}"/>
              </a:ext>
            </a:extLst>
          </p:cNvPr>
          <p:cNvSpPr/>
          <p:nvPr/>
        </p:nvSpPr>
        <p:spPr>
          <a:xfrm>
            <a:off x="6965305" y="3517549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6" name="그룹 6">
            <a:extLst>
              <a:ext uri="{FF2B5EF4-FFF2-40B4-BE49-F238E27FC236}">
                <a16:creationId xmlns:a16="http://schemas.microsoft.com/office/drawing/2014/main" xmlns="" id="{22CAA069-A5D2-4AA8-9B46-9F75984E90A7}"/>
              </a:ext>
            </a:extLst>
          </p:cNvPr>
          <p:cNvGrpSpPr/>
          <p:nvPr/>
        </p:nvGrpSpPr>
        <p:grpSpPr>
          <a:xfrm>
            <a:off x="7936112" y="3469385"/>
            <a:ext cx="3425502" cy="1081951"/>
            <a:chOff x="6328767" y="3211145"/>
            <a:chExt cx="2563713" cy="108195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CB9FF7A-80C4-49A2-99D6-A58F49D7B67D}"/>
                </a:ext>
              </a:extLst>
            </p:cNvPr>
            <p:cNvSpPr txBox="1"/>
            <p:nvPr/>
          </p:nvSpPr>
          <p:spPr>
            <a:xfrm>
              <a:off x="6328767" y="3211145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VšĮ Vilkaviškio ligoninė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17C42D4A-946A-4B6F-88E3-F3EC92F1B0EC}"/>
                </a:ext>
              </a:extLst>
            </p:cNvPr>
            <p:cNvSpPr txBox="1"/>
            <p:nvPr/>
          </p:nvSpPr>
          <p:spPr>
            <a:xfrm>
              <a:off x="6328767" y="3462099"/>
              <a:ext cx="25637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156 lovos. Teoriškai valgo 3000 ligonių per mėnesį.  </a:t>
              </a:r>
            </a:p>
            <a:p>
              <a:r>
                <a:rPr lang="lt-LT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286 gydytojai, kiti specialistai. Teoriškai valgo 2100 per mėnesį. 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4" name="그룹 108">
            <a:extLst>
              <a:ext uri="{FF2B5EF4-FFF2-40B4-BE49-F238E27FC236}">
                <a16:creationId xmlns:a16="http://schemas.microsoft.com/office/drawing/2014/main" xmlns="" id="{CA0D49F1-ADAB-4852-9E82-E0601069EC07}"/>
              </a:ext>
            </a:extLst>
          </p:cNvPr>
          <p:cNvGrpSpPr/>
          <p:nvPr/>
        </p:nvGrpSpPr>
        <p:grpSpPr>
          <a:xfrm>
            <a:off x="4661184" y="2846715"/>
            <a:ext cx="432177" cy="493370"/>
            <a:chOff x="7322818" y="1544656"/>
            <a:chExt cx="2434437" cy="2779133"/>
          </a:xfrm>
          <a:solidFill>
            <a:schemeClr val="accent2"/>
          </a:solidFill>
        </p:grpSpPr>
        <p:sp>
          <p:nvSpPr>
            <p:cNvPr id="45" name="타원 109">
              <a:extLst>
                <a:ext uri="{FF2B5EF4-FFF2-40B4-BE49-F238E27FC236}">
                  <a16:creationId xmlns:a16="http://schemas.microsoft.com/office/drawing/2014/main" xmlns="" id="{59F3C373-0A80-4019-B062-CC1F74194CD5}"/>
                </a:ext>
              </a:extLst>
            </p:cNvPr>
            <p:cNvSpPr/>
            <p:nvPr/>
          </p:nvSpPr>
          <p:spPr>
            <a:xfrm rot="1023001">
              <a:off x="7882224" y="2424122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타원 110">
              <a:extLst>
                <a:ext uri="{FF2B5EF4-FFF2-40B4-BE49-F238E27FC236}">
                  <a16:creationId xmlns:a16="http://schemas.microsoft.com/office/drawing/2014/main" xmlns="" id="{FFC821AE-EF5C-4B81-89E4-7007700043D9}"/>
                </a:ext>
              </a:extLst>
            </p:cNvPr>
            <p:cNvSpPr/>
            <p:nvPr/>
          </p:nvSpPr>
          <p:spPr>
            <a:xfrm rot="1023001">
              <a:off x="8340738" y="2465286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자유형: 도형 111">
              <a:extLst>
                <a:ext uri="{FF2B5EF4-FFF2-40B4-BE49-F238E27FC236}">
                  <a16:creationId xmlns:a16="http://schemas.microsoft.com/office/drawing/2014/main" xmlns="" id="{F8CD5ADC-0D76-452A-A6D9-0A5D629374F9}"/>
                </a:ext>
              </a:extLst>
            </p:cNvPr>
            <p:cNvSpPr/>
            <p:nvPr/>
          </p:nvSpPr>
          <p:spPr>
            <a:xfrm>
              <a:off x="7870936" y="2805575"/>
              <a:ext cx="1345565" cy="1518214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타원 112">
              <a:extLst>
                <a:ext uri="{FF2B5EF4-FFF2-40B4-BE49-F238E27FC236}">
                  <a16:creationId xmlns:a16="http://schemas.microsoft.com/office/drawing/2014/main" xmlns="" id="{EE8C03E5-96E2-43E9-915A-89B4B6CF0F9E}"/>
                </a:ext>
              </a:extLst>
            </p:cNvPr>
            <p:cNvSpPr/>
            <p:nvPr/>
          </p:nvSpPr>
          <p:spPr>
            <a:xfrm rot="1023001">
              <a:off x="8872391" y="2752794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타원 113">
              <a:extLst>
                <a:ext uri="{FF2B5EF4-FFF2-40B4-BE49-F238E27FC236}">
                  <a16:creationId xmlns:a16="http://schemas.microsoft.com/office/drawing/2014/main" xmlns="" id="{21172CCB-7A8B-45F5-92E5-7C960F43230B}"/>
                </a:ext>
              </a:extLst>
            </p:cNvPr>
            <p:cNvSpPr/>
            <p:nvPr/>
          </p:nvSpPr>
          <p:spPr>
            <a:xfrm rot="1023001">
              <a:off x="8739631" y="2136731"/>
              <a:ext cx="1017624" cy="956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114">
              <a:extLst>
                <a:ext uri="{FF2B5EF4-FFF2-40B4-BE49-F238E27FC236}">
                  <a16:creationId xmlns:a16="http://schemas.microsoft.com/office/drawing/2014/main" xmlns="" id="{B139AC48-6C40-4420-A44F-B2C479B941A9}"/>
                </a:ext>
              </a:extLst>
            </p:cNvPr>
            <p:cNvSpPr/>
            <p:nvPr/>
          </p:nvSpPr>
          <p:spPr>
            <a:xfrm rot="1023001">
              <a:off x="8781329" y="1841640"/>
              <a:ext cx="650363" cy="6115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타원 115">
              <a:extLst>
                <a:ext uri="{FF2B5EF4-FFF2-40B4-BE49-F238E27FC236}">
                  <a16:creationId xmlns:a16="http://schemas.microsoft.com/office/drawing/2014/main" xmlns="" id="{7D297810-FEF2-4846-9F88-085CDFFE2692}"/>
                </a:ext>
              </a:extLst>
            </p:cNvPr>
            <p:cNvSpPr/>
            <p:nvPr/>
          </p:nvSpPr>
          <p:spPr>
            <a:xfrm rot="1023001">
              <a:off x="8227747" y="1544656"/>
              <a:ext cx="942587" cy="10191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2" name="타원 116">
              <a:extLst>
                <a:ext uri="{FF2B5EF4-FFF2-40B4-BE49-F238E27FC236}">
                  <a16:creationId xmlns:a16="http://schemas.microsoft.com/office/drawing/2014/main" xmlns="" id="{66AC4932-0CC8-4AA5-9A4B-B115FB5F2CB5}"/>
                </a:ext>
              </a:extLst>
            </p:cNvPr>
            <p:cNvSpPr/>
            <p:nvPr/>
          </p:nvSpPr>
          <p:spPr>
            <a:xfrm rot="1023001">
              <a:off x="7793056" y="1695490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117">
              <a:extLst>
                <a:ext uri="{FF2B5EF4-FFF2-40B4-BE49-F238E27FC236}">
                  <a16:creationId xmlns:a16="http://schemas.microsoft.com/office/drawing/2014/main" xmlns="" id="{42D5E28E-0A2B-409D-BF81-F95C1FA0CD3A}"/>
                </a:ext>
              </a:extLst>
            </p:cNvPr>
            <p:cNvSpPr/>
            <p:nvPr/>
          </p:nvSpPr>
          <p:spPr>
            <a:xfrm rot="1023001">
              <a:off x="7329654" y="1926595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118">
              <a:extLst>
                <a:ext uri="{FF2B5EF4-FFF2-40B4-BE49-F238E27FC236}">
                  <a16:creationId xmlns:a16="http://schemas.microsoft.com/office/drawing/2014/main" xmlns="" id="{097408D6-ACC1-42A7-AA01-9F77E978BA61}"/>
                </a:ext>
              </a:extLst>
            </p:cNvPr>
            <p:cNvSpPr/>
            <p:nvPr/>
          </p:nvSpPr>
          <p:spPr>
            <a:xfrm rot="1023001">
              <a:off x="7322818" y="2549785"/>
              <a:ext cx="782358" cy="735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타원 119">
              <a:extLst>
                <a:ext uri="{FF2B5EF4-FFF2-40B4-BE49-F238E27FC236}">
                  <a16:creationId xmlns:a16="http://schemas.microsoft.com/office/drawing/2014/main" xmlns="" id="{396F70E8-EF07-4C92-B041-3A03A88C0042}"/>
                </a:ext>
              </a:extLst>
            </p:cNvPr>
            <p:cNvSpPr/>
            <p:nvPr/>
          </p:nvSpPr>
          <p:spPr>
            <a:xfrm rot="1023001">
              <a:off x="8073501" y="2415555"/>
              <a:ext cx="797355" cy="655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6" name="그룹 125">
            <a:extLst>
              <a:ext uri="{FF2B5EF4-FFF2-40B4-BE49-F238E27FC236}">
                <a16:creationId xmlns:a16="http://schemas.microsoft.com/office/drawing/2014/main" xmlns="" id="{5C2A4FB2-3C4B-4E28-8750-BA40D329735B}"/>
              </a:ext>
            </a:extLst>
          </p:cNvPr>
          <p:cNvGrpSpPr/>
          <p:nvPr/>
        </p:nvGrpSpPr>
        <p:grpSpPr>
          <a:xfrm>
            <a:off x="7244677" y="3715927"/>
            <a:ext cx="301904" cy="422301"/>
            <a:chOff x="1019786" y="3002376"/>
            <a:chExt cx="2531613" cy="3541196"/>
          </a:xfrm>
          <a:solidFill>
            <a:schemeClr val="accent3"/>
          </a:solidFill>
        </p:grpSpPr>
        <p:sp>
          <p:nvSpPr>
            <p:cNvPr id="57" name="사각형: 둥근 모서리 132">
              <a:extLst>
                <a:ext uri="{FF2B5EF4-FFF2-40B4-BE49-F238E27FC236}">
                  <a16:creationId xmlns:a16="http://schemas.microsoft.com/office/drawing/2014/main" xmlns="" id="{B153A2D5-70F0-496D-A2F7-ED460374956A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막힌 원호 135">
              <a:extLst>
                <a:ext uri="{FF2B5EF4-FFF2-40B4-BE49-F238E27FC236}">
                  <a16:creationId xmlns:a16="http://schemas.microsoft.com/office/drawing/2014/main" xmlns="" id="{9B7FC92B-7C9C-40B1-B99B-6A6C3DF7A919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자유형: 도형 128">
              <a:extLst>
                <a:ext uri="{FF2B5EF4-FFF2-40B4-BE49-F238E27FC236}">
                  <a16:creationId xmlns:a16="http://schemas.microsoft.com/office/drawing/2014/main" xmlns="" id="{B849DF4E-02B0-4903-AD55-7E3059DB7DAD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0" name="자유형: 도형 129">
              <a:extLst>
                <a:ext uri="{FF2B5EF4-FFF2-40B4-BE49-F238E27FC236}">
                  <a16:creationId xmlns:a16="http://schemas.microsoft.com/office/drawing/2014/main" xmlns="" id="{AE72E1B9-865B-432D-B5AF-1ADC5835246B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61" name="그룹 103">
            <a:extLst>
              <a:ext uri="{FF2B5EF4-FFF2-40B4-BE49-F238E27FC236}">
                <a16:creationId xmlns:a16="http://schemas.microsoft.com/office/drawing/2014/main" xmlns="" id="{3DEB29F4-11D4-4EE3-B68C-293625A3D89D}"/>
              </a:ext>
            </a:extLst>
          </p:cNvPr>
          <p:cNvGrpSpPr/>
          <p:nvPr/>
        </p:nvGrpSpPr>
        <p:grpSpPr>
          <a:xfrm rot="4020525">
            <a:off x="4758527" y="4442605"/>
            <a:ext cx="298248" cy="631981"/>
            <a:chOff x="-287118" y="4952296"/>
            <a:chExt cx="1609427" cy="3410347"/>
          </a:xfrm>
          <a:solidFill>
            <a:schemeClr val="accent4"/>
          </a:solidFill>
        </p:grpSpPr>
        <p:sp>
          <p:nvSpPr>
            <p:cNvPr id="62" name="자유형: 도형 104">
              <a:extLst>
                <a:ext uri="{FF2B5EF4-FFF2-40B4-BE49-F238E27FC236}">
                  <a16:creationId xmlns:a16="http://schemas.microsoft.com/office/drawing/2014/main" xmlns="" id="{C62C6227-7944-4CEF-A94F-1D870894F312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자유형: 도형 105">
              <a:extLst>
                <a:ext uri="{FF2B5EF4-FFF2-40B4-BE49-F238E27FC236}">
                  <a16:creationId xmlns:a16="http://schemas.microsoft.com/office/drawing/2014/main" xmlns="" id="{2B390126-D5D5-42BC-A4C5-DF6AA6C2337B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자유형: 도형 106">
              <a:extLst>
                <a:ext uri="{FF2B5EF4-FFF2-40B4-BE49-F238E27FC236}">
                  <a16:creationId xmlns:a16="http://schemas.microsoft.com/office/drawing/2014/main" xmlns="" id="{EAFF8A49-0CB7-417B-8D75-1D4E6EB697B1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자유형: 도형 107">
              <a:extLst>
                <a:ext uri="{FF2B5EF4-FFF2-40B4-BE49-F238E27FC236}">
                  <a16:creationId xmlns:a16="http://schemas.microsoft.com/office/drawing/2014/main" xmlns="" id="{98EF63D8-F231-4BB3-808B-7CCF012DF042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6" name="그룹 69">
            <a:extLst>
              <a:ext uri="{FF2B5EF4-FFF2-40B4-BE49-F238E27FC236}">
                <a16:creationId xmlns:a16="http://schemas.microsoft.com/office/drawing/2014/main" xmlns="" id="{CD38D67F-7A3A-4054-B313-4BD07C6FAAD4}"/>
              </a:ext>
            </a:extLst>
          </p:cNvPr>
          <p:cNvGrpSpPr/>
          <p:nvPr/>
        </p:nvGrpSpPr>
        <p:grpSpPr>
          <a:xfrm>
            <a:off x="7223835" y="5469736"/>
            <a:ext cx="372956" cy="425490"/>
            <a:chOff x="3434152" y="428041"/>
            <a:chExt cx="4718078" cy="5382655"/>
          </a:xfrm>
          <a:solidFill>
            <a:schemeClr val="accent5"/>
          </a:solidFill>
        </p:grpSpPr>
        <p:sp>
          <p:nvSpPr>
            <p:cNvPr id="67" name="자유형: 도형 70">
              <a:extLst>
                <a:ext uri="{FF2B5EF4-FFF2-40B4-BE49-F238E27FC236}">
                  <a16:creationId xmlns:a16="http://schemas.microsoft.com/office/drawing/2014/main" xmlns="" id="{1FAD175A-27FA-4958-916F-638F2A3178F9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자유형: 도형 71">
              <a:extLst>
                <a:ext uri="{FF2B5EF4-FFF2-40B4-BE49-F238E27FC236}">
                  <a16:creationId xmlns:a16="http://schemas.microsoft.com/office/drawing/2014/main" xmlns="" id="{0BD8388B-4868-4D91-AFCE-5DE1F8DB1114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자유형: 도형 72">
              <a:extLst>
                <a:ext uri="{FF2B5EF4-FFF2-40B4-BE49-F238E27FC236}">
                  <a16:creationId xmlns:a16="http://schemas.microsoft.com/office/drawing/2014/main" xmlns="" id="{79276F56-5068-496B-A0F6-8117CAC22E2A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자유형: 도형 73">
              <a:extLst>
                <a:ext uri="{FF2B5EF4-FFF2-40B4-BE49-F238E27FC236}">
                  <a16:creationId xmlns:a16="http://schemas.microsoft.com/office/drawing/2014/main" xmlns="" id="{E7138D20-7CAB-4B81-A1DE-2CD86CE46DFA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1" name="Teardrop 3">
              <a:extLst>
                <a:ext uri="{FF2B5EF4-FFF2-40B4-BE49-F238E27FC236}">
                  <a16:creationId xmlns:a16="http://schemas.microsoft.com/office/drawing/2014/main" xmlns="" id="{7771A9EB-6A30-4FA6-A4D7-0038C3BC001F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xmlns="" id="{E278153D-971E-4672-B83B-17CF2A01B59E}"/>
              </a:ext>
            </a:extLst>
          </p:cNvPr>
          <p:cNvSpPr/>
          <p:nvPr/>
        </p:nvSpPr>
        <p:spPr>
          <a:xfrm>
            <a:off x="7137610" y="1924391"/>
            <a:ext cx="510374" cy="557693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83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CCE56F0-139C-4835-8710-12CBF752F1A0}"/>
              </a:ext>
            </a:extLst>
          </p:cNvPr>
          <p:cNvGrpSpPr/>
          <p:nvPr/>
        </p:nvGrpSpPr>
        <p:grpSpPr>
          <a:xfrm>
            <a:off x="5138963" y="2890327"/>
            <a:ext cx="758913" cy="1077346"/>
            <a:chOff x="3805328" y="4061908"/>
            <a:chExt cx="310118" cy="44024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194CDE4B-EB01-43E8-98BD-E5C585A00794}"/>
                </a:ext>
              </a:extLst>
            </p:cNvPr>
            <p:cNvSpPr/>
            <p:nvPr/>
          </p:nvSpPr>
          <p:spPr>
            <a:xfrm>
              <a:off x="3805328" y="4199702"/>
              <a:ext cx="308525" cy="301890"/>
            </a:xfrm>
            <a:custGeom>
              <a:avLst/>
              <a:gdLst>
                <a:gd name="connsiteX0" fmla="*/ 309455 w 308524"/>
                <a:gd name="connsiteY0" fmla="*/ 104725 h 301889"/>
                <a:gd name="connsiteX1" fmla="*/ 242110 w 308524"/>
                <a:gd name="connsiteY1" fmla="*/ 20793 h 301889"/>
                <a:gd name="connsiteX2" fmla="*/ 236138 w 308524"/>
                <a:gd name="connsiteY2" fmla="*/ 16812 h 301889"/>
                <a:gd name="connsiteX3" fmla="*/ 170784 w 308524"/>
                <a:gd name="connsiteY3" fmla="*/ 2215 h 301889"/>
                <a:gd name="connsiteX4" fmla="*/ 143913 w 308524"/>
                <a:gd name="connsiteY4" fmla="*/ 225 h 301889"/>
                <a:gd name="connsiteX5" fmla="*/ 74246 w 308524"/>
                <a:gd name="connsiteY5" fmla="*/ 11504 h 301889"/>
                <a:gd name="connsiteX6" fmla="*/ 14863 w 308524"/>
                <a:gd name="connsiteY6" fmla="*/ 58612 h 301889"/>
                <a:gd name="connsiteX7" fmla="*/ 598 w 308524"/>
                <a:gd name="connsiteY7" fmla="*/ 111028 h 301889"/>
                <a:gd name="connsiteX8" fmla="*/ 25811 w 308524"/>
                <a:gd name="connsiteY8" fmla="*/ 228467 h 301889"/>
                <a:gd name="connsiteX9" fmla="*/ 74577 w 308524"/>
                <a:gd name="connsiteY9" fmla="*/ 280551 h 301889"/>
                <a:gd name="connsiteX10" fmla="*/ 137609 w 308524"/>
                <a:gd name="connsiteY10" fmla="*/ 303774 h 301889"/>
                <a:gd name="connsiteX11" fmla="*/ 166803 w 308524"/>
                <a:gd name="connsiteY11" fmla="*/ 303774 h 301889"/>
                <a:gd name="connsiteX12" fmla="*/ 167135 w 308524"/>
                <a:gd name="connsiteY12" fmla="*/ 303442 h 301889"/>
                <a:gd name="connsiteX13" fmla="*/ 166803 w 308524"/>
                <a:gd name="connsiteY13" fmla="*/ 303774 h 301889"/>
                <a:gd name="connsiteX14" fmla="*/ 172443 w 308524"/>
                <a:gd name="connsiteY14" fmla="*/ 303774 h 301889"/>
                <a:gd name="connsiteX15" fmla="*/ 232157 w 308524"/>
                <a:gd name="connsiteY15" fmla="*/ 284201 h 301889"/>
                <a:gd name="connsiteX16" fmla="*/ 300166 w 308524"/>
                <a:gd name="connsiteY16" fmla="*/ 199937 h 301889"/>
                <a:gd name="connsiteX17" fmla="*/ 310781 w 308524"/>
                <a:gd name="connsiteY17" fmla="*/ 150506 h 301889"/>
                <a:gd name="connsiteX18" fmla="*/ 309455 w 308524"/>
                <a:gd name="connsiteY18" fmla="*/ 104725 h 301889"/>
                <a:gd name="connsiteX19" fmla="*/ 168462 w 308524"/>
                <a:gd name="connsiteY19" fmla="*/ 301783 h 301889"/>
                <a:gd name="connsiteX20" fmla="*/ 168462 w 308524"/>
                <a:gd name="connsiteY20" fmla="*/ 301783 h 301889"/>
                <a:gd name="connsiteX21" fmla="*/ 168462 w 308524"/>
                <a:gd name="connsiteY21" fmla="*/ 301783 h 30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8524" h="301889">
                  <a:moveTo>
                    <a:pt x="309455" y="104725"/>
                  </a:moveTo>
                  <a:cubicBezTo>
                    <a:pt x="301493" y="64916"/>
                    <a:pt x="278270" y="37712"/>
                    <a:pt x="242110" y="20793"/>
                  </a:cubicBezTo>
                  <a:cubicBezTo>
                    <a:pt x="240783" y="18803"/>
                    <a:pt x="238461" y="17476"/>
                    <a:pt x="236138" y="16812"/>
                  </a:cubicBezTo>
                  <a:cubicBezTo>
                    <a:pt x="215238" y="7855"/>
                    <a:pt x="193675" y="1552"/>
                    <a:pt x="170784" y="2215"/>
                  </a:cubicBezTo>
                  <a:cubicBezTo>
                    <a:pt x="161827" y="3874"/>
                    <a:pt x="148225" y="225"/>
                    <a:pt x="143913" y="225"/>
                  </a:cubicBezTo>
                  <a:cubicBezTo>
                    <a:pt x="120027" y="-1102"/>
                    <a:pt x="96805" y="3542"/>
                    <a:pt x="74246" y="11504"/>
                  </a:cubicBezTo>
                  <a:cubicBezTo>
                    <a:pt x="49033" y="20462"/>
                    <a:pt x="29460" y="36385"/>
                    <a:pt x="14863" y="58612"/>
                  </a:cubicBezTo>
                  <a:cubicBezTo>
                    <a:pt x="4247" y="74536"/>
                    <a:pt x="1593" y="92451"/>
                    <a:pt x="598" y="111028"/>
                  </a:cubicBezTo>
                  <a:cubicBezTo>
                    <a:pt x="-1724" y="152497"/>
                    <a:pt x="1925" y="192638"/>
                    <a:pt x="25811" y="228467"/>
                  </a:cubicBezTo>
                  <a:cubicBezTo>
                    <a:pt x="39412" y="248704"/>
                    <a:pt x="54673" y="266286"/>
                    <a:pt x="74577" y="280551"/>
                  </a:cubicBezTo>
                  <a:cubicBezTo>
                    <a:pt x="93819" y="293821"/>
                    <a:pt x="114387" y="302447"/>
                    <a:pt x="137609" y="303774"/>
                  </a:cubicBezTo>
                  <a:cubicBezTo>
                    <a:pt x="147230" y="303774"/>
                    <a:pt x="157183" y="303774"/>
                    <a:pt x="166803" y="303774"/>
                  </a:cubicBezTo>
                  <a:cubicBezTo>
                    <a:pt x="166803" y="303774"/>
                    <a:pt x="166803" y="303442"/>
                    <a:pt x="167135" y="303442"/>
                  </a:cubicBezTo>
                  <a:cubicBezTo>
                    <a:pt x="167135" y="303442"/>
                    <a:pt x="167135" y="303774"/>
                    <a:pt x="166803" y="303774"/>
                  </a:cubicBezTo>
                  <a:cubicBezTo>
                    <a:pt x="168794" y="303774"/>
                    <a:pt x="170452" y="303774"/>
                    <a:pt x="172443" y="303774"/>
                  </a:cubicBezTo>
                  <a:cubicBezTo>
                    <a:pt x="194006" y="302115"/>
                    <a:pt x="214243" y="296807"/>
                    <a:pt x="232157" y="284201"/>
                  </a:cubicBezTo>
                  <a:cubicBezTo>
                    <a:pt x="262678" y="262637"/>
                    <a:pt x="284905" y="234107"/>
                    <a:pt x="300166" y="199937"/>
                  </a:cubicBezTo>
                  <a:cubicBezTo>
                    <a:pt x="307132" y="184013"/>
                    <a:pt x="307796" y="167094"/>
                    <a:pt x="310781" y="150506"/>
                  </a:cubicBezTo>
                  <a:cubicBezTo>
                    <a:pt x="311445" y="136573"/>
                    <a:pt x="309786" y="106384"/>
                    <a:pt x="309455" y="104725"/>
                  </a:cubicBezTo>
                  <a:close/>
                  <a:moveTo>
                    <a:pt x="168462" y="301783"/>
                  </a:moveTo>
                  <a:cubicBezTo>
                    <a:pt x="168130" y="302115"/>
                    <a:pt x="168130" y="302115"/>
                    <a:pt x="168462" y="301783"/>
                  </a:cubicBezTo>
                  <a:cubicBezTo>
                    <a:pt x="168130" y="302115"/>
                    <a:pt x="168130" y="302115"/>
                    <a:pt x="168462" y="301783"/>
                  </a:cubicBezTo>
                  <a:close/>
                </a:path>
              </a:pathLst>
            </a:custGeom>
            <a:solidFill>
              <a:srgbClr val="ED1C24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F175BC8E-095D-47A4-A9CA-6CBF048ED77C}"/>
                </a:ext>
              </a:extLst>
            </p:cNvPr>
            <p:cNvSpPr/>
            <p:nvPr/>
          </p:nvSpPr>
          <p:spPr>
            <a:xfrm>
              <a:off x="3972795" y="4220164"/>
              <a:ext cx="142651" cy="281985"/>
            </a:xfrm>
            <a:custGeom>
              <a:avLst/>
              <a:gdLst>
                <a:gd name="connsiteX0" fmla="*/ 73980 w 142651"/>
                <a:gd name="connsiteY0" fmla="*/ 0 h 281985"/>
                <a:gd name="connsiteX1" fmla="*/ 141988 w 142651"/>
                <a:gd name="connsiteY1" fmla="*/ 84264 h 281985"/>
                <a:gd name="connsiteX2" fmla="*/ 143978 w 142651"/>
                <a:gd name="connsiteY2" fmla="*/ 129713 h 281985"/>
                <a:gd name="connsiteX3" fmla="*/ 133362 w 142651"/>
                <a:gd name="connsiteY3" fmla="*/ 179143 h 281985"/>
                <a:gd name="connsiteX4" fmla="*/ 65354 w 142651"/>
                <a:gd name="connsiteY4" fmla="*/ 263407 h 281985"/>
                <a:gd name="connsiteX5" fmla="*/ 5640 w 142651"/>
                <a:gd name="connsiteY5" fmla="*/ 282980 h 281985"/>
                <a:gd name="connsiteX6" fmla="*/ 0 w 142651"/>
                <a:gd name="connsiteY6" fmla="*/ 282980 h 281985"/>
                <a:gd name="connsiteX7" fmla="*/ 72321 w 142651"/>
                <a:gd name="connsiteY7" fmla="*/ 182461 h 281985"/>
                <a:gd name="connsiteX8" fmla="*/ 85591 w 142651"/>
                <a:gd name="connsiteY8" fmla="*/ 69003 h 281985"/>
                <a:gd name="connsiteX9" fmla="*/ 73980 w 142651"/>
                <a:gd name="connsiteY9" fmla="*/ 0 h 28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651" h="281985">
                  <a:moveTo>
                    <a:pt x="73980" y="0"/>
                  </a:moveTo>
                  <a:cubicBezTo>
                    <a:pt x="110472" y="16919"/>
                    <a:pt x="134026" y="44454"/>
                    <a:pt x="141988" y="84264"/>
                  </a:cubicBezTo>
                  <a:cubicBezTo>
                    <a:pt x="142320" y="85923"/>
                    <a:pt x="143978" y="116112"/>
                    <a:pt x="143978" y="129713"/>
                  </a:cubicBezTo>
                  <a:cubicBezTo>
                    <a:pt x="140993" y="146300"/>
                    <a:pt x="140661" y="163220"/>
                    <a:pt x="133362" y="179143"/>
                  </a:cubicBezTo>
                  <a:cubicBezTo>
                    <a:pt x="118102" y="213313"/>
                    <a:pt x="95875" y="241844"/>
                    <a:pt x="65354" y="263407"/>
                  </a:cubicBezTo>
                  <a:cubicBezTo>
                    <a:pt x="47440" y="276014"/>
                    <a:pt x="27203" y="281322"/>
                    <a:pt x="5640" y="282980"/>
                  </a:cubicBezTo>
                  <a:cubicBezTo>
                    <a:pt x="3649" y="282980"/>
                    <a:pt x="1990" y="282980"/>
                    <a:pt x="0" y="282980"/>
                  </a:cubicBezTo>
                  <a:cubicBezTo>
                    <a:pt x="2986" y="276345"/>
                    <a:pt x="58719" y="220280"/>
                    <a:pt x="72321" y="182461"/>
                  </a:cubicBezTo>
                  <a:cubicBezTo>
                    <a:pt x="85259" y="145637"/>
                    <a:pt x="88908" y="107818"/>
                    <a:pt x="85591" y="69003"/>
                  </a:cubicBezTo>
                  <a:cubicBezTo>
                    <a:pt x="83600" y="45449"/>
                    <a:pt x="78624" y="22891"/>
                    <a:pt x="73980" y="0"/>
                  </a:cubicBezTo>
                  <a:close/>
                </a:path>
              </a:pathLst>
            </a:custGeom>
            <a:solidFill>
              <a:srgbClr val="CF504F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47191C1-2509-4836-A12D-9DCC5E8BADE4}"/>
                </a:ext>
              </a:extLst>
            </p:cNvPr>
            <p:cNvSpPr/>
            <p:nvPr/>
          </p:nvSpPr>
          <p:spPr>
            <a:xfrm>
              <a:off x="3885014" y="4061908"/>
              <a:ext cx="185778" cy="182461"/>
            </a:xfrm>
            <a:custGeom>
              <a:avLst/>
              <a:gdLst>
                <a:gd name="connsiteX0" fmla="*/ 176358 w 185778"/>
                <a:gd name="connsiteY0" fmla="*/ 32524 h 182460"/>
                <a:gd name="connsiteX1" fmla="*/ 105364 w 185778"/>
                <a:gd name="connsiteY1" fmla="*/ 76646 h 182460"/>
                <a:gd name="connsiteX2" fmla="*/ 95411 w 185778"/>
                <a:gd name="connsiteY2" fmla="*/ 90579 h 182460"/>
                <a:gd name="connsiteX3" fmla="*/ 93089 w 185778"/>
                <a:gd name="connsiteY3" fmla="*/ 78968 h 182460"/>
                <a:gd name="connsiteX4" fmla="*/ 11479 w 185778"/>
                <a:gd name="connsiteY4" fmla="*/ 1671 h 182460"/>
                <a:gd name="connsiteX5" fmla="*/ 532 w 185778"/>
                <a:gd name="connsiteY5" fmla="*/ 10297 h 182460"/>
                <a:gd name="connsiteX6" fmla="*/ 35697 w 185778"/>
                <a:gd name="connsiteY6" fmla="*/ 74656 h 182460"/>
                <a:gd name="connsiteX7" fmla="*/ 86454 w 185778"/>
                <a:gd name="connsiteY7" fmla="*/ 95887 h 182460"/>
                <a:gd name="connsiteX8" fmla="*/ 90435 w 185778"/>
                <a:gd name="connsiteY8" fmla="*/ 103186 h 182460"/>
                <a:gd name="connsiteX9" fmla="*/ 76502 w 185778"/>
                <a:gd name="connsiteY9" fmla="*/ 141669 h 182460"/>
                <a:gd name="connsiteX10" fmla="*/ 69867 w 185778"/>
                <a:gd name="connsiteY10" fmla="*/ 174511 h 182460"/>
                <a:gd name="connsiteX11" fmla="*/ 75838 w 185778"/>
                <a:gd name="connsiteY11" fmla="*/ 182805 h 182460"/>
                <a:gd name="connsiteX12" fmla="*/ 85127 w 185778"/>
                <a:gd name="connsiteY12" fmla="*/ 176834 h 182460"/>
                <a:gd name="connsiteX13" fmla="*/ 92757 w 185778"/>
                <a:gd name="connsiteY13" fmla="*/ 142664 h 182460"/>
                <a:gd name="connsiteX14" fmla="*/ 118302 w 185778"/>
                <a:gd name="connsiteY14" fmla="*/ 85935 h 182460"/>
                <a:gd name="connsiteX15" fmla="*/ 181334 w 185778"/>
                <a:gd name="connsiteY15" fmla="*/ 47784 h 182460"/>
                <a:gd name="connsiteX16" fmla="*/ 186642 w 185778"/>
                <a:gd name="connsiteY16" fmla="*/ 42476 h 182460"/>
                <a:gd name="connsiteX17" fmla="*/ 176358 w 185778"/>
                <a:gd name="connsiteY17" fmla="*/ 32524 h 1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778" h="182460">
                  <a:moveTo>
                    <a:pt x="176358" y="32524"/>
                  </a:moveTo>
                  <a:cubicBezTo>
                    <a:pt x="146500" y="37168"/>
                    <a:pt x="122615" y="51765"/>
                    <a:pt x="105364" y="76646"/>
                  </a:cubicBezTo>
                  <a:cubicBezTo>
                    <a:pt x="102046" y="81291"/>
                    <a:pt x="100056" y="86930"/>
                    <a:pt x="95411" y="90579"/>
                  </a:cubicBezTo>
                  <a:cubicBezTo>
                    <a:pt x="94748" y="86598"/>
                    <a:pt x="94084" y="82618"/>
                    <a:pt x="93089" y="78968"/>
                  </a:cubicBezTo>
                  <a:cubicBezTo>
                    <a:pt x="80151" y="38163"/>
                    <a:pt x="54938" y="9965"/>
                    <a:pt x="11479" y="1671"/>
                  </a:cubicBezTo>
                  <a:cubicBezTo>
                    <a:pt x="-464" y="-1315"/>
                    <a:pt x="-795" y="-1315"/>
                    <a:pt x="532" y="10297"/>
                  </a:cubicBezTo>
                  <a:cubicBezTo>
                    <a:pt x="3849" y="36173"/>
                    <a:pt x="14797" y="58400"/>
                    <a:pt x="35697" y="74656"/>
                  </a:cubicBezTo>
                  <a:cubicBezTo>
                    <a:pt x="50625" y="86267"/>
                    <a:pt x="67876" y="92570"/>
                    <a:pt x="86454" y="95887"/>
                  </a:cubicBezTo>
                  <a:cubicBezTo>
                    <a:pt x="91762" y="96883"/>
                    <a:pt x="93089" y="97878"/>
                    <a:pt x="90435" y="103186"/>
                  </a:cubicBezTo>
                  <a:cubicBezTo>
                    <a:pt x="84464" y="115460"/>
                    <a:pt x="80151" y="128399"/>
                    <a:pt x="76502" y="141669"/>
                  </a:cubicBezTo>
                  <a:cubicBezTo>
                    <a:pt x="74179" y="152616"/>
                    <a:pt x="71857" y="163564"/>
                    <a:pt x="69867" y="174511"/>
                  </a:cubicBezTo>
                  <a:cubicBezTo>
                    <a:pt x="68871" y="179488"/>
                    <a:pt x="69535" y="182473"/>
                    <a:pt x="75838" y="182805"/>
                  </a:cubicBezTo>
                  <a:cubicBezTo>
                    <a:pt x="80814" y="182805"/>
                    <a:pt x="84132" y="183469"/>
                    <a:pt x="85127" y="176834"/>
                  </a:cubicBezTo>
                  <a:cubicBezTo>
                    <a:pt x="86454" y="165223"/>
                    <a:pt x="89108" y="153611"/>
                    <a:pt x="92757" y="142664"/>
                  </a:cubicBezTo>
                  <a:cubicBezTo>
                    <a:pt x="98065" y="122427"/>
                    <a:pt x="106027" y="102854"/>
                    <a:pt x="118302" y="85935"/>
                  </a:cubicBezTo>
                  <a:cubicBezTo>
                    <a:pt x="133894" y="64371"/>
                    <a:pt x="154131" y="50438"/>
                    <a:pt x="181334" y="47784"/>
                  </a:cubicBezTo>
                  <a:cubicBezTo>
                    <a:pt x="184983" y="47452"/>
                    <a:pt x="186310" y="46457"/>
                    <a:pt x="186642" y="42476"/>
                  </a:cubicBezTo>
                  <a:cubicBezTo>
                    <a:pt x="187305" y="33851"/>
                    <a:pt x="184319" y="31197"/>
                    <a:pt x="176358" y="32524"/>
                  </a:cubicBezTo>
                  <a:close/>
                </a:path>
              </a:pathLst>
            </a:custGeom>
            <a:solidFill>
              <a:srgbClr val="47A267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4549C5A-2BF3-43CB-8115-F0D6383BF211}"/>
              </a:ext>
            </a:extLst>
          </p:cNvPr>
          <p:cNvGrpSpPr/>
          <p:nvPr/>
        </p:nvGrpSpPr>
        <p:grpSpPr>
          <a:xfrm>
            <a:off x="5517976" y="3456157"/>
            <a:ext cx="556113" cy="1102414"/>
            <a:chOff x="4513211" y="4124289"/>
            <a:chExt cx="227247" cy="45048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E50287E-A4C9-47C2-BE17-5C005151D9F3}"/>
                </a:ext>
              </a:extLst>
            </p:cNvPr>
            <p:cNvSpPr/>
            <p:nvPr/>
          </p:nvSpPr>
          <p:spPr>
            <a:xfrm>
              <a:off x="4513211" y="4219805"/>
              <a:ext cx="225588" cy="354969"/>
            </a:xfrm>
            <a:custGeom>
              <a:avLst/>
              <a:gdLst>
                <a:gd name="connsiteX0" fmla="*/ 211655 w 225588"/>
                <a:gd name="connsiteY0" fmla="*/ 195758 h 354969"/>
                <a:gd name="connsiteX1" fmla="*/ 184783 w 225588"/>
                <a:gd name="connsiteY1" fmla="*/ 145332 h 354969"/>
                <a:gd name="connsiteX2" fmla="*/ 140661 w 225588"/>
                <a:gd name="connsiteY2" fmla="*/ 22586 h 354969"/>
                <a:gd name="connsiteX3" fmla="*/ 117770 w 225588"/>
                <a:gd name="connsiteY3" fmla="*/ 359 h 354969"/>
                <a:gd name="connsiteX4" fmla="*/ 118434 w 225588"/>
                <a:gd name="connsiteY4" fmla="*/ 10311 h 354969"/>
                <a:gd name="connsiteX5" fmla="*/ 105164 w 225588"/>
                <a:gd name="connsiteY5" fmla="*/ 27 h 354969"/>
                <a:gd name="connsiteX6" fmla="*/ 83600 w 225588"/>
                <a:gd name="connsiteY6" fmla="*/ 21259 h 354969"/>
                <a:gd name="connsiteX7" fmla="*/ 57724 w 225588"/>
                <a:gd name="connsiteY7" fmla="*/ 93580 h 354969"/>
                <a:gd name="connsiteX8" fmla="*/ 21232 w 225588"/>
                <a:gd name="connsiteY8" fmla="*/ 179171 h 354969"/>
                <a:gd name="connsiteX9" fmla="*/ 0 w 225588"/>
                <a:gd name="connsiteY9" fmla="*/ 239549 h 354969"/>
                <a:gd name="connsiteX10" fmla="*/ 0 w 225588"/>
                <a:gd name="connsiteY10" fmla="*/ 277036 h 354969"/>
                <a:gd name="connsiteX11" fmla="*/ 42464 w 225588"/>
                <a:gd name="connsiteY11" fmla="*/ 340732 h 354969"/>
                <a:gd name="connsiteX12" fmla="*/ 120092 w 225588"/>
                <a:gd name="connsiteY12" fmla="*/ 354001 h 354969"/>
                <a:gd name="connsiteX13" fmla="*/ 120756 w 225588"/>
                <a:gd name="connsiteY13" fmla="*/ 353670 h 354969"/>
                <a:gd name="connsiteX14" fmla="*/ 210328 w 225588"/>
                <a:gd name="connsiteY14" fmla="*/ 312533 h 354969"/>
                <a:gd name="connsiteX15" fmla="*/ 211655 w 225588"/>
                <a:gd name="connsiteY15" fmla="*/ 195758 h 35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588" h="354969">
                  <a:moveTo>
                    <a:pt x="211655" y="195758"/>
                  </a:moveTo>
                  <a:cubicBezTo>
                    <a:pt x="201702" y="179502"/>
                    <a:pt x="191418" y="163579"/>
                    <a:pt x="184783" y="145332"/>
                  </a:cubicBezTo>
                  <a:cubicBezTo>
                    <a:pt x="169855" y="104528"/>
                    <a:pt x="155258" y="63391"/>
                    <a:pt x="140661" y="22586"/>
                  </a:cubicBezTo>
                  <a:cubicBezTo>
                    <a:pt x="136680" y="11307"/>
                    <a:pt x="131372" y="1686"/>
                    <a:pt x="117770" y="359"/>
                  </a:cubicBezTo>
                  <a:cubicBezTo>
                    <a:pt x="118102" y="3676"/>
                    <a:pt x="118102" y="6994"/>
                    <a:pt x="118434" y="10311"/>
                  </a:cubicBezTo>
                  <a:cubicBezTo>
                    <a:pt x="113126" y="7989"/>
                    <a:pt x="110140" y="2349"/>
                    <a:pt x="105164" y="27"/>
                  </a:cubicBezTo>
                  <a:cubicBezTo>
                    <a:pt x="90567" y="-636"/>
                    <a:pt x="87249" y="10975"/>
                    <a:pt x="83600" y="21259"/>
                  </a:cubicBezTo>
                  <a:cubicBezTo>
                    <a:pt x="74975" y="45145"/>
                    <a:pt x="66349" y="69362"/>
                    <a:pt x="57724" y="93580"/>
                  </a:cubicBezTo>
                  <a:cubicBezTo>
                    <a:pt x="47108" y="122774"/>
                    <a:pt x="38814" y="152963"/>
                    <a:pt x="21232" y="179171"/>
                  </a:cubicBezTo>
                  <a:cubicBezTo>
                    <a:pt x="8957" y="197748"/>
                    <a:pt x="663" y="217322"/>
                    <a:pt x="0" y="239549"/>
                  </a:cubicBezTo>
                  <a:cubicBezTo>
                    <a:pt x="0" y="252155"/>
                    <a:pt x="0" y="264430"/>
                    <a:pt x="0" y="277036"/>
                  </a:cubicBezTo>
                  <a:cubicBezTo>
                    <a:pt x="2654" y="305898"/>
                    <a:pt x="19573" y="325803"/>
                    <a:pt x="42464" y="340732"/>
                  </a:cubicBezTo>
                  <a:cubicBezTo>
                    <a:pt x="66349" y="356324"/>
                    <a:pt x="93221" y="355992"/>
                    <a:pt x="120092" y="354001"/>
                  </a:cubicBezTo>
                  <a:cubicBezTo>
                    <a:pt x="120424" y="354001"/>
                    <a:pt x="120424" y="353670"/>
                    <a:pt x="120756" y="353670"/>
                  </a:cubicBezTo>
                  <a:cubicBezTo>
                    <a:pt x="156253" y="352674"/>
                    <a:pt x="187769" y="341727"/>
                    <a:pt x="210328" y="312533"/>
                  </a:cubicBezTo>
                  <a:cubicBezTo>
                    <a:pt x="234545" y="280354"/>
                    <a:pt x="234877" y="233909"/>
                    <a:pt x="211655" y="195758"/>
                  </a:cubicBezTo>
                  <a:close/>
                </a:path>
              </a:pathLst>
            </a:custGeom>
            <a:solidFill>
              <a:srgbClr val="D9E02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A4A6FEB4-1F95-44AA-B286-52D1933D8B5C}"/>
                </a:ext>
              </a:extLst>
            </p:cNvPr>
            <p:cNvSpPr/>
            <p:nvPr/>
          </p:nvSpPr>
          <p:spPr>
            <a:xfrm>
              <a:off x="4630981" y="4220164"/>
              <a:ext cx="109477" cy="351652"/>
            </a:xfrm>
            <a:custGeom>
              <a:avLst/>
              <a:gdLst>
                <a:gd name="connsiteX0" fmla="*/ 663 w 109476"/>
                <a:gd name="connsiteY0" fmla="*/ 12275 h 351651"/>
                <a:gd name="connsiteX1" fmla="*/ 0 w 109476"/>
                <a:gd name="connsiteY1" fmla="*/ 0 h 351651"/>
                <a:gd name="connsiteX2" fmla="*/ 22891 w 109476"/>
                <a:gd name="connsiteY2" fmla="*/ 22227 h 351651"/>
                <a:gd name="connsiteX3" fmla="*/ 67013 w 109476"/>
                <a:gd name="connsiteY3" fmla="*/ 144974 h 351651"/>
                <a:gd name="connsiteX4" fmla="*/ 93884 w 109476"/>
                <a:gd name="connsiteY4" fmla="*/ 195399 h 351651"/>
                <a:gd name="connsiteX5" fmla="*/ 92557 w 109476"/>
                <a:gd name="connsiteY5" fmla="*/ 311511 h 351651"/>
                <a:gd name="connsiteX6" fmla="*/ 663 w 109476"/>
                <a:gd name="connsiteY6" fmla="*/ 352979 h 351651"/>
                <a:gd name="connsiteX7" fmla="*/ 25544 w 109476"/>
                <a:gd name="connsiteY7" fmla="*/ 278004 h 351651"/>
                <a:gd name="connsiteX8" fmla="*/ 27535 w 109476"/>
                <a:gd name="connsiteY8" fmla="*/ 218953 h 351651"/>
                <a:gd name="connsiteX9" fmla="*/ 11943 w 109476"/>
                <a:gd name="connsiteY9" fmla="*/ 60378 h 351651"/>
                <a:gd name="connsiteX10" fmla="*/ 4976 w 109476"/>
                <a:gd name="connsiteY10" fmla="*/ 21564 h 351651"/>
                <a:gd name="connsiteX11" fmla="*/ 663 w 109476"/>
                <a:gd name="connsiteY11" fmla="*/ 12275 h 35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476" h="351651">
                  <a:moveTo>
                    <a:pt x="663" y="12275"/>
                  </a:moveTo>
                  <a:cubicBezTo>
                    <a:pt x="332" y="8294"/>
                    <a:pt x="332" y="3981"/>
                    <a:pt x="0" y="0"/>
                  </a:cubicBezTo>
                  <a:cubicBezTo>
                    <a:pt x="13602" y="1327"/>
                    <a:pt x="18910" y="10948"/>
                    <a:pt x="22891" y="22227"/>
                  </a:cubicBezTo>
                  <a:cubicBezTo>
                    <a:pt x="37487" y="63364"/>
                    <a:pt x="52084" y="104169"/>
                    <a:pt x="67013" y="144974"/>
                  </a:cubicBezTo>
                  <a:cubicBezTo>
                    <a:pt x="73648" y="162888"/>
                    <a:pt x="83932" y="179143"/>
                    <a:pt x="93884" y="195399"/>
                  </a:cubicBezTo>
                  <a:cubicBezTo>
                    <a:pt x="117107" y="233550"/>
                    <a:pt x="116775" y="279995"/>
                    <a:pt x="92557" y="311511"/>
                  </a:cubicBezTo>
                  <a:cubicBezTo>
                    <a:pt x="69667" y="341700"/>
                    <a:pt x="37156" y="352316"/>
                    <a:pt x="663" y="352979"/>
                  </a:cubicBezTo>
                  <a:cubicBezTo>
                    <a:pt x="16587" y="330420"/>
                    <a:pt x="21564" y="304544"/>
                    <a:pt x="25544" y="278004"/>
                  </a:cubicBezTo>
                  <a:cubicBezTo>
                    <a:pt x="28199" y="258431"/>
                    <a:pt x="27535" y="238526"/>
                    <a:pt x="27535" y="218953"/>
                  </a:cubicBezTo>
                  <a:cubicBezTo>
                    <a:pt x="27867" y="165542"/>
                    <a:pt x="20568" y="112794"/>
                    <a:pt x="11943" y="60378"/>
                  </a:cubicBezTo>
                  <a:cubicBezTo>
                    <a:pt x="9952" y="47440"/>
                    <a:pt x="7298" y="34502"/>
                    <a:pt x="4976" y="21564"/>
                  </a:cubicBezTo>
                  <a:cubicBezTo>
                    <a:pt x="4313" y="17914"/>
                    <a:pt x="3981" y="14597"/>
                    <a:pt x="663" y="12275"/>
                  </a:cubicBezTo>
                  <a:close/>
                </a:path>
              </a:pathLst>
            </a:custGeom>
            <a:solidFill>
              <a:srgbClr val="C2BB4A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CC1B9AA6-A156-460D-A370-DF0C4006E8E1}"/>
                </a:ext>
              </a:extLst>
            </p:cNvPr>
            <p:cNvSpPr/>
            <p:nvPr/>
          </p:nvSpPr>
          <p:spPr>
            <a:xfrm>
              <a:off x="4561893" y="4124289"/>
              <a:ext cx="109477" cy="109477"/>
            </a:xfrm>
            <a:custGeom>
              <a:avLst/>
              <a:gdLst>
                <a:gd name="connsiteX0" fmla="*/ 63449 w 109476"/>
                <a:gd name="connsiteY0" fmla="*/ 56397 h 109476"/>
                <a:gd name="connsiteX1" fmla="*/ 111220 w 109476"/>
                <a:gd name="connsiteY1" fmla="*/ 0 h 109476"/>
                <a:gd name="connsiteX2" fmla="*/ 104917 w 109476"/>
                <a:gd name="connsiteY2" fmla="*/ 0 h 109476"/>
                <a:gd name="connsiteX3" fmla="*/ 104917 w 109476"/>
                <a:gd name="connsiteY3" fmla="*/ 1659 h 109476"/>
                <a:gd name="connsiteX4" fmla="*/ 94965 w 109476"/>
                <a:gd name="connsiteY4" fmla="*/ 3649 h 109476"/>
                <a:gd name="connsiteX5" fmla="*/ 52170 w 109476"/>
                <a:gd name="connsiteY5" fmla="*/ 53743 h 109476"/>
                <a:gd name="connsiteX6" fmla="*/ 7715 w 109476"/>
                <a:gd name="connsiteY6" fmla="*/ 19905 h 109476"/>
                <a:gd name="connsiteX7" fmla="*/ 85 w 109476"/>
                <a:gd name="connsiteY7" fmla="*/ 23222 h 109476"/>
                <a:gd name="connsiteX8" fmla="*/ 6388 w 109476"/>
                <a:gd name="connsiteY8" fmla="*/ 29194 h 109476"/>
                <a:gd name="connsiteX9" fmla="*/ 32265 w 109476"/>
                <a:gd name="connsiteY9" fmla="*/ 42795 h 109476"/>
                <a:gd name="connsiteX10" fmla="*/ 57146 w 109476"/>
                <a:gd name="connsiteY10" fmla="*/ 97534 h 109476"/>
                <a:gd name="connsiteX11" fmla="*/ 70084 w 109476"/>
                <a:gd name="connsiteY11" fmla="*/ 108481 h 109476"/>
                <a:gd name="connsiteX12" fmla="*/ 69420 w 109476"/>
                <a:gd name="connsiteY12" fmla="*/ 96207 h 109476"/>
                <a:gd name="connsiteX13" fmla="*/ 57477 w 109476"/>
                <a:gd name="connsiteY13" fmla="*/ 67013 h 109476"/>
                <a:gd name="connsiteX14" fmla="*/ 63449 w 109476"/>
                <a:gd name="connsiteY14" fmla="*/ 56397 h 10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9476" h="109476">
                  <a:moveTo>
                    <a:pt x="63449" y="56397"/>
                  </a:moveTo>
                  <a:cubicBezTo>
                    <a:pt x="91979" y="52084"/>
                    <a:pt x="110889" y="29526"/>
                    <a:pt x="111220" y="0"/>
                  </a:cubicBezTo>
                  <a:cubicBezTo>
                    <a:pt x="109230" y="0"/>
                    <a:pt x="106908" y="0"/>
                    <a:pt x="104917" y="0"/>
                  </a:cubicBezTo>
                  <a:cubicBezTo>
                    <a:pt x="104917" y="663"/>
                    <a:pt x="104917" y="1327"/>
                    <a:pt x="104917" y="1659"/>
                  </a:cubicBezTo>
                  <a:cubicBezTo>
                    <a:pt x="101600" y="1659"/>
                    <a:pt x="98282" y="2322"/>
                    <a:pt x="94965" y="3649"/>
                  </a:cubicBezTo>
                  <a:cubicBezTo>
                    <a:pt x="72406" y="13270"/>
                    <a:pt x="58141" y="29857"/>
                    <a:pt x="52170" y="53743"/>
                  </a:cubicBezTo>
                  <a:cubicBezTo>
                    <a:pt x="41554" y="36824"/>
                    <a:pt x="28615" y="23222"/>
                    <a:pt x="7715" y="19905"/>
                  </a:cubicBezTo>
                  <a:cubicBezTo>
                    <a:pt x="4398" y="19241"/>
                    <a:pt x="417" y="17583"/>
                    <a:pt x="85" y="23222"/>
                  </a:cubicBezTo>
                  <a:cubicBezTo>
                    <a:pt x="-578" y="28199"/>
                    <a:pt x="2739" y="28862"/>
                    <a:pt x="6388" y="29194"/>
                  </a:cubicBezTo>
                  <a:cubicBezTo>
                    <a:pt x="17004" y="30189"/>
                    <a:pt x="25298" y="35497"/>
                    <a:pt x="32265" y="42795"/>
                  </a:cubicBezTo>
                  <a:cubicBezTo>
                    <a:pt x="46530" y="58056"/>
                    <a:pt x="53828" y="76965"/>
                    <a:pt x="57146" y="97534"/>
                  </a:cubicBezTo>
                  <a:cubicBezTo>
                    <a:pt x="60131" y="102842"/>
                    <a:pt x="58141" y="113789"/>
                    <a:pt x="70084" y="108481"/>
                  </a:cubicBezTo>
                  <a:cubicBezTo>
                    <a:pt x="74728" y="104169"/>
                    <a:pt x="73401" y="100188"/>
                    <a:pt x="69420" y="96207"/>
                  </a:cubicBezTo>
                  <a:cubicBezTo>
                    <a:pt x="67430" y="85591"/>
                    <a:pt x="61790" y="76634"/>
                    <a:pt x="57477" y="67013"/>
                  </a:cubicBezTo>
                  <a:cubicBezTo>
                    <a:pt x="54160" y="59051"/>
                    <a:pt x="56482" y="57392"/>
                    <a:pt x="63449" y="56397"/>
                  </a:cubicBezTo>
                  <a:close/>
                </a:path>
              </a:pathLst>
            </a:custGeom>
            <a:solidFill>
              <a:srgbClr val="48A267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aphic 220">
            <a:extLst>
              <a:ext uri="{FF2B5EF4-FFF2-40B4-BE49-F238E27FC236}">
                <a16:creationId xmlns:a16="http://schemas.microsoft.com/office/drawing/2014/main" xmlns="" id="{9FB38A41-B561-48E7-A10A-BB945627D260}"/>
              </a:ext>
            </a:extLst>
          </p:cNvPr>
          <p:cNvGrpSpPr/>
          <p:nvPr/>
        </p:nvGrpSpPr>
        <p:grpSpPr>
          <a:xfrm>
            <a:off x="6445894" y="3362646"/>
            <a:ext cx="609786" cy="763104"/>
            <a:chOff x="5262562" y="2386012"/>
            <a:chExt cx="1666875" cy="2085975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1736BFF0-32D8-4349-922C-CD68262820E4}"/>
                </a:ext>
              </a:extLst>
            </p:cNvPr>
            <p:cNvSpPr/>
            <p:nvPr/>
          </p:nvSpPr>
          <p:spPr>
            <a:xfrm>
              <a:off x="5262562" y="2797492"/>
              <a:ext cx="1657350" cy="1657350"/>
            </a:xfrm>
            <a:custGeom>
              <a:avLst/>
              <a:gdLst>
                <a:gd name="connsiteX0" fmla="*/ 1663065 w 1657350"/>
                <a:gd name="connsiteY0" fmla="*/ 831533 h 1657350"/>
                <a:gd name="connsiteX1" fmla="*/ 831533 w 1657350"/>
                <a:gd name="connsiteY1" fmla="*/ 1663065 h 1657350"/>
                <a:gd name="connsiteX2" fmla="*/ 0 w 1657350"/>
                <a:gd name="connsiteY2" fmla="*/ 831533 h 1657350"/>
                <a:gd name="connsiteX3" fmla="*/ 831533 w 1657350"/>
                <a:gd name="connsiteY3" fmla="*/ 0 h 1657350"/>
                <a:gd name="connsiteX4" fmla="*/ 1663065 w 1657350"/>
                <a:gd name="connsiteY4" fmla="*/ 831533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350" h="1657350">
                  <a:moveTo>
                    <a:pt x="1663065" y="831533"/>
                  </a:moveTo>
                  <a:cubicBezTo>
                    <a:pt x="1663065" y="1290775"/>
                    <a:pt x="1290775" y="1663065"/>
                    <a:pt x="831533" y="1663065"/>
                  </a:cubicBezTo>
                  <a:cubicBezTo>
                    <a:pt x="372290" y="1663065"/>
                    <a:pt x="0" y="1290775"/>
                    <a:pt x="0" y="831533"/>
                  </a:cubicBezTo>
                  <a:cubicBezTo>
                    <a:pt x="0" y="372290"/>
                    <a:pt x="372290" y="0"/>
                    <a:pt x="831533" y="0"/>
                  </a:cubicBezTo>
                  <a:cubicBezTo>
                    <a:pt x="1290775" y="0"/>
                    <a:pt x="1663065" y="372290"/>
                    <a:pt x="1663065" y="831533"/>
                  </a:cubicBezTo>
                  <a:close/>
                </a:path>
              </a:pathLst>
            </a:custGeom>
            <a:solidFill>
              <a:srgbClr val="FAA9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82156FF1-0CBB-491E-A910-82AC351D937E}"/>
                </a:ext>
              </a:extLst>
            </p:cNvPr>
            <p:cNvSpPr/>
            <p:nvPr/>
          </p:nvSpPr>
          <p:spPr>
            <a:xfrm>
              <a:off x="5660707" y="3044189"/>
              <a:ext cx="1257300" cy="1419225"/>
            </a:xfrm>
            <a:custGeom>
              <a:avLst/>
              <a:gdLst>
                <a:gd name="connsiteX0" fmla="*/ 1014413 w 1257300"/>
                <a:gd name="connsiteY0" fmla="*/ 0 h 1419225"/>
                <a:gd name="connsiteX1" fmla="*/ 773430 w 1257300"/>
                <a:gd name="connsiteY1" fmla="*/ 974407 h 1419225"/>
                <a:gd name="connsiteX2" fmla="*/ 0 w 1257300"/>
                <a:gd name="connsiteY2" fmla="*/ 1303973 h 1419225"/>
                <a:gd name="connsiteX3" fmla="*/ 433388 w 1257300"/>
                <a:gd name="connsiteY3" fmla="*/ 1425893 h 1419225"/>
                <a:gd name="connsiteX4" fmla="*/ 1264920 w 1257300"/>
                <a:gd name="connsiteY4" fmla="*/ 594360 h 1419225"/>
                <a:gd name="connsiteX5" fmla="*/ 1014413 w 1257300"/>
                <a:gd name="connsiteY5" fmla="*/ 0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7300" h="1419225">
                  <a:moveTo>
                    <a:pt x="1014413" y="0"/>
                  </a:moveTo>
                  <a:cubicBezTo>
                    <a:pt x="1141095" y="285750"/>
                    <a:pt x="1054418" y="679132"/>
                    <a:pt x="773430" y="974407"/>
                  </a:cubicBezTo>
                  <a:cubicBezTo>
                    <a:pt x="549593" y="1209675"/>
                    <a:pt x="256222" y="1323975"/>
                    <a:pt x="0" y="1303973"/>
                  </a:cubicBezTo>
                  <a:cubicBezTo>
                    <a:pt x="125730" y="1381125"/>
                    <a:pt x="274320" y="1425893"/>
                    <a:pt x="433388" y="1425893"/>
                  </a:cubicBezTo>
                  <a:cubicBezTo>
                    <a:pt x="892493" y="1425893"/>
                    <a:pt x="1264920" y="1053465"/>
                    <a:pt x="1264920" y="594360"/>
                  </a:cubicBezTo>
                  <a:cubicBezTo>
                    <a:pt x="1263968" y="360998"/>
                    <a:pt x="1168718" y="150495"/>
                    <a:pt x="1014413" y="0"/>
                  </a:cubicBezTo>
                  <a:close/>
                </a:path>
              </a:pathLst>
            </a:custGeom>
            <a:solidFill>
              <a:srgbClr val="F793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71708FA0-79AE-42B3-B1BC-2A6FD1364AC0}"/>
                </a:ext>
              </a:extLst>
            </p:cNvPr>
            <p:cNvSpPr/>
            <p:nvPr/>
          </p:nvSpPr>
          <p:spPr>
            <a:xfrm>
              <a:off x="6091967" y="2386403"/>
              <a:ext cx="733425" cy="495300"/>
            </a:xfrm>
            <a:custGeom>
              <a:avLst/>
              <a:gdLst>
                <a:gd name="connsiteX0" fmla="*/ 2128 w 733425"/>
                <a:gd name="connsiteY0" fmla="*/ 437759 h 495300"/>
                <a:gd name="connsiteX1" fmla="*/ 99282 w 733425"/>
                <a:gd name="connsiteY1" fmla="*/ 138674 h 495300"/>
                <a:gd name="connsiteX2" fmla="*/ 268828 w 733425"/>
                <a:gd name="connsiteY2" fmla="*/ 8181 h 495300"/>
                <a:gd name="connsiteX3" fmla="*/ 305975 w 733425"/>
                <a:gd name="connsiteY3" fmla="*/ 15801 h 495300"/>
                <a:gd name="connsiteX4" fmla="*/ 286925 w 733425"/>
                <a:gd name="connsiteY4" fmla="*/ 65331 h 495300"/>
                <a:gd name="connsiteX5" fmla="*/ 89757 w 733425"/>
                <a:gd name="connsiteY5" fmla="*/ 313934 h 495300"/>
                <a:gd name="connsiteX6" fmla="*/ 347885 w 733425"/>
                <a:gd name="connsiteY6" fmla="*/ 180584 h 495300"/>
                <a:gd name="connsiteX7" fmla="*/ 420275 w 733425"/>
                <a:gd name="connsiteY7" fmla="*/ 179631 h 495300"/>
                <a:gd name="connsiteX8" fmla="*/ 732695 w 733425"/>
                <a:gd name="connsiteY8" fmla="*/ 294884 h 495300"/>
                <a:gd name="connsiteX9" fmla="*/ 735553 w 733425"/>
                <a:gd name="connsiteY9" fmla="*/ 297741 h 495300"/>
                <a:gd name="connsiteX10" fmla="*/ 732695 w 733425"/>
                <a:gd name="connsiteY10" fmla="*/ 301551 h 495300"/>
                <a:gd name="connsiteX11" fmla="*/ 109760 w 733425"/>
                <a:gd name="connsiteY11" fmla="*/ 336794 h 495300"/>
                <a:gd name="connsiteX12" fmla="*/ 78328 w 733425"/>
                <a:gd name="connsiteY12" fmla="*/ 340604 h 495300"/>
                <a:gd name="connsiteX13" fmla="*/ 63087 w 733425"/>
                <a:gd name="connsiteY13" fmla="*/ 444426 h 495300"/>
                <a:gd name="connsiteX14" fmla="*/ 59278 w 733425"/>
                <a:gd name="connsiteY14" fmla="*/ 477764 h 495300"/>
                <a:gd name="connsiteX15" fmla="*/ 25940 w 733425"/>
                <a:gd name="connsiteY15" fmla="*/ 500624 h 495300"/>
                <a:gd name="connsiteX16" fmla="*/ 222 w 733425"/>
                <a:gd name="connsiteY16" fmla="*/ 475859 h 495300"/>
                <a:gd name="connsiteX17" fmla="*/ 2128 w 733425"/>
                <a:gd name="connsiteY17" fmla="*/ 43775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3425" h="495300">
                  <a:moveTo>
                    <a:pt x="2128" y="437759"/>
                  </a:moveTo>
                  <a:cubicBezTo>
                    <a:pt x="18320" y="332984"/>
                    <a:pt x="39275" y="229161"/>
                    <a:pt x="99282" y="138674"/>
                  </a:cubicBezTo>
                  <a:cubicBezTo>
                    <a:pt x="141193" y="75809"/>
                    <a:pt x="195485" y="30089"/>
                    <a:pt x="268828" y="8181"/>
                  </a:cubicBezTo>
                  <a:cubicBezTo>
                    <a:pt x="281210" y="4371"/>
                    <a:pt x="300260" y="-11821"/>
                    <a:pt x="305975" y="15801"/>
                  </a:cubicBezTo>
                  <a:cubicBezTo>
                    <a:pt x="309785" y="34851"/>
                    <a:pt x="315500" y="52949"/>
                    <a:pt x="286925" y="65331"/>
                  </a:cubicBezTo>
                  <a:cubicBezTo>
                    <a:pt x="177387" y="111051"/>
                    <a:pt x="125953" y="176774"/>
                    <a:pt x="89757" y="313934"/>
                  </a:cubicBezTo>
                  <a:cubicBezTo>
                    <a:pt x="170720" y="247259"/>
                    <a:pt x="254540" y="203444"/>
                    <a:pt x="347885" y="180584"/>
                  </a:cubicBezTo>
                  <a:cubicBezTo>
                    <a:pt x="371697" y="170106"/>
                    <a:pt x="396462" y="171059"/>
                    <a:pt x="420275" y="179631"/>
                  </a:cubicBezTo>
                  <a:cubicBezTo>
                    <a:pt x="528860" y="207254"/>
                    <a:pt x="626015" y="264404"/>
                    <a:pt x="732695" y="294884"/>
                  </a:cubicBezTo>
                  <a:cubicBezTo>
                    <a:pt x="733648" y="294884"/>
                    <a:pt x="735553" y="296789"/>
                    <a:pt x="735553" y="297741"/>
                  </a:cubicBezTo>
                  <a:cubicBezTo>
                    <a:pt x="735553" y="298694"/>
                    <a:pt x="733648" y="300599"/>
                    <a:pt x="732695" y="301551"/>
                  </a:cubicBezTo>
                  <a:cubicBezTo>
                    <a:pt x="526955" y="356796"/>
                    <a:pt x="320262" y="372036"/>
                    <a:pt x="109760" y="336794"/>
                  </a:cubicBezTo>
                  <a:cubicBezTo>
                    <a:pt x="98330" y="334889"/>
                    <a:pt x="87853" y="331079"/>
                    <a:pt x="78328" y="340604"/>
                  </a:cubicBezTo>
                  <a:cubicBezTo>
                    <a:pt x="73565" y="374894"/>
                    <a:pt x="67850" y="410136"/>
                    <a:pt x="63087" y="444426"/>
                  </a:cubicBezTo>
                  <a:cubicBezTo>
                    <a:pt x="62135" y="455856"/>
                    <a:pt x="59278" y="466334"/>
                    <a:pt x="59278" y="477764"/>
                  </a:cubicBezTo>
                  <a:cubicBezTo>
                    <a:pt x="59278" y="501576"/>
                    <a:pt x="42132" y="500624"/>
                    <a:pt x="25940" y="500624"/>
                  </a:cubicBezTo>
                  <a:cubicBezTo>
                    <a:pt x="8795" y="500624"/>
                    <a:pt x="-1682" y="495861"/>
                    <a:pt x="222" y="475859"/>
                  </a:cubicBezTo>
                  <a:cubicBezTo>
                    <a:pt x="3080" y="463476"/>
                    <a:pt x="2128" y="451094"/>
                    <a:pt x="2128" y="43775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225">
            <a:extLst>
              <a:ext uri="{FF2B5EF4-FFF2-40B4-BE49-F238E27FC236}">
                <a16:creationId xmlns:a16="http://schemas.microsoft.com/office/drawing/2014/main" xmlns="" id="{0EB174BB-F96A-4351-922F-F8A504B789FE}"/>
              </a:ext>
            </a:extLst>
          </p:cNvPr>
          <p:cNvGrpSpPr/>
          <p:nvPr/>
        </p:nvGrpSpPr>
        <p:grpSpPr>
          <a:xfrm>
            <a:off x="6121854" y="2428562"/>
            <a:ext cx="705979" cy="791986"/>
            <a:chOff x="8270599" y="197160"/>
            <a:chExt cx="1876425" cy="2105025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F29B309D-F952-4242-8110-4356537DA464}"/>
                </a:ext>
              </a:extLst>
            </p:cNvPr>
            <p:cNvSpPr/>
            <p:nvPr/>
          </p:nvSpPr>
          <p:spPr>
            <a:xfrm>
              <a:off x="8270793" y="1478709"/>
              <a:ext cx="838200" cy="800100"/>
            </a:xfrm>
            <a:custGeom>
              <a:avLst/>
              <a:gdLst>
                <a:gd name="connsiteX0" fmla="*/ 743709 w 838200"/>
                <a:gd name="connsiteY0" fmla="*/ 89099 h 800100"/>
                <a:gd name="connsiteX1" fmla="*/ 482724 w 838200"/>
                <a:gd name="connsiteY1" fmla="*/ 74811 h 800100"/>
                <a:gd name="connsiteX2" fmla="*/ 425574 w 838200"/>
                <a:gd name="connsiteY2" fmla="*/ 65286 h 800100"/>
                <a:gd name="connsiteX3" fmla="*/ 181734 w 838200"/>
                <a:gd name="connsiteY3" fmla="*/ 29091 h 800100"/>
                <a:gd name="connsiteX4" fmla="*/ 1711 w 838200"/>
                <a:gd name="connsiteY4" fmla="*/ 402471 h 800100"/>
                <a:gd name="connsiteX5" fmla="*/ 459864 w 838200"/>
                <a:gd name="connsiteY5" fmla="*/ 800616 h 800100"/>
                <a:gd name="connsiteX6" fmla="*/ 846579 w 838200"/>
                <a:gd name="connsiteY6" fmla="*/ 332939 h 800100"/>
                <a:gd name="connsiteX7" fmla="*/ 743709 w 838200"/>
                <a:gd name="connsiteY7" fmla="*/ 89099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8200" h="800100">
                  <a:moveTo>
                    <a:pt x="743709" y="89099"/>
                  </a:moveTo>
                  <a:cubicBezTo>
                    <a:pt x="609406" y="16709"/>
                    <a:pt x="581784" y="78621"/>
                    <a:pt x="482724" y="74811"/>
                  </a:cubicBezTo>
                  <a:lnTo>
                    <a:pt x="425574" y="65286"/>
                  </a:lnTo>
                  <a:cubicBezTo>
                    <a:pt x="332229" y="36711"/>
                    <a:pt x="336039" y="-42346"/>
                    <a:pt x="181734" y="29091"/>
                  </a:cubicBezTo>
                  <a:cubicBezTo>
                    <a:pt x="43621" y="112911"/>
                    <a:pt x="-10671" y="252929"/>
                    <a:pt x="1711" y="402471"/>
                  </a:cubicBezTo>
                  <a:cubicBezTo>
                    <a:pt x="21714" y="641549"/>
                    <a:pt x="226501" y="819666"/>
                    <a:pt x="459864" y="800616"/>
                  </a:cubicBezTo>
                  <a:cubicBezTo>
                    <a:pt x="693226" y="781566"/>
                    <a:pt x="853246" y="589161"/>
                    <a:pt x="846579" y="332939"/>
                  </a:cubicBezTo>
                  <a:cubicBezTo>
                    <a:pt x="842769" y="193874"/>
                    <a:pt x="808479" y="132914"/>
                    <a:pt x="743709" y="89099"/>
                  </a:cubicBezTo>
                  <a:close/>
                </a:path>
              </a:pathLst>
            </a:custGeom>
            <a:solidFill>
              <a:srgbClr val="ED7D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733646EE-1E3B-4489-9735-1F286D08E621}"/>
                </a:ext>
              </a:extLst>
            </p:cNvPr>
            <p:cNvSpPr/>
            <p:nvPr/>
          </p:nvSpPr>
          <p:spPr>
            <a:xfrm>
              <a:off x="8679222" y="1541138"/>
              <a:ext cx="438150" cy="733425"/>
            </a:xfrm>
            <a:custGeom>
              <a:avLst/>
              <a:gdLst>
                <a:gd name="connsiteX0" fmla="*/ 431482 w 438150"/>
                <a:gd name="connsiteY0" fmla="*/ 417195 h 733425"/>
                <a:gd name="connsiteX1" fmla="*/ 140970 w 438150"/>
                <a:gd name="connsiteY1" fmla="*/ 722947 h 733425"/>
                <a:gd name="connsiteX2" fmla="*/ 0 w 438150"/>
                <a:gd name="connsiteY2" fmla="*/ 737235 h 733425"/>
                <a:gd name="connsiteX3" fmla="*/ 261938 w 438150"/>
                <a:gd name="connsiteY3" fmla="*/ 367665 h 733425"/>
                <a:gd name="connsiteX4" fmla="*/ 293370 w 438150"/>
                <a:gd name="connsiteY4" fmla="*/ 134302 h 733425"/>
                <a:gd name="connsiteX5" fmla="*/ 275273 w 438150"/>
                <a:gd name="connsiteY5" fmla="*/ 0 h 733425"/>
                <a:gd name="connsiteX6" fmla="*/ 340995 w 438150"/>
                <a:gd name="connsiteY6" fmla="*/ 30480 h 733425"/>
                <a:gd name="connsiteX7" fmla="*/ 431482 w 438150"/>
                <a:gd name="connsiteY7" fmla="*/ 41719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150" h="733425">
                  <a:moveTo>
                    <a:pt x="431482" y="417195"/>
                  </a:moveTo>
                  <a:cubicBezTo>
                    <a:pt x="388620" y="569595"/>
                    <a:pt x="294323" y="675322"/>
                    <a:pt x="140970" y="722947"/>
                  </a:cubicBezTo>
                  <a:cubicBezTo>
                    <a:pt x="95250" y="737235"/>
                    <a:pt x="47625" y="740093"/>
                    <a:pt x="0" y="737235"/>
                  </a:cubicBezTo>
                  <a:cubicBezTo>
                    <a:pt x="145733" y="653415"/>
                    <a:pt x="222885" y="531495"/>
                    <a:pt x="261938" y="367665"/>
                  </a:cubicBezTo>
                  <a:cubicBezTo>
                    <a:pt x="280988" y="287655"/>
                    <a:pt x="292417" y="220980"/>
                    <a:pt x="293370" y="134302"/>
                  </a:cubicBezTo>
                  <a:cubicBezTo>
                    <a:pt x="294323" y="105727"/>
                    <a:pt x="292417" y="80010"/>
                    <a:pt x="275273" y="0"/>
                  </a:cubicBezTo>
                  <a:cubicBezTo>
                    <a:pt x="291465" y="6667"/>
                    <a:pt x="324803" y="23813"/>
                    <a:pt x="340995" y="30480"/>
                  </a:cubicBezTo>
                  <a:cubicBezTo>
                    <a:pt x="408623" y="71438"/>
                    <a:pt x="463867" y="185738"/>
                    <a:pt x="431482" y="417195"/>
                  </a:cubicBezTo>
                  <a:close/>
                </a:path>
              </a:pathLst>
            </a:custGeom>
            <a:solidFill>
              <a:srgbClr val="CD4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F25A7F41-73DD-4911-BD0A-DFABC317CB10}"/>
                </a:ext>
              </a:extLst>
            </p:cNvPr>
            <p:cNvSpPr/>
            <p:nvPr/>
          </p:nvSpPr>
          <p:spPr>
            <a:xfrm>
              <a:off x="9295101" y="1516109"/>
              <a:ext cx="838200" cy="781050"/>
            </a:xfrm>
            <a:custGeom>
              <a:avLst/>
              <a:gdLst>
                <a:gd name="connsiteX0" fmla="*/ 677615 w 838200"/>
                <a:gd name="connsiteY0" fmla="*/ 13598 h 781050"/>
                <a:gd name="connsiteX1" fmla="*/ 420440 w 838200"/>
                <a:gd name="connsiteY1" fmla="*/ 56461 h 781050"/>
                <a:gd name="connsiteX2" fmla="*/ 362338 w 838200"/>
                <a:gd name="connsiteY2" fmla="*/ 60271 h 781050"/>
                <a:gd name="connsiteX3" fmla="*/ 116593 w 838200"/>
                <a:gd name="connsiteY3" fmla="*/ 78368 h 781050"/>
                <a:gd name="connsiteX4" fmla="*/ 21343 w 838200"/>
                <a:gd name="connsiteY4" fmla="*/ 481276 h 781050"/>
                <a:gd name="connsiteX5" fmla="*/ 554743 w 838200"/>
                <a:gd name="connsiteY5" fmla="*/ 770836 h 781050"/>
                <a:gd name="connsiteX6" fmla="*/ 830968 w 838200"/>
                <a:gd name="connsiteY6" fmla="*/ 230768 h 781050"/>
                <a:gd name="connsiteX7" fmla="*/ 677615 w 838200"/>
                <a:gd name="connsiteY7" fmla="*/ 13598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8200" h="781050">
                  <a:moveTo>
                    <a:pt x="677615" y="13598"/>
                  </a:moveTo>
                  <a:cubicBezTo>
                    <a:pt x="530931" y="-28312"/>
                    <a:pt x="517595" y="38363"/>
                    <a:pt x="420440" y="56461"/>
                  </a:cubicBezTo>
                  <a:lnTo>
                    <a:pt x="362338" y="60271"/>
                  </a:lnTo>
                  <a:cubicBezTo>
                    <a:pt x="264231" y="52651"/>
                    <a:pt x="251848" y="-25454"/>
                    <a:pt x="116593" y="78368"/>
                  </a:cubicBezTo>
                  <a:cubicBezTo>
                    <a:pt x="-565" y="189811"/>
                    <a:pt x="-23425" y="338401"/>
                    <a:pt x="21343" y="481276"/>
                  </a:cubicBezTo>
                  <a:cubicBezTo>
                    <a:pt x="91828" y="709876"/>
                    <a:pt x="330906" y="839416"/>
                    <a:pt x="554743" y="770836"/>
                  </a:cubicBezTo>
                  <a:cubicBezTo>
                    <a:pt x="778581" y="702256"/>
                    <a:pt x="892881" y="479371"/>
                    <a:pt x="830968" y="230768"/>
                  </a:cubicBezTo>
                  <a:cubicBezTo>
                    <a:pt x="796678" y="94561"/>
                    <a:pt x="750006" y="42173"/>
                    <a:pt x="677615" y="13598"/>
                  </a:cubicBezTo>
                  <a:close/>
                </a:path>
              </a:pathLst>
            </a:custGeom>
            <a:solidFill>
              <a:srgbClr val="ED7D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F3BC0D6D-C1A2-41FD-8559-FD8BDA62ECCF}"/>
                </a:ext>
              </a:extLst>
            </p:cNvPr>
            <p:cNvSpPr/>
            <p:nvPr/>
          </p:nvSpPr>
          <p:spPr>
            <a:xfrm>
              <a:off x="9799362" y="1517325"/>
              <a:ext cx="342900" cy="771525"/>
            </a:xfrm>
            <a:custGeom>
              <a:avLst/>
              <a:gdLst>
                <a:gd name="connsiteX0" fmla="*/ 351472 w 342900"/>
                <a:gd name="connsiteY0" fmla="*/ 373380 h 771525"/>
                <a:gd name="connsiteX1" fmla="*/ 134303 w 342900"/>
                <a:gd name="connsiteY1" fmla="*/ 735330 h 771525"/>
                <a:gd name="connsiteX2" fmla="*/ 0 w 342900"/>
                <a:gd name="connsiteY2" fmla="*/ 780097 h 771525"/>
                <a:gd name="connsiteX3" fmla="*/ 175260 w 342900"/>
                <a:gd name="connsiteY3" fmla="*/ 361950 h 771525"/>
                <a:gd name="connsiteX4" fmla="*/ 155258 w 342900"/>
                <a:gd name="connsiteY4" fmla="*/ 126682 h 771525"/>
                <a:gd name="connsiteX5" fmla="*/ 108585 w 342900"/>
                <a:gd name="connsiteY5" fmla="*/ 0 h 771525"/>
                <a:gd name="connsiteX6" fmla="*/ 179070 w 342900"/>
                <a:gd name="connsiteY6" fmla="*/ 15240 h 771525"/>
                <a:gd name="connsiteX7" fmla="*/ 351472 w 342900"/>
                <a:gd name="connsiteY7" fmla="*/ 37338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771525">
                  <a:moveTo>
                    <a:pt x="351472" y="373380"/>
                  </a:moveTo>
                  <a:cubicBezTo>
                    <a:pt x="341947" y="531495"/>
                    <a:pt x="274320" y="655320"/>
                    <a:pt x="134303" y="735330"/>
                  </a:cubicBezTo>
                  <a:cubicBezTo>
                    <a:pt x="92392" y="759143"/>
                    <a:pt x="46672" y="772477"/>
                    <a:pt x="0" y="780097"/>
                  </a:cubicBezTo>
                  <a:cubicBezTo>
                    <a:pt x="124778" y="666750"/>
                    <a:pt x="173355" y="530543"/>
                    <a:pt x="175260" y="361950"/>
                  </a:cubicBezTo>
                  <a:cubicBezTo>
                    <a:pt x="176213" y="280035"/>
                    <a:pt x="172403" y="211455"/>
                    <a:pt x="155258" y="126682"/>
                  </a:cubicBezTo>
                  <a:cubicBezTo>
                    <a:pt x="149542" y="99060"/>
                    <a:pt x="141922" y="74295"/>
                    <a:pt x="108585" y="0"/>
                  </a:cubicBezTo>
                  <a:cubicBezTo>
                    <a:pt x="125730" y="3810"/>
                    <a:pt x="162878" y="12382"/>
                    <a:pt x="179070" y="15240"/>
                  </a:cubicBezTo>
                  <a:cubicBezTo>
                    <a:pt x="254317" y="40957"/>
                    <a:pt x="332422" y="140017"/>
                    <a:pt x="351472" y="373380"/>
                  </a:cubicBezTo>
                  <a:close/>
                </a:path>
              </a:pathLst>
            </a:custGeom>
            <a:solidFill>
              <a:srgbClr val="CD4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5C6D689-D46B-4067-8FDC-85146780C13A}"/>
                </a:ext>
              </a:extLst>
            </p:cNvPr>
            <p:cNvSpPr/>
            <p:nvPr/>
          </p:nvSpPr>
          <p:spPr>
            <a:xfrm>
              <a:off x="8915997" y="1038449"/>
              <a:ext cx="619125" cy="590550"/>
            </a:xfrm>
            <a:custGeom>
              <a:avLst/>
              <a:gdLst>
                <a:gd name="connsiteX0" fmla="*/ 569039 w 619125"/>
                <a:gd name="connsiteY0" fmla="*/ 109306 h 590550"/>
                <a:gd name="connsiteX1" fmla="*/ 381397 w 619125"/>
                <a:gd name="connsiteY1" fmla="*/ 74063 h 590550"/>
                <a:gd name="connsiteX2" fmla="*/ 340439 w 619125"/>
                <a:gd name="connsiteY2" fmla="*/ 61681 h 590550"/>
                <a:gd name="connsiteX3" fmla="*/ 167084 w 619125"/>
                <a:gd name="connsiteY3" fmla="*/ 12151 h 590550"/>
                <a:gd name="connsiteX4" fmla="*/ 397 w 619125"/>
                <a:gd name="connsiteY4" fmla="*/ 265516 h 590550"/>
                <a:gd name="connsiteX5" fmla="*/ 294719 w 619125"/>
                <a:gd name="connsiteY5" fmla="*/ 597938 h 590550"/>
                <a:gd name="connsiteX6" fmla="*/ 620474 w 619125"/>
                <a:gd name="connsiteY6" fmla="*/ 295996 h 590550"/>
                <a:gd name="connsiteX7" fmla="*/ 569039 w 619125"/>
                <a:gd name="connsiteY7" fmla="*/ 10930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9125" h="590550">
                  <a:moveTo>
                    <a:pt x="569039" y="109306"/>
                  </a:moveTo>
                  <a:cubicBezTo>
                    <a:pt x="478552" y="43583"/>
                    <a:pt x="451882" y="86446"/>
                    <a:pt x="381397" y="74063"/>
                  </a:cubicBezTo>
                  <a:lnTo>
                    <a:pt x="340439" y="61681"/>
                  </a:lnTo>
                  <a:cubicBezTo>
                    <a:pt x="274717" y="32153"/>
                    <a:pt x="285194" y="-24997"/>
                    <a:pt x="167084" y="12151"/>
                  </a:cubicBezTo>
                  <a:cubicBezTo>
                    <a:pt x="58499" y="59776"/>
                    <a:pt x="6112" y="155978"/>
                    <a:pt x="397" y="265516"/>
                  </a:cubicBezTo>
                  <a:cubicBezTo>
                    <a:pt x="-8176" y="440776"/>
                    <a:pt x="123269" y="589366"/>
                    <a:pt x="294719" y="597938"/>
                  </a:cubicBezTo>
                  <a:cubicBezTo>
                    <a:pt x="466169" y="606511"/>
                    <a:pt x="600472" y="481733"/>
                    <a:pt x="620474" y="295996"/>
                  </a:cubicBezTo>
                  <a:cubicBezTo>
                    <a:pt x="630952" y="195031"/>
                    <a:pt x="611902" y="147406"/>
                    <a:pt x="569039" y="109306"/>
                  </a:cubicBezTo>
                  <a:close/>
                </a:path>
              </a:pathLst>
            </a:custGeom>
            <a:solidFill>
              <a:srgbClr val="ED7D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CB93B020-73E1-476E-8E99-F24498BFC1FF}"/>
                </a:ext>
              </a:extLst>
            </p:cNvPr>
            <p:cNvSpPr/>
            <p:nvPr/>
          </p:nvSpPr>
          <p:spPr>
            <a:xfrm>
              <a:off x="9173569" y="1122037"/>
              <a:ext cx="361950" cy="514350"/>
            </a:xfrm>
            <a:custGeom>
              <a:avLst/>
              <a:gdLst>
                <a:gd name="connsiteX0" fmla="*/ 343852 w 361950"/>
                <a:gd name="connsiteY0" fmla="*/ 318135 h 514350"/>
                <a:gd name="connsiteX1" fmla="*/ 103822 w 361950"/>
                <a:gd name="connsiteY1" fmla="*/ 512445 h 514350"/>
                <a:gd name="connsiteX2" fmla="*/ 0 w 361950"/>
                <a:gd name="connsiteY2" fmla="*/ 509588 h 514350"/>
                <a:gd name="connsiteX3" fmla="*/ 225742 w 361950"/>
                <a:gd name="connsiteY3" fmla="*/ 265748 h 514350"/>
                <a:gd name="connsiteX4" fmla="*/ 271463 w 361950"/>
                <a:gd name="connsiteY4" fmla="*/ 99060 h 514350"/>
                <a:gd name="connsiteX5" fmla="*/ 271463 w 361950"/>
                <a:gd name="connsiteY5" fmla="*/ 0 h 514350"/>
                <a:gd name="connsiteX6" fmla="*/ 316230 w 361950"/>
                <a:gd name="connsiteY6" fmla="*/ 28575 h 514350"/>
                <a:gd name="connsiteX7" fmla="*/ 343852 w 361950"/>
                <a:gd name="connsiteY7" fmla="*/ 318135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50" h="514350">
                  <a:moveTo>
                    <a:pt x="343852" y="318135"/>
                  </a:moveTo>
                  <a:cubicBezTo>
                    <a:pt x="298132" y="424815"/>
                    <a:pt x="220027" y="492443"/>
                    <a:pt x="103822" y="512445"/>
                  </a:cubicBezTo>
                  <a:cubicBezTo>
                    <a:pt x="69532" y="518160"/>
                    <a:pt x="34290" y="516255"/>
                    <a:pt x="0" y="509588"/>
                  </a:cubicBezTo>
                  <a:cubicBezTo>
                    <a:pt x="114300" y="462915"/>
                    <a:pt x="181927" y="381000"/>
                    <a:pt x="225742" y="265748"/>
                  </a:cubicBezTo>
                  <a:cubicBezTo>
                    <a:pt x="246697" y="209550"/>
                    <a:pt x="261938" y="161925"/>
                    <a:pt x="271463" y="99060"/>
                  </a:cubicBezTo>
                  <a:cubicBezTo>
                    <a:pt x="274320" y="78105"/>
                    <a:pt x="275272" y="60008"/>
                    <a:pt x="271463" y="0"/>
                  </a:cubicBezTo>
                  <a:cubicBezTo>
                    <a:pt x="281940" y="6668"/>
                    <a:pt x="305753" y="21908"/>
                    <a:pt x="316230" y="28575"/>
                  </a:cubicBezTo>
                  <a:cubicBezTo>
                    <a:pt x="360045" y="65723"/>
                    <a:pt x="389572" y="153352"/>
                    <a:pt x="343852" y="318135"/>
                  </a:cubicBezTo>
                  <a:close/>
                </a:path>
              </a:pathLst>
            </a:custGeom>
            <a:solidFill>
              <a:srgbClr val="CD4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5E0E9D01-3C24-48DF-8D2E-9346D8FABCC6}"/>
                </a:ext>
              </a:extLst>
            </p:cNvPr>
            <p:cNvSpPr/>
            <p:nvPr/>
          </p:nvSpPr>
          <p:spPr>
            <a:xfrm>
              <a:off x="8721948" y="197122"/>
              <a:ext cx="1000125" cy="1438275"/>
            </a:xfrm>
            <a:custGeom>
              <a:avLst/>
              <a:gdLst>
                <a:gd name="connsiteX0" fmla="*/ 954541 w 1000125"/>
                <a:gd name="connsiteY0" fmla="*/ 1300200 h 1438275"/>
                <a:gd name="connsiteX1" fmla="*/ 764994 w 1000125"/>
                <a:gd name="connsiteY1" fmla="*/ 640118 h 1438275"/>
                <a:gd name="connsiteX2" fmla="*/ 686889 w 1000125"/>
                <a:gd name="connsiteY2" fmla="*/ 551535 h 1438275"/>
                <a:gd name="connsiteX3" fmla="*/ 558301 w 1000125"/>
                <a:gd name="connsiteY3" fmla="*/ 434378 h 1438275"/>
                <a:gd name="connsiteX4" fmla="*/ 477339 w 1000125"/>
                <a:gd name="connsiteY4" fmla="*/ 410565 h 1438275"/>
                <a:gd name="connsiteX5" fmla="*/ 533536 w 1000125"/>
                <a:gd name="connsiteY5" fmla="*/ 521055 h 1438275"/>
                <a:gd name="connsiteX6" fmla="*/ 596401 w 1000125"/>
                <a:gd name="connsiteY6" fmla="*/ 820140 h 1438275"/>
                <a:gd name="connsiteX7" fmla="*/ 596401 w 1000125"/>
                <a:gd name="connsiteY7" fmla="*/ 935393 h 1438275"/>
                <a:gd name="connsiteX8" fmla="*/ 567826 w 1000125"/>
                <a:gd name="connsiteY8" fmla="*/ 968730 h 1438275"/>
                <a:gd name="connsiteX9" fmla="*/ 545919 w 1000125"/>
                <a:gd name="connsiteY9" fmla="*/ 931583 h 1438275"/>
                <a:gd name="connsiteX10" fmla="*/ 547824 w 1000125"/>
                <a:gd name="connsiteY10" fmla="*/ 880148 h 1438275"/>
                <a:gd name="connsiteX11" fmla="*/ 488769 w 1000125"/>
                <a:gd name="connsiteY11" fmla="*/ 556298 h 1438275"/>
                <a:gd name="connsiteX12" fmla="*/ 437334 w 1000125"/>
                <a:gd name="connsiteY12" fmla="*/ 452475 h 1438275"/>
                <a:gd name="connsiteX13" fmla="*/ 345894 w 1000125"/>
                <a:gd name="connsiteY13" fmla="*/ 512483 h 1438275"/>
                <a:gd name="connsiteX14" fmla="*/ 136344 w 1000125"/>
                <a:gd name="connsiteY14" fmla="*/ 816330 h 1438275"/>
                <a:gd name="connsiteX15" fmla="*/ 76336 w 1000125"/>
                <a:gd name="connsiteY15" fmla="*/ 1021118 h 1438275"/>
                <a:gd name="connsiteX16" fmla="*/ 58239 w 1000125"/>
                <a:gd name="connsiteY16" fmla="*/ 1309725 h 1438275"/>
                <a:gd name="connsiteX17" fmla="*/ 29664 w 1000125"/>
                <a:gd name="connsiteY17" fmla="*/ 1443075 h 1438275"/>
                <a:gd name="connsiteX18" fmla="*/ 1089 w 1000125"/>
                <a:gd name="connsiteY18" fmla="*/ 1345920 h 1438275"/>
                <a:gd name="connsiteX19" fmla="*/ 9661 w 1000125"/>
                <a:gd name="connsiteY19" fmla="*/ 1103985 h 1438275"/>
                <a:gd name="connsiteX20" fmla="*/ 43951 w 1000125"/>
                <a:gd name="connsiteY20" fmla="*/ 905865 h 1438275"/>
                <a:gd name="connsiteX21" fmla="*/ 303031 w 1000125"/>
                <a:gd name="connsiteY21" fmla="*/ 471525 h 1438275"/>
                <a:gd name="connsiteX22" fmla="*/ 419236 w 1000125"/>
                <a:gd name="connsiteY22" fmla="*/ 368655 h 1438275"/>
                <a:gd name="connsiteX23" fmla="*/ 458289 w 1000125"/>
                <a:gd name="connsiteY23" fmla="*/ 334365 h 1438275"/>
                <a:gd name="connsiteX24" fmla="*/ 475434 w 1000125"/>
                <a:gd name="connsiteY24" fmla="*/ 36233 h 1438275"/>
                <a:gd name="connsiteX25" fmla="*/ 510676 w 1000125"/>
                <a:gd name="connsiteY25" fmla="*/ 38 h 1438275"/>
                <a:gd name="connsiteX26" fmla="*/ 544014 w 1000125"/>
                <a:gd name="connsiteY26" fmla="*/ 42900 h 1438275"/>
                <a:gd name="connsiteX27" fmla="*/ 530679 w 1000125"/>
                <a:gd name="connsiteY27" fmla="*/ 286740 h 1438275"/>
                <a:gd name="connsiteX28" fmla="*/ 589734 w 1000125"/>
                <a:gd name="connsiteY28" fmla="*/ 383895 h 1438275"/>
                <a:gd name="connsiteX29" fmla="*/ 750706 w 1000125"/>
                <a:gd name="connsiteY29" fmla="*/ 536295 h 1438275"/>
                <a:gd name="connsiteX30" fmla="*/ 789759 w 1000125"/>
                <a:gd name="connsiteY30" fmla="*/ 584873 h 1438275"/>
                <a:gd name="connsiteX31" fmla="*/ 891676 w 1000125"/>
                <a:gd name="connsiteY31" fmla="*/ 777278 h 1438275"/>
                <a:gd name="connsiteX32" fmla="*/ 993594 w 1000125"/>
                <a:gd name="connsiteY32" fmla="*/ 1185900 h 1438275"/>
                <a:gd name="connsiteX33" fmla="*/ 1001214 w 1000125"/>
                <a:gd name="connsiteY33" fmla="*/ 1403070 h 1438275"/>
                <a:gd name="connsiteX34" fmla="*/ 972639 w 1000125"/>
                <a:gd name="connsiteY34" fmla="*/ 1440218 h 1438275"/>
                <a:gd name="connsiteX35" fmla="*/ 956446 w 1000125"/>
                <a:gd name="connsiteY35" fmla="*/ 1394498 h 1438275"/>
                <a:gd name="connsiteX36" fmla="*/ 954541 w 1000125"/>
                <a:gd name="connsiteY36" fmla="*/ 1300200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125" h="1438275">
                  <a:moveTo>
                    <a:pt x="954541" y="1300200"/>
                  </a:moveTo>
                  <a:cubicBezTo>
                    <a:pt x="952636" y="1052550"/>
                    <a:pt x="903106" y="853478"/>
                    <a:pt x="764994" y="640118"/>
                  </a:cubicBezTo>
                  <a:cubicBezTo>
                    <a:pt x="733561" y="604875"/>
                    <a:pt x="709749" y="572490"/>
                    <a:pt x="686889" y="551535"/>
                  </a:cubicBezTo>
                  <a:cubicBezTo>
                    <a:pt x="644026" y="512483"/>
                    <a:pt x="606879" y="466763"/>
                    <a:pt x="558301" y="434378"/>
                  </a:cubicBezTo>
                  <a:cubicBezTo>
                    <a:pt x="526869" y="408660"/>
                    <a:pt x="506866" y="390563"/>
                    <a:pt x="477339" y="410565"/>
                  </a:cubicBezTo>
                  <a:cubicBezTo>
                    <a:pt x="501151" y="444855"/>
                    <a:pt x="513534" y="484860"/>
                    <a:pt x="533536" y="521055"/>
                  </a:cubicBezTo>
                  <a:cubicBezTo>
                    <a:pt x="573541" y="616305"/>
                    <a:pt x="590686" y="714413"/>
                    <a:pt x="596401" y="820140"/>
                  </a:cubicBezTo>
                  <a:cubicBezTo>
                    <a:pt x="598306" y="871575"/>
                    <a:pt x="604021" y="897293"/>
                    <a:pt x="596401" y="935393"/>
                  </a:cubicBezTo>
                  <a:cubicBezTo>
                    <a:pt x="593544" y="952538"/>
                    <a:pt x="592591" y="973493"/>
                    <a:pt x="567826" y="968730"/>
                  </a:cubicBezTo>
                  <a:cubicBezTo>
                    <a:pt x="549729" y="965873"/>
                    <a:pt x="545919" y="947775"/>
                    <a:pt x="545919" y="931583"/>
                  </a:cubicBezTo>
                  <a:cubicBezTo>
                    <a:pt x="545919" y="914438"/>
                    <a:pt x="545919" y="897293"/>
                    <a:pt x="547824" y="880148"/>
                  </a:cubicBezTo>
                  <a:cubicBezTo>
                    <a:pt x="542109" y="769658"/>
                    <a:pt x="527821" y="661073"/>
                    <a:pt x="488769" y="556298"/>
                  </a:cubicBezTo>
                  <a:cubicBezTo>
                    <a:pt x="474481" y="520103"/>
                    <a:pt x="456384" y="485813"/>
                    <a:pt x="437334" y="452475"/>
                  </a:cubicBezTo>
                  <a:cubicBezTo>
                    <a:pt x="421141" y="431520"/>
                    <a:pt x="359229" y="500100"/>
                    <a:pt x="345894" y="512483"/>
                  </a:cubicBezTo>
                  <a:cubicBezTo>
                    <a:pt x="263026" y="600113"/>
                    <a:pt x="189684" y="705840"/>
                    <a:pt x="136344" y="816330"/>
                  </a:cubicBezTo>
                  <a:cubicBezTo>
                    <a:pt x="107769" y="883005"/>
                    <a:pt x="89671" y="949680"/>
                    <a:pt x="76336" y="1021118"/>
                  </a:cubicBezTo>
                  <a:cubicBezTo>
                    <a:pt x="61096" y="1095413"/>
                    <a:pt x="62049" y="1269720"/>
                    <a:pt x="58239" y="1309725"/>
                  </a:cubicBezTo>
                  <a:cubicBezTo>
                    <a:pt x="51571" y="1352588"/>
                    <a:pt x="66811" y="1437360"/>
                    <a:pt x="29664" y="1443075"/>
                  </a:cubicBezTo>
                  <a:cubicBezTo>
                    <a:pt x="-6531" y="1444028"/>
                    <a:pt x="136" y="1383068"/>
                    <a:pt x="1089" y="1345920"/>
                  </a:cubicBezTo>
                  <a:cubicBezTo>
                    <a:pt x="2041" y="1313535"/>
                    <a:pt x="-2721" y="1153515"/>
                    <a:pt x="9661" y="1103985"/>
                  </a:cubicBezTo>
                  <a:cubicBezTo>
                    <a:pt x="15376" y="1044930"/>
                    <a:pt x="26806" y="962063"/>
                    <a:pt x="43951" y="905865"/>
                  </a:cubicBezTo>
                  <a:cubicBezTo>
                    <a:pt x="99196" y="742035"/>
                    <a:pt x="186826" y="599160"/>
                    <a:pt x="303031" y="471525"/>
                  </a:cubicBezTo>
                  <a:cubicBezTo>
                    <a:pt x="336369" y="435330"/>
                    <a:pt x="368754" y="406755"/>
                    <a:pt x="419236" y="368655"/>
                  </a:cubicBezTo>
                  <a:cubicBezTo>
                    <a:pt x="433524" y="358178"/>
                    <a:pt x="448764" y="350558"/>
                    <a:pt x="458289" y="334365"/>
                  </a:cubicBezTo>
                  <a:cubicBezTo>
                    <a:pt x="457336" y="284835"/>
                    <a:pt x="472576" y="50520"/>
                    <a:pt x="475434" y="36233"/>
                  </a:cubicBezTo>
                  <a:cubicBezTo>
                    <a:pt x="478291" y="16230"/>
                    <a:pt x="486864" y="-915"/>
                    <a:pt x="510676" y="38"/>
                  </a:cubicBezTo>
                  <a:cubicBezTo>
                    <a:pt x="536394" y="990"/>
                    <a:pt x="544966" y="19088"/>
                    <a:pt x="544014" y="42900"/>
                  </a:cubicBezTo>
                  <a:cubicBezTo>
                    <a:pt x="541156" y="108623"/>
                    <a:pt x="530679" y="271500"/>
                    <a:pt x="530679" y="286740"/>
                  </a:cubicBezTo>
                  <a:cubicBezTo>
                    <a:pt x="523059" y="335318"/>
                    <a:pt x="554491" y="361035"/>
                    <a:pt x="589734" y="383895"/>
                  </a:cubicBezTo>
                  <a:cubicBezTo>
                    <a:pt x="650694" y="426758"/>
                    <a:pt x="704034" y="478193"/>
                    <a:pt x="750706" y="536295"/>
                  </a:cubicBezTo>
                  <a:cubicBezTo>
                    <a:pt x="760231" y="548678"/>
                    <a:pt x="776424" y="562965"/>
                    <a:pt x="789759" y="584873"/>
                  </a:cubicBezTo>
                  <a:cubicBezTo>
                    <a:pt x="827859" y="652500"/>
                    <a:pt x="859291" y="706793"/>
                    <a:pt x="891676" y="777278"/>
                  </a:cubicBezTo>
                  <a:cubicBezTo>
                    <a:pt x="951684" y="906818"/>
                    <a:pt x="982164" y="1043978"/>
                    <a:pt x="993594" y="1185900"/>
                  </a:cubicBezTo>
                  <a:cubicBezTo>
                    <a:pt x="994546" y="1200188"/>
                    <a:pt x="1001214" y="1371638"/>
                    <a:pt x="1001214" y="1403070"/>
                  </a:cubicBezTo>
                  <a:cubicBezTo>
                    <a:pt x="1001214" y="1418310"/>
                    <a:pt x="994546" y="1449743"/>
                    <a:pt x="972639" y="1440218"/>
                  </a:cubicBezTo>
                  <a:cubicBezTo>
                    <a:pt x="948826" y="1436408"/>
                    <a:pt x="953589" y="1413548"/>
                    <a:pt x="956446" y="1394498"/>
                  </a:cubicBezTo>
                  <a:cubicBezTo>
                    <a:pt x="954541" y="1360208"/>
                    <a:pt x="954541" y="1331633"/>
                    <a:pt x="954541" y="1300200"/>
                  </a:cubicBezTo>
                  <a:close/>
                </a:path>
              </a:pathLst>
            </a:custGeom>
            <a:solidFill>
              <a:srgbClr val="44B5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6807D344-C400-4B15-8190-9FE1AE2BD61F}"/>
              </a:ext>
            </a:extLst>
          </p:cNvPr>
          <p:cNvGrpSpPr/>
          <p:nvPr/>
        </p:nvGrpSpPr>
        <p:grpSpPr>
          <a:xfrm rot="20060053">
            <a:off x="5592517" y="2341851"/>
            <a:ext cx="803368" cy="1669965"/>
            <a:chOff x="1583158" y="1040918"/>
            <a:chExt cx="1865369" cy="3877549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B900E97F-8C94-46A4-804D-4946C8E7184B}"/>
                </a:ext>
              </a:extLst>
            </p:cNvPr>
            <p:cNvSpPr/>
            <p:nvPr/>
          </p:nvSpPr>
          <p:spPr>
            <a:xfrm rot="20351037">
              <a:off x="1714783" y="3481939"/>
              <a:ext cx="1641760" cy="1436528"/>
            </a:xfrm>
            <a:custGeom>
              <a:avLst/>
              <a:gdLst>
                <a:gd name="connsiteX0" fmla="*/ 904455 w 1641760"/>
                <a:gd name="connsiteY0" fmla="*/ 23137 h 1436528"/>
                <a:gd name="connsiteX1" fmla="*/ 1113846 w 1641760"/>
                <a:gd name="connsiteY1" fmla="*/ 102745 h 1436528"/>
                <a:gd name="connsiteX2" fmla="*/ 1113791 w 1641760"/>
                <a:gd name="connsiteY2" fmla="*/ 106680 h 1436528"/>
                <a:gd name="connsiteX3" fmla="*/ 1157726 w 1641760"/>
                <a:gd name="connsiteY3" fmla="*/ 148589 h 1436528"/>
                <a:gd name="connsiteX4" fmla="*/ 1435198 w 1641760"/>
                <a:gd name="connsiteY4" fmla="*/ 335884 h 1436528"/>
                <a:gd name="connsiteX5" fmla="*/ 1613243 w 1641760"/>
                <a:gd name="connsiteY5" fmla="*/ 844585 h 1436528"/>
                <a:gd name="connsiteX6" fmla="*/ 1106855 w 1641760"/>
                <a:gd name="connsiteY6" fmla="*/ 1274668 h 1436528"/>
                <a:gd name="connsiteX7" fmla="*/ 748451 w 1641760"/>
                <a:gd name="connsiteY7" fmla="*/ 1281604 h 1436528"/>
                <a:gd name="connsiteX8" fmla="*/ 459418 w 1641760"/>
                <a:gd name="connsiteY8" fmla="*/ 1436528 h 1436528"/>
                <a:gd name="connsiteX9" fmla="*/ 54769 w 1641760"/>
                <a:gd name="connsiteY9" fmla="*/ 648040 h 1436528"/>
                <a:gd name="connsiteX10" fmla="*/ 443231 w 1641760"/>
                <a:gd name="connsiteY10" fmla="*/ 5227 h 1436528"/>
                <a:gd name="connsiteX11" fmla="*/ 810884 w 1641760"/>
                <a:gd name="connsiteY11" fmla="*/ 30664 h 1436528"/>
                <a:gd name="connsiteX12" fmla="*/ 902796 w 1641760"/>
                <a:gd name="connsiteY12" fmla="*/ 26038 h 143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41760" h="1436528">
                  <a:moveTo>
                    <a:pt x="904455" y="23137"/>
                  </a:moveTo>
                  <a:lnTo>
                    <a:pt x="1113846" y="102745"/>
                  </a:lnTo>
                  <a:lnTo>
                    <a:pt x="1113791" y="106680"/>
                  </a:lnTo>
                  <a:cubicBezTo>
                    <a:pt x="1118994" y="122577"/>
                    <a:pt x="1134602" y="135872"/>
                    <a:pt x="1157726" y="148589"/>
                  </a:cubicBezTo>
                  <a:cubicBezTo>
                    <a:pt x="1254841" y="201772"/>
                    <a:pt x="1351957" y="259578"/>
                    <a:pt x="1435198" y="335884"/>
                  </a:cubicBezTo>
                  <a:cubicBezTo>
                    <a:pt x="1585495" y="474621"/>
                    <a:pt x="1696484" y="631856"/>
                    <a:pt x="1613243" y="844585"/>
                  </a:cubicBezTo>
                  <a:cubicBezTo>
                    <a:pt x="1523065" y="1075813"/>
                    <a:pt x="1377390" y="1253857"/>
                    <a:pt x="1106855" y="1274668"/>
                  </a:cubicBezTo>
                  <a:cubicBezTo>
                    <a:pt x="988928" y="1283917"/>
                    <a:pt x="868690" y="1272355"/>
                    <a:pt x="748451" y="1281604"/>
                  </a:cubicBezTo>
                  <a:cubicBezTo>
                    <a:pt x="637462" y="1290853"/>
                    <a:pt x="510288" y="1283917"/>
                    <a:pt x="459418" y="1436528"/>
                  </a:cubicBezTo>
                  <a:cubicBezTo>
                    <a:pt x="373863" y="1145181"/>
                    <a:pt x="179632" y="913953"/>
                    <a:pt x="54769" y="648040"/>
                  </a:cubicBezTo>
                  <a:cubicBezTo>
                    <a:pt x="-97842" y="319697"/>
                    <a:pt x="80205" y="30664"/>
                    <a:pt x="443231" y="5227"/>
                  </a:cubicBezTo>
                  <a:cubicBezTo>
                    <a:pt x="565783" y="-4022"/>
                    <a:pt x="690645" y="-4022"/>
                    <a:pt x="810884" y="30664"/>
                  </a:cubicBezTo>
                  <a:cubicBezTo>
                    <a:pt x="855973" y="43381"/>
                    <a:pt x="884877" y="41646"/>
                    <a:pt x="902796" y="26038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6E91F570-3F66-4F1B-8D10-DDD60F45AEAC}"/>
                </a:ext>
              </a:extLst>
            </p:cNvPr>
            <p:cNvSpPr/>
            <p:nvPr/>
          </p:nvSpPr>
          <p:spPr>
            <a:xfrm rot="20351037">
              <a:off x="1583158" y="1040918"/>
              <a:ext cx="1865369" cy="2446103"/>
            </a:xfrm>
            <a:custGeom>
              <a:avLst/>
              <a:gdLst>
                <a:gd name="connsiteX0" fmla="*/ 1456632 w 1865369"/>
                <a:gd name="connsiteY0" fmla="*/ 13187 h 2446103"/>
                <a:gd name="connsiteX1" fmla="*/ 1516751 w 1865369"/>
                <a:gd name="connsiteY1" fmla="*/ 175046 h 2446103"/>
                <a:gd name="connsiteX2" fmla="*/ 1401137 w 1865369"/>
                <a:gd name="connsiteY2" fmla="*/ 561197 h 2446103"/>
                <a:gd name="connsiteX3" fmla="*/ 1442758 w 1865369"/>
                <a:gd name="connsiteY3" fmla="*/ 697620 h 2446103"/>
                <a:gd name="connsiteX4" fmla="*/ 1456632 w 1865369"/>
                <a:gd name="connsiteY4" fmla="*/ 861793 h 2446103"/>
                <a:gd name="connsiteX5" fmla="*/ 1401137 w 1865369"/>
                <a:gd name="connsiteY5" fmla="*/ 901101 h 2446103"/>
                <a:gd name="connsiteX6" fmla="*/ 917873 w 1865369"/>
                <a:gd name="connsiteY6" fmla="*/ 1423675 h 2446103"/>
                <a:gd name="connsiteX7" fmla="*/ 524786 w 1865369"/>
                <a:gd name="connsiteY7" fmla="*/ 2297715 h 2446103"/>
                <a:gd name="connsiteX8" fmla="*/ 631151 w 1865369"/>
                <a:gd name="connsiteY8" fmla="*/ 2223723 h 2446103"/>
                <a:gd name="connsiteX9" fmla="*/ 964118 w 1865369"/>
                <a:gd name="connsiteY9" fmla="*/ 1610971 h 2446103"/>
                <a:gd name="connsiteX10" fmla="*/ 1070483 w 1865369"/>
                <a:gd name="connsiteY10" fmla="*/ 1280314 h 2446103"/>
                <a:gd name="connsiteX11" fmla="*/ 1223093 w 1865369"/>
                <a:gd name="connsiteY11" fmla="*/ 1217884 h 2446103"/>
                <a:gd name="connsiteX12" fmla="*/ 1327144 w 1865369"/>
                <a:gd name="connsiteY12" fmla="*/ 1194761 h 2446103"/>
                <a:gd name="connsiteX13" fmla="*/ 1671675 w 1865369"/>
                <a:gd name="connsiteY13" fmla="*/ 1007465 h 2446103"/>
                <a:gd name="connsiteX14" fmla="*/ 1842783 w 1865369"/>
                <a:gd name="connsiteY14" fmla="*/ 1000530 h 2446103"/>
                <a:gd name="connsiteX15" fmla="*/ 1810411 w 1865369"/>
                <a:gd name="connsiteY15" fmla="*/ 1180887 h 2446103"/>
                <a:gd name="connsiteX16" fmla="*/ 1599993 w 1865369"/>
                <a:gd name="connsiteY16" fmla="*/ 1456047 h 2446103"/>
                <a:gd name="connsiteX17" fmla="*/ 1609242 w 1865369"/>
                <a:gd name="connsiteY17" fmla="*/ 1599408 h 2446103"/>
                <a:gd name="connsiteX18" fmla="*/ 1581494 w 1865369"/>
                <a:gd name="connsiteY18" fmla="*/ 1775141 h 2446103"/>
                <a:gd name="connsiteX19" fmla="*/ 1368765 w 1865369"/>
                <a:gd name="connsiteY19" fmla="*/ 1830635 h 2446103"/>
                <a:gd name="connsiteX20" fmla="*/ 568718 w 1865369"/>
                <a:gd name="connsiteY20" fmla="*/ 2392520 h 2446103"/>
                <a:gd name="connsiteX21" fmla="*/ 550581 w 1865369"/>
                <a:gd name="connsiteY21" fmla="*/ 2423989 h 2446103"/>
                <a:gd name="connsiteX22" fmla="*/ 550275 w 1865369"/>
                <a:gd name="connsiteY22" fmla="*/ 2446103 h 2446103"/>
                <a:gd name="connsiteX23" fmla="*/ 340884 w 1865369"/>
                <a:gd name="connsiteY23" fmla="*/ 2366495 h 2446103"/>
                <a:gd name="connsiteX24" fmla="*/ 358518 w 1865369"/>
                <a:gd name="connsiteY24" fmla="*/ 2335652 h 2446103"/>
                <a:gd name="connsiteX25" fmla="*/ 365238 w 1865369"/>
                <a:gd name="connsiteY25" fmla="*/ 2281531 h 2446103"/>
                <a:gd name="connsiteX26" fmla="*/ 108576 w 1865369"/>
                <a:gd name="connsiteY26" fmla="*/ 1213259 h 2446103"/>
                <a:gd name="connsiteX27" fmla="*/ 11461 w 1865369"/>
                <a:gd name="connsiteY27" fmla="*/ 1030588 h 2446103"/>
                <a:gd name="connsiteX28" fmla="*/ 90078 w 1865369"/>
                <a:gd name="connsiteY28" fmla="*/ 921912 h 2446103"/>
                <a:gd name="connsiteX29" fmla="*/ 201068 w 1865369"/>
                <a:gd name="connsiteY29" fmla="*/ 806299 h 2446103"/>
                <a:gd name="connsiteX30" fmla="*/ 226501 w 1865369"/>
                <a:gd name="connsiteY30" fmla="*/ 403963 h 2446103"/>
                <a:gd name="connsiteX31" fmla="*/ 305119 w 1865369"/>
                <a:gd name="connsiteY31" fmla="*/ 299909 h 2446103"/>
                <a:gd name="connsiteX32" fmla="*/ 416108 w 1865369"/>
                <a:gd name="connsiteY32" fmla="*/ 369277 h 2446103"/>
                <a:gd name="connsiteX33" fmla="*/ 573343 w 1865369"/>
                <a:gd name="connsiteY33" fmla="*/ 764678 h 2446103"/>
                <a:gd name="connsiteX34" fmla="*/ 684332 w 1865369"/>
                <a:gd name="connsiteY34" fmla="*/ 873353 h 2446103"/>
                <a:gd name="connsiteX35" fmla="*/ 744451 w 1865369"/>
                <a:gd name="connsiteY35" fmla="*/ 975093 h 2446103"/>
                <a:gd name="connsiteX36" fmla="*/ 617277 w 1865369"/>
                <a:gd name="connsiteY36" fmla="*/ 1282627 h 2446103"/>
                <a:gd name="connsiteX37" fmla="*/ 439231 w 1865369"/>
                <a:gd name="connsiteY37" fmla="*/ 2140481 h 2446103"/>
                <a:gd name="connsiteX38" fmla="*/ 478540 w 1865369"/>
                <a:gd name="connsiteY38" fmla="*/ 2212163 h 2446103"/>
                <a:gd name="connsiteX39" fmla="*/ 809195 w 1865369"/>
                <a:gd name="connsiteY39" fmla="*/ 727681 h 2446103"/>
                <a:gd name="connsiteX40" fmla="*/ 804570 w 1865369"/>
                <a:gd name="connsiteY40" fmla="*/ 577382 h 2446103"/>
                <a:gd name="connsiteX41" fmla="*/ 927122 w 1865369"/>
                <a:gd name="connsiteY41" fmla="*/ 461768 h 2446103"/>
                <a:gd name="connsiteX42" fmla="*/ 1010364 w 1865369"/>
                <a:gd name="connsiteY42" fmla="*/ 397025 h 2446103"/>
                <a:gd name="connsiteX43" fmla="*/ 1292461 w 1865369"/>
                <a:gd name="connsiteY43" fmla="*/ 64057 h 2446103"/>
                <a:gd name="connsiteX44" fmla="*/ 1456632 w 1865369"/>
                <a:gd name="connsiteY44" fmla="*/ 13187 h 244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65369" h="2446103">
                  <a:moveTo>
                    <a:pt x="1456632" y="13187"/>
                  </a:moveTo>
                  <a:cubicBezTo>
                    <a:pt x="1519064" y="47872"/>
                    <a:pt x="1523689" y="112616"/>
                    <a:pt x="1516751" y="175046"/>
                  </a:cubicBezTo>
                  <a:cubicBezTo>
                    <a:pt x="1505191" y="311472"/>
                    <a:pt x="1456632" y="436335"/>
                    <a:pt x="1401137" y="561197"/>
                  </a:cubicBezTo>
                  <a:cubicBezTo>
                    <a:pt x="1373390" y="623628"/>
                    <a:pt x="1368765" y="662937"/>
                    <a:pt x="1442758" y="697620"/>
                  </a:cubicBezTo>
                  <a:cubicBezTo>
                    <a:pt x="1528313" y="736930"/>
                    <a:pt x="1523689" y="801674"/>
                    <a:pt x="1456632" y="861793"/>
                  </a:cubicBezTo>
                  <a:cubicBezTo>
                    <a:pt x="1440447" y="877978"/>
                    <a:pt x="1421949" y="894165"/>
                    <a:pt x="1401137" y="901101"/>
                  </a:cubicBezTo>
                  <a:cubicBezTo>
                    <a:pt x="1158349" y="1000530"/>
                    <a:pt x="1031173" y="1204010"/>
                    <a:pt x="917873" y="1423675"/>
                  </a:cubicBezTo>
                  <a:cubicBezTo>
                    <a:pt x="774512" y="1705773"/>
                    <a:pt x="642711" y="1990184"/>
                    <a:pt x="524786" y="2297715"/>
                  </a:cubicBezTo>
                  <a:cubicBezTo>
                    <a:pt x="582592" y="2290780"/>
                    <a:pt x="605714" y="2251470"/>
                    <a:pt x="631151" y="2223723"/>
                  </a:cubicBezTo>
                  <a:cubicBezTo>
                    <a:pt x="793010" y="2047990"/>
                    <a:pt x="899375" y="1839885"/>
                    <a:pt x="964118" y="1610971"/>
                  </a:cubicBezTo>
                  <a:cubicBezTo>
                    <a:pt x="994177" y="1499981"/>
                    <a:pt x="1017299" y="1384368"/>
                    <a:pt x="1070483" y="1280314"/>
                  </a:cubicBezTo>
                  <a:cubicBezTo>
                    <a:pt x="1100541" y="1217884"/>
                    <a:pt x="1139851" y="1162389"/>
                    <a:pt x="1223093" y="1217884"/>
                  </a:cubicBezTo>
                  <a:cubicBezTo>
                    <a:pt x="1264714" y="1245631"/>
                    <a:pt x="1294773" y="1213259"/>
                    <a:pt x="1327144" y="1194761"/>
                  </a:cubicBezTo>
                  <a:cubicBezTo>
                    <a:pt x="1438133" y="1127704"/>
                    <a:pt x="1549123" y="1053711"/>
                    <a:pt x="1671675" y="1007465"/>
                  </a:cubicBezTo>
                  <a:cubicBezTo>
                    <a:pt x="1727169" y="986656"/>
                    <a:pt x="1794224" y="945035"/>
                    <a:pt x="1842783" y="1000530"/>
                  </a:cubicBezTo>
                  <a:cubicBezTo>
                    <a:pt x="1895964" y="1060649"/>
                    <a:pt x="1842783" y="1125393"/>
                    <a:pt x="1810411" y="1180887"/>
                  </a:cubicBezTo>
                  <a:cubicBezTo>
                    <a:pt x="1752603" y="1282628"/>
                    <a:pt x="1680923" y="1372805"/>
                    <a:pt x="1599993" y="1456047"/>
                  </a:cubicBezTo>
                  <a:cubicBezTo>
                    <a:pt x="1546812" y="1511541"/>
                    <a:pt x="1537562" y="1548538"/>
                    <a:pt x="1609242" y="1599408"/>
                  </a:cubicBezTo>
                  <a:cubicBezTo>
                    <a:pt x="1710982" y="1673401"/>
                    <a:pt x="1699422" y="1731209"/>
                    <a:pt x="1581494" y="1775141"/>
                  </a:cubicBezTo>
                  <a:cubicBezTo>
                    <a:pt x="1512126" y="1800577"/>
                    <a:pt x="1440447" y="1819075"/>
                    <a:pt x="1368765" y="1830635"/>
                  </a:cubicBezTo>
                  <a:cubicBezTo>
                    <a:pt x="1005739" y="1881506"/>
                    <a:pt x="781447" y="2128920"/>
                    <a:pt x="568718" y="2392520"/>
                  </a:cubicBezTo>
                  <a:cubicBezTo>
                    <a:pt x="559469" y="2404082"/>
                    <a:pt x="553544" y="2414487"/>
                    <a:pt x="550581" y="2423989"/>
                  </a:cubicBezTo>
                  <a:lnTo>
                    <a:pt x="550275" y="2446103"/>
                  </a:lnTo>
                  <a:lnTo>
                    <a:pt x="340884" y="2366495"/>
                  </a:lnTo>
                  <a:lnTo>
                    <a:pt x="358518" y="2335652"/>
                  </a:lnTo>
                  <a:cubicBezTo>
                    <a:pt x="362637" y="2320984"/>
                    <a:pt x="364660" y="2302919"/>
                    <a:pt x="365238" y="2281531"/>
                  </a:cubicBezTo>
                  <a:cubicBezTo>
                    <a:pt x="381425" y="1900004"/>
                    <a:pt x="339804" y="1534664"/>
                    <a:pt x="108576" y="1213259"/>
                  </a:cubicBezTo>
                  <a:cubicBezTo>
                    <a:pt x="69267" y="1157765"/>
                    <a:pt x="39208" y="1093021"/>
                    <a:pt x="11461" y="1030588"/>
                  </a:cubicBezTo>
                  <a:cubicBezTo>
                    <a:pt x="-18600" y="958909"/>
                    <a:pt x="11461" y="910350"/>
                    <a:pt x="90078" y="921912"/>
                  </a:cubicBezTo>
                  <a:cubicBezTo>
                    <a:pt x="194129" y="938097"/>
                    <a:pt x="205692" y="889540"/>
                    <a:pt x="201068" y="806299"/>
                  </a:cubicBezTo>
                  <a:cubicBezTo>
                    <a:pt x="196443" y="672187"/>
                    <a:pt x="191818" y="535761"/>
                    <a:pt x="226501" y="403963"/>
                  </a:cubicBezTo>
                  <a:cubicBezTo>
                    <a:pt x="238064" y="357717"/>
                    <a:pt x="249624" y="309158"/>
                    <a:pt x="305119" y="299909"/>
                  </a:cubicBezTo>
                  <a:cubicBezTo>
                    <a:pt x="358302" y="290660"/>
                    <a:pt x="390674" y="329970"/>
                    <a:pt x="416108" y="369277"/>
                  </a:cubicBezTo>
                  <a:cubicBezTo>
                    <a:pt x="494725" y="489516"/>
                    <a:pt x="534035" y="628252"/>
                    <a:pt x="573343" y="764678"/>
                  </a:cubicBezTo>
                  <a:cubicBezTo>
                    <a:pt x="589530" y="824797"/>
                    <a:pt x="605714" y="871042"/>
                    <a:pt x="684332" y="873353"/>
                  </a:cubicBezTo>
                  <a:cubicBezTo>
                    <a:pt x="746764" y="875667"/>
                    <a:pt x="753700" y="924223"/>
                    <a:pt x="744451" y="975093"/>
                  </a:cubicBezTo>
                  <a:cubicBezTo>
                    <a:pt x="725953" y="1088396"/>
                    <a:pt x="672772" y="1185512"/>
                    <a:pt x="617277" y="1282627"/>
                  </a:cubicBezTo>
                  <a:cubicBezTo>
                    <a:pt x="464667" y="1548538"/>
                    <a:pt x="423046" y="1839885"/>
                    <a:pt x="439231" y="2140481"/>
                  </a:cubicBezTo>
                  <a:cubicBezTo>
                    <a:pt x="439231" y="2158979"/>
                    <a:pt x="436920" y="2184415"/>
                    <a:pt x="478540" y="2212163"/>
                  </a:cubicBezTo>
                  <a:cubicBezTo>
                    <a:pt x="661209" y="1726584"/>
                    <a:pt x="903999" y="1266440"/>
                    <a:pt x="809195" y="727681"/>
                  </a:cubicBezTo>
                  <a:cubicBezTo>
                    <a:pt x="799946" y="679122"/>
                    <a:pt x="799946" y="628252"/>
                    <a:pt x="804570" y="577382"/>
                  </a:cubicBezTo>
                  <a:cubicBezTo>
                    <a:pt x="809195" y="503389"/>
                    <a:pt x="790697" y="403963"/>
                    <a:pt x="927122" y="461768"/>
                  </a:cubicBezTo>
                  <a:cubicBezTo>
                    <a:pt x="973367" y="480267"/>
                    <a:pt x="989552" y="427085"/>
                    <a:pt x="1010364" y="397025"/>
                  </a:cubicBezTo>
                  <a:cubicBezTo>
                    <a:pt x="1095917" y="276786"/>
                    <a:pt x="1181472" y="158861"/>
                    <a:pt x="1292461" y="64057"/>
                  </a:cubicBezTo>
                  <a:cubicBezTo>
                    <a:pt x="1338707" y="24749"/>
                    <a:pt x="1387263" y="-23810"/>
                    <a:pt x="1456632" y="13187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63DDFD60-D672-42F5-97B9-3B600C23AB89}"/>
              </a:ext>
            </a:extLst>
          </p:cNvPr>
          <p:cNvGrpSpPr/>
          <p:nvPr/>
        </p:nvGrpSpPr>
        <p:grpSpPr>
          <a:xfrm>
            <a:off x="4874515" y="3307227"/>
            <a:ext cx="606969" cy="1242613"/>
            <a:chOff x="7528445" y="2305877"/>
            <a:chExt cx="561155" cy="1148822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AA4FF9AA-ACE5-41C7-8CFB-FABEE58FF7CF}"/>
                </a:ext>
              </a:extLst>
            </p:cNvPr>
            <p:cNvSpPr/>
            <p:nvPr/>
          </p:nvSpPr>
          <p:spPr>
            <a:xfrm>
              <a:off x="7534623" y="2338366"/>
              <a:ext cx="554977" cy="1116333"/>
            </a:xfrm>
            <a:custGeom>
              <a:avLst/>
              <a:gdLst>
                <a:gd name="connsiteX0" fmla="*/ 241208 w 288620"/>
                <a:gd name="connsiteY0" fmla="*/ 327965 h 580557"/>
                <a:gd name="connsiteX1" fmla="*/ 214668 w 288620"/>
                <a:gd name="connsiteY1" fmla="*/ 286496 h 580557"/>
                <a:gd name="connsiteX2" fmla="*/ 190119 w 288620"/>
                <a:gd name="connsiteY2" fmla="*/ 214175 h 580557"/>
                <a:gd name="connsiteX3" fmla="*/ 160925 w 288620"/>
                <a:gd name="connsiteY3" fmla="*/ 131239 h 580557"/>
                <a:gd name="connsiteX4" fmla="*/ 128414 w 288620"/>
                <a:gd name="connsiteY4" fmla="*/ 83467 h 580557"/>
                <a:gd name="connsiteX5" fmla="*/ 85287 w 288620"/>
                <a:gd name="connsiteY5" fmla="*/ 69202 h 580557"/>
                <a:gd name="connsiteX6" fmla="*/ 79316 w 288620"/>
                <a:gd name="connsiteY6" fmla="*/ 62899 h 580557"/>
                <a:gd name="connsiteX7" fmla="*/ 78984 w 288620"/>
                <a:gd name="connsiteY7" fmla="*/ 40008 h 580557"/>
                <a:gd name="connsiteX8" fmla="*/ 72349 w 288620"/>
                <a:gd name="connsiteY8" fmla="*/ 3848 h 580557"/>
                <a:gd name="connsiteX9" fmla="*/ 68036 w 288620"/>
                <a:gd name="connsiteY9" fmla="*/ 199 h 580557"/>
                <a:gd name="connsiteX10" fmla="*/ 58747 w 288620"/>
                <a:gd name="connsiteY10" fmla="*/ 15459 h 580557"/>
                <a:gd name="connsiteX11" fmla="*/ 61069 w 288620"/>
                <a:gd name="connsiteY11" fmla="*/ 26407 h 580557"/>
                <a:gd name="connsiteX12" fmla="*/ 63060 w 288620"/>
                <a:gd name="connsiteY12" fmla="*/ 63562 h 580557"/>
                <a:gd name="connsiteX13" fmla="*/ 56425 w 288620"/>
                <a:gd name="connsiteY13" fmla="*/ 73515 h 580557"/>
                <a:gd name="connsiteX14" fmla="*/ 40833 w 288620"/>
                <a:gd name="connsiteY14" fmla="*/ 81145 h 580557"/>
                <a:gd name="connsiteX15" fmla="*/ 3345 w 288620"/>
                <a:gd name="connsiteY15" fmla="*/ 159105 h 580557"/>
                <a:gd name="connsiteX16" fmla="*/ 3345 w 288620"/>
                <a:gd name="connsiteY16" fmla="*/ 159105 h 580557"/>
                <a:gd name="connsiteX17" fmla="*/ 3345 w 288620"/>
                <a:gd name="connsiteY17" fmla="*/ 159105 h 580557"/>
                <a:gd name="connsiteX18" fmla="*/ 28 w 288620"/>
                <a:gd name="connsiteY18" fmla="*/ 203560 h 580557"/>
                <a:gd name="connsiteX19" fmla="*/ 5999 w 288620"/>
                <a:gd name="connsiteY19" fmla="*/ 298771 h 580557"/>
                <a:gd name="connsiteX20" fmla="*/ 16947 w 288620"/>
                <a:gd name="connsiteY20" fmla="*/ 392655 h 580557"/>
                <a:gd name="connsiteX21" fmla="*/ 55762 w 288620"/>
                <a:gd name="connsiteY21" fmla="*/ 509430 h 580557"/>
                <a:gd name="connsiteX22" fmla="*/ 123106 w 288620"/>
                <a:gd name="connsiteY22" fmla="*/ 573458 h 580557"/>
                <a:gd name="connsiteX23" fmla="*/ 222962 w 288620"/>
                <a:gd name="connsiteY23" fmla="*/ 565496 h 580557"/>
                <a:gd name="connsiteX24" fmla="*/ 288980 w 288620"/>
                <a:gd name="connsiteY24" fmla="*/ 462322 h 580557"/>
                <a:gd name="connsiteX25" fmla="*/ 241208 w 288620"/>
                <a:gd name="connsiteY25" fmla="*/ 327965 h 58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8620" h="580557">
                  <a:moveTo>
                    <a:pt x="241208" y="327965"/>
                  </a:moveTo>
                  <a:cubicBezTo>
                    <a:pt x="231588" y="314695"/>
                    <a:pt x="221635" y="301425"/>
                    <a:pt x="214668" y="286496"/>
                  </a:cubicBezTo>
                  <a:cubicBezTo>
                    <a:pt x="204053" y="263274"/>
                    <a:pt x="197418" y="238393"/>
                    <a:pt x="190119" y="214175"/>
                  </a:cubicBezTo>
                  <a:cubicBezTo>
                    <a:pt x="181494" y="186309"/>
                    <a:pt x="174195" y="157778"/>
                    <a:pt x="160925" y="131239"/>
                  </a:cubicBezTo>
                  <a:cubicBezTo>
                    <a:pt x="155286" y="111666"/>
                    <a:pt x="145002" y="95078"/>
                    <a:pt x="128414" y="83467"/>
                  </a:cubicBezTo>
                  <a:cubicBezTo>
                    <a:pt x="115476" y="74510"/>
                    <a:pt x="100879" y="70197"/>
                    <a:pt x="85287" y="69202"/>
                  </a:cubicBezTo>
                  <a:cubicBezTo>
                    <a:pt x="80311" y="68870"/>
                    <a:pt x="79316" y="67211"/>
                    <a:pt x="79316" y="62899"/>
                  </a:cubicBezTo>
                  <a:cubicBezTo>
                    <a:pt x="79647" y="55269"/>
                    <a:pt x="79647" y="47638"/>
                    <a:pt x="78984" y="40008"/>
                  </a:cubicBezTo>
                  <a:cubicBezTo>
                    <a:pt x="77989" y="27734"/>
                    <a:pt x="76662" y="15459"/>
                    <a:pt x="72349" y="3848"/>
                  </a:cubicBezTo>
                  <a:cubicBezTo>
                    <a:pt x="71685" y="2189"/>
                    <a:pt x="72017" y="-797"/>
                    <a:pt x="68036" y="199"/>
                  </a:cubicBezTo>
                  <a:cubicBezTo>
                    <a:pt x="58416" y="2521"/>
                    <a:pt x="56093" y="6170"/>
                    <a:pt x="58747" y="15459"/>
                  </a:cubicBezTo>
                  <a:cubicBezTo>
                    <a:pt x="59742" y="18776"/>
                    <a:pt x="60406" y="22757"/>
                    <a:pt x="61069" y="26407"/>
                  </a:cubicBezTo>
                  <a:cubicBezTo>
                    <a:pt x="63392" y="38681"/>
                    <a:pt x="61733" y="51288"/>
                    <a:pt x="63060" y="63562"/>
                  </a:cubicBezTo>
                  <a:cubicBezTo>
                    <a:pt x="63723" y="70197"/>
                    <a:pt x="62065" y="72188"/>
                    <a:pt x="56425" y="73515"/>
                  </a:cubicBezTo>
                  <a:cubicBezTo>
                    <a:pt x="50785" y="75173"/>
                    <a:pt x="45477" y="77496"/>
                    <a:pt x="40833" y="81145"/>
                  </a:cubicBezTo>
                  <a:cubicBezTo>
                    <a:pt x="15288" y="100718"/>
                    <a:pt x="5999" y="128253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1355" y="173702"/>
                    <a:pt x="28" y="188631"/>
                    <a:pt x="28" y="203560"/>
                  </a:cubicBezTo>
                  <a:cubicBezTo>
                    <a:pt x="-304" y="235407"/>
                    <a:pt x="2350" y="267255"/>
                    <a:pt x="5999" y="298771"/>
                  </a:cubicBezTo>
                  <a:cubicBezTo>
                    <a:pt x="9649" y="329955"/>
                    <a:pt x="10976" y="361803"/>
                    <a:pt x="16947" y="392655"/>
                  </a:cubicBezTo>
                  <a:cubicBezTo>
                    <a:pt x="24909" y="433129"/>
                    <a:pt x="35525" y="472938"/>
                    <a:pt x="55762" y="509430"/>
                  </a:cubicBezTo>
                  <a:cubicBezTo>
                    <a:pt x="71354" y="537629"/>
                    <a:pt x="91922" y="561515"/>
                    <a:pt x="123106" y="573458"/>
                  </a:cubicBezTo>
                  <a:cubicBezTo>
                    <a:pt x="157608" y="586728"/>
                    <a:pt x="190783" y="580093"/>
                    <a:pt x="222962" y="565496"/>
                  </a:cubicBezTo>
                  <a:cubicBezTo>
                    <a:pt x="267416" y="545591"/>
                    <a:pt x="289312" y="510426"/>
                    <a:pt x="288980" y="462322"/>
                  </a:cubicBezTo>
                  <a:cubicBezTo>
                    <a:pt x="288648" y="412229"/>
                    <a:pt x="270070" y="368106"/>
                    <a:pt x="241208" y="327965"/>
                  </a:cubicBezTo>
                  <a:close/>
                </a:path>
              </a:pathLst>
            </a:custGeom>
            <a:solidFill>
              <a:srgbClr val="662D9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C820485-B01B-41E3-8470-17987FB21471}"/>
                </a:ext>
              </a:extLst>
            </p:cNvPr>
            <p:cNvSpPr/>
            <p:nvPr/>
          </p:nvSpPr>
          <p:spPr>
            <a:xfrm>
              <a:off x="7528445" y="2305877"/>
              <a:ext cx="322366" cy="322366"/>
            </a:xfrm>
            <a:custGeom>
              <a:avLst/>
              <a:gdLst>
                <a:gd name="connsiteX0" fmla="*/ 157912 w 155921"/>
                <a:gd name="connsiteY0" fmla="*/ 131239 h 155921"/>
                <a:gd name="connsiteX1" fmla="*/ 109145 w 155921"/>
                <a:gd name="connsiteY1" fmla="*/ 120291 h 155921"/>
                <a:gd name="connsiteX2" fmla="*/ 98197 w 155921"/>
                <a:gd name="connsiteY2" fmla="*/ 123940 h 155921"/>
                <a:gd name="connsiteX3" fmla="*/ 75638 w 155921"/>
                <a:gd name="connsiteY3" fmla="*/ 148490 h 155921"/>
                <a:gd name="connsiteX4" fmla="*/ 67013 w 155921"/>
                <a:gd name="connsiteY4" fmla="*/ 150148 h 155921"/>
                <a:gd name="connsiteX5" fmla="*/ 36824 w 155921"/>
                <a:gd name="connsiteY5" fmla="*/ 136215 h 155921"/>
                <a:gd name="connsiteX6" fmla="*/ 27867 w 155921"/>
                <a:gd name="connsiteY6" fmla="*/ 137210 h 155921"/>
                <a:gd name="connsiteX7" fmla="*/ 0 w 155921"/>
                <a:gd name="connsiteY7" fmla="*/ 159105 h 155921"/>
                <a:gd name="connsiteX8" fmla="*/ 37487 w 155921"/>
                <a:gd name="connsiteY8" fmla="*/ 81145 h 155921"/>
                <a:gd name="connsiteX9" fmla="*/ 53080 w 155921"/>
                <a:gd name="connsiteY9" fmla="*/ 73515 h 155921"/>
                <a:gd name="connsiteX10" fmla="*/ 59715 w 155921"/>
                <a:gd name="connsiteY10" fmla="*/ 63562 h 155921"/>
                <a:gd name="connsiteX11" fmla="*/ 57724 w 155921"/>
                <a:gd name="connsiteY11" fmla="*/ 26407 h 155921"/>
                <a:gd name="connsiteX12" fmla="*/ 55734 w 155921"/>
                <a:gd name="connsiteY12" fmla="*/ 15459 h 155921"/>
                <a:gd name="connsiteX13" fmla="*/ 65022 w 155921"/>
                <a:gd name="connsiteY13" fmla="*/ 199 h 155921"/>
                <a:gd name="connsiteX14" fmla="*/ 69335 w 155921"/>
                <a:gd name="connsiteY14" fmla="*/ 3848 h 155921"/>
                <a:gd name="connsiteX15" fmla="*/ 75970 w 155921"/>
                <a:gd name="connsiteY15" fmla="*/ 40008 h 155921"/>
                <a:gd name="connsiteX16" fmla="*/ 76302 w 155921"/>
                <a:gd name="connsiteY16" fmla="*/ 62899 h 155921"/>
                <a:gd name="connsiteX17" fmla="*/ 82273 w 155921"/>
                <a:gd name="connsiteY17" fmla="*/ 69202 h 155921"/>
                <a:gd name="connsiteX18" fmla="*/ 125400 w 155921"/>
                <a:gd name="connsiteY18" fmla="*/ 83467 h 155921"/>
                <a:gd name="connsiteX19" fmla="*/ 157912 w 155921"/>
                <a:gd name="connsiteY19" fmla="*/ 131239 h 1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5921" h="155921">
                  <a:moveTo>
                    <a:pt x="157912" y="131239"/>
                  </a:moveTo>
                  <a:cubicBezTo>
                    <a:pt x="141656" y="127589"/>
                    <a:pt x="125400" y="124272"/>
                    <a:pt x="109145" y="120291"/>
                  </a:cubicBezTo>
                  <a:cubicBezTo>
                    <a:pt x="103837" y="118964"/>
                    <a:pt x="101183" y="120623"/>
                    <a:pt x="98197" y="123940"/>
                  </a:cubicBezTo>
                  <a:cubicBezTo>
                    <a:pt x="90899" y="132234"/>
                    <a:pt x="82937" y="140196"/>
                    <a:pt x="75638" y="148490"/>
                  </a:cubicBezTo>
                  <a:cubicBezTo>
                    <a:pt x="72984" y="151475"/>
                    <a:pt x="70662" y="151807"/>
                    <a:pt x="67013" y="150148"/>
                  </a:cubicBezTo>
                  <a:cubicBezTo>
                    <a:pt x="57061" y="145504"/>
                    <a:pt x="46776" y="141191"/>
                    <a:pt x="36824" y="136215"/>
                  </a:cubicBezTo>
                  <a:cubicBezTo>
                    <a:pt x="33506" y="134556"/>
                    <a:pt x="31184" y="134556"/>
                    <a:pt x="27867" y="137210"/>
                  </a:cubicBezTo>
                  <a:cubicBezTo>
                    <a:pt x="18910" y="144509"/>
                    <a:pt x="9289" y="151807"/>
                    <a:pt x="0" y="159105"/>
                  </a:cubicBezTo>
                  <a:cubicBezTo>
                    <a:pt x="2654" y="128253"/>
                    <a:pt x="11943" y="100718"/>
                    <a:pt x="37487" y="81145"/>
                  </a:cubicBezTo>
                  <a:cubicBezTo>
                    <a:pt x="42132" y="77496"/>
                    <a:pt x="47440" y="75173"/>
                    <a:pt x="53080" y="73515"/>
                  </a:cubicBezTo>
                  <a:cubicBezTo>
                    <a:pt x="58388" y="71856"/>
                    <a:pt x="60378" y="69865"/>
                    <a:pt x="59715" y="63562"/>
                  </a:cubicBezTo>
                  <a:cubicBezTo>
                    <a:pt x="58056" y="51288"/>
                    <a:pt x="60046" y="38681"/>
                    <a:pt x="57724" y="26407"/>
                  </a:cubicBezTo>
                  <a:cubicBezTo>
                    <a:pt x="57061" y="22757"/>
                    <a:pt x="56729" y="18776"/>
                    <a:pt x="55734" y="15459"/>
                  </a:cubicBezTo>
                  <a:cubicBezTo>
                    <a:pt x="53411" y="6170"/>
                    <a:pt x="55734" y="2521"/>
                    <a:pt x="65022" y="199"/>
                  </a:cubicBezTo>
                  <a:cubicBezTo>
                    <a:pt x="69003" y="-797"/>
                    <a:pt x="68672" y="2189"/>
                    <a:pt x="69335" y="3848"/>
                  </a:cubicBezTo>
                  <a:cubicBezTo>
                    <a:pt x="73648" y="15459"/>
                    <a:pt x="74975" y="27734"/>
                    <a:pt x="75970" y="40008"/>
                  </a:cubicBezTo>
                  <a:cubicBezTo>
                    <a:pt x="76634" y="47638"/>
                    <a:pt x="76302" y="55269"/>
                    <a:pt x="76302" y="62899"/>
                  </a:cubicBezTo>
                  <a:cubicBezTo>
                    <a:pt x="76302" y="67211"/>
                    <a:pt x="77297" y="68870"/>
                    <a:pt x="82273" y="69202"/>
                  </a:cubicBezTo>
                  <a:cubicBezTo>
                    <a:pt x="97865" y="69865"/>
                    <a:pt x="112794" y="74178"/>
                    <a:pt x="125400" y="83467"/>
                  </a:cubicBezTo>
                  <a:cubicBezTo>
                    <a:pt x="141988" y="95078"/>
                    <a:pt x="151940" y="111666"/>
                    <a:pt x="157912" y="13123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EA71454-4214-43EE-A352-0BDCB2946271}"/>
              </a:ext>
            </a:extLst>
          </p:cNvPr>
          <p:cNvGrpSpPr/>
          <p:nvPr/>
        </p:nvGrpSpPr>
        <p:grpSpPr>
          <a:xfrm rot="589284">
            <a:off x="6165774" y="3461881"/>
            <a:ext cx="648667" cy="1145532"/>
            <a:chOff x="1624045" y="1828164"/>
            <a:chExt cx="1040665" cy="183779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CF3708CD-246E-4524-9FC3-07D4A8C0C862}"/>
                </a:ext>
              </a:extLst>
            </p:cNvPr>
            <p:cNvSpPr/>
            <p:nvPr/>
          </p:nvSpPr>
          <p:spPr>
            <a:xfrm>
              <a:off x="1993856" y="2624160"/>
              <a:ext cx="242621" cy="316811"/>
            </a:xfrm>
            <a:custGeom>
              <a:avLst/>
              <a:gdLst>
                <a:gd name="connsiteX0" fmla="*/ 189033 w 242621"/>
                <a:gd name="connsiteY0" fmla="*/ 2023 h 316811"/>
                <a:gd name="connsiteX1" fmla="*/ 192642 w 242621"/>
                <a:gd name="connsiteY1" fmla="*/ 4028 h 316811"/>
                <a:gd name="connsiteX2" fmla="*/ 203470 w 242621"/>
                <a:gd name="connsiteY2" fmla="*/ 57565 h 316811"/>
                <a:gd name="connsiteX3" fmla="*/ 209285 w 242621"/>
                <a:gd name="connsiteY3" fmla="*/ 125138 h 316811"/>
                <a:gd name="connsiteX4" fmla="*/ 210889 w 242621"/>
                <a:gd name="connsiteY4" fmla="*/ 130552 h 316811"/>
                <a:gd name="connsiteX5" fmla="*/ 199460 w 242621"/>
                <a:gd name="connsiteY5" fmla="*/ 183287 h 316811"/>
                <a:gd name="connsiteX6" fmla="*/ 205275 w 242621"/>
                <a:gd name="connsiteY6" fmla="*/ 189703 h 316811"/>
                <a:gd name="connsiteX7" fmla="*/ 216704 w 242621"/>
                <a:gd name="connsiteY7" fmla="*/ 194516 h 316811"/>
                <a:gd name="connsiteX8" fmla="*/ 230940 w 242621"/>
                <a:gd name="connsiteY8" fmla="*/ 219780 h 316811"/>
                <a:gd name="connsiteX9" fmla="*/ 243172 w 242621"/>
                <a:gd name="connsiteY9" fmla="*/ 260886 h 316811"/>
                <a:gd name="connsiteX10" fmla="*/ 243573 w 242621"/>
                <a:gd name="connsiteY10" fmla="*/ 265097 h 316811"/>
                <a:gd name="connsiteX11" fmla="*/ 235953 w 242621"/>
                <a:gd name="connsiteY11" fmla="*/ 256675 h 316811"/>
                <a:gd name="connsiteX12" fmla="*/ 212694 w 242621"/>
                <a:gd name="connsiteY12" fmla="*/ 199328 h 316811"/>
                <a:gd name="connsiteX13" fmla="*/ 202066 w 242621"/>
                <a:gd name="connsiteY13" fmla="*/ 195117 h 316811"/>
                <a:gd name="connsiteX14" fmla="*/ 197254 w 242621"/>
                <a:gd name="connsiteY14" fmla="*/ 207349 h 316811"/>
                <a:gd name="connsiteX15" fmla="*/ 128678 w 242621"/>
                <a:gd name="connsiteY15" fmla="*/ 250258 h 316811"/>
                <a:gd name="connsiteX16" fmla="*/ 97799 w 242621"/>
                <a:gd name="connsiteY16" fmla="*/ 244644 h 316811"/>
                <a:gd name="connsiteX17" fmla="*/ 69126 w 242621"/>
                <a:gd name="connsiteY17" fmla="*/ 222187 h 316811"/>
                <a:gd name="connsiteX18" fmla="*/ 60103 w 242621"/>
                <a:gd name="connsiteY18" fmla="*/ 208953 h 316811"/>
                <a:gd name="connsiteX19" fmla="*/ 52283 w 242621"/>
                <a:gd name="connsiteY19" fmla="*/ 210958 h 316811"/>
                <a:gd name="connsiteX20" fmla="*/ 48072 w 242621"/>
                <a:gd name="connsiteY20" fmla="*/ 212361 h 316811"/>
                <a:gd name="connsiteX21" fmla="*/ 43661 w 242621"/>
                <a:gd name="connsiteY21" fmla="*/ 217775 h 316811"/>
                <a:gd name="connsiteX22" fmla="*/ 34437 w 242621"/>
                <a:gd name="connsiteY22" fmla="*/ 246248 h 316811"/>
                <a:gd name="connsiteX23" fmla="*/ 20000 w 242621"/>
                <a:gd name="connsiteY23" fmla="*/ 286752 h 316811"/>
                <a:gd name="connsiteX24" fmla="*/ 17794 w 242621"/>
                <a:gd name="connsiteY24" fmla="*/ 297379 h 316811"/>
                <a:gd name="connsiteX25" fmla="*/ 12381 w 242621"/>
                <a:gd name="connsiteY25" fmla="*/ 308407 h 316811"/>
                <a:gd name="connsiteX26" fmla="*/ 350 w 242621"/>
                <a:gd name="connsiteY26" fmla="*/ 318233 h 316811"/>
                <a:gd name="connsiteX27" fmla="*/ 751 w 242621"/>
                <a:gd name="connsiteY27" fmla="*/ 315225 h 316811"/>
                <a:gd name="connsiteX28" fmla="*/ 32031 w 242621"/>
                <a:gd name="connsiteY28" fmla="*/ 234217 h 316811"/>
                <a:gd name="connsiteX29" fmla="*/ 39049 w 242621"/>
                <a:gd name="connsiteY29" fmla="*/ 213364 h 316811"/>
                <a:gd name="connsiteX30" fmla="*/ 52082 w 242621"/>
                <a:gd name="connsiteY30" fmla="*/ 199729 h 316811"/>
                <a:gd name="connsiteX31" fmla="*/ 56293 w 242621"/>
                <a:gd name="connsiteY31" fmla="*/ 184490 h 316811"/>
                <a:gd name="connsiteX32" fmla="*/ 120457 w 242621"/>
                <a:gd name="connsiteY32" fmla="*/ 149601 h 316811"/>
                <a:gd name="connsiteX33" fmla="*/ 128077 w 242621"/>
                <a:gd name="connsiteY33" fmla="*/ 140778 h 316811"/>
                <a:gd name="connsiteX34" fmla="*/ 134092 w 242621"/>
                <a:gd name="connsiteY34" fmla="*/ 127344 h 316811"/>
                <a:gd name="connsiteX35" fmla="*/ 144519 w 242621"/>
                <a:gd name="connsiteY35" fmla="*/ 111102 h 316811"/>
                <a:gd name="connsiteX36" fmla="*/ 153542 w 242621"/>
                <a:gd name="connsiteY36" fmla="*/ 93858 h 316811"/>
                <a:gd name="connsiteX37" fmla="*/ 173593 w 242621"/>
                <a:gd name="connsiteY37" fmla="*/ 40321 h 316811"/>
                <a:gd name="connsiteX38" fmla="*/ 182616 w 242621"/>
                <a:gd name="connsiteY38" fmla="*/ 10645 h 316811"/>
                <a:gd name="connsiteX39" fmla="*/ 189033 w 242621"/>
                <a:gd name="connsiteY39" fmla="*/ 2023 h 31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621" h="316811">
                  <a:moveTo>
                    <a:pt x="189033" y="2023"/>
                  </a:moveTo>
                  <a:cubicBezTo>
                    <a:pt x="193244" y="-3191"/>
                    <a:pt x="192442" y="3226"/>
                    <a:pt x="192642" y="4028"/>
                  </a:cubicBezTo>
                  <a:cubicBezTo>
                    <a:pt x="197254" y="21673"/>
                    <a:pt x="200863" y="39519"/>
                    <a:pt x="203470" y="57565"/>
                  </a:cubicBezTo>
                  <a:cubicBezTo>
                    <a:pt x="206678" y="80022"/>
                    <a:pt x="208483" y="102480"/>
                    <a:pt x="209285" y="125138"/>
                  </a:cubicBezTo>
                  <a:cubicBezTo>
                    <a:pt x="209285" y="127143"/>
                    <a:pt x="209084" y="129148"/>
                    <a:pt x="210889" y="130552"/>
                  </a:cubicBezTo>
                  <a:cubicBezTo>
                    <a:pt x="207079" y="148197"/>
                    <a:pt x="203470" y="165842"/>
                    <a:pt x="199460" y="183287"/>
                  </a:cubicBezTo>
                  <a:cubicBezTo>
                    <a:pt x="198257" y="188701"/>
                    <a:pt x="198858" y="191508"/>
                    <a:pt x="205275" y="189703"/>
                  </a:cubicBezTo>
                  <a:cubicBezTo>
                    <a:pt x="210087" y="188300"/>
                    <a:pt x="213696" y="190907"/>
                    <a:pt x="216704" y="194516"/>
                  </a:cubicBezTo>
                  <a:cubicBezTo>
                    <a:pt x="223120" y="202135"/>
                    <a:pt x="227732" y="210757"/>
                    <a:pt x="230940" y="219780"/>
                  </a:cubicBezTo>
                  <a:cubicBezTo>
                    <a:pt x="235753" y="233215"/>
                    <a:pt x="240164" y="246850"/>
                    <a:pt x="243172" y="260886"/>
                  </a:cubicBezTo>
                  <a:cubicBezTo>
                    <a:pt x="244174" y="262289"/>
                    <a:pt x="244174" y="263693"/>
                    <a:pt x="243573" y="265097"/>
                  </a:cubicBezTo>
                  <a:cubicBezTo>
                    <a:pt x="237357" y="265498"/>
                    <a:pt x="236755" y="260284"/>
                    <a:pt x="235953" y="256675"/>
                  </a:cubicBezTo>
                  <a:cubicBezTo>
                    <a:pt x="231341" y="236223"/>
                    <a:pt x="222519" y="217575"/>
                    <a:pt x="212694" y="199328"/>
                  </a:cubicBezTo>
                  <a:cubicBezTo>
                    <a:pt x="210488" y="195117"/>
                    <a:pt x="207079" y="192711"/>
                    <a:pt x="202066" y="195117"/>
                  </a:cubicBezTo>
                  <a:cubicBezTo>
                    <a:pt x="200462" y="199128"/>
                    <a:pt x="198257" y="203138"/>
                    <a:pt x="197254" y="207349"/>
                  </a:cubicBezTo>
                  <a:cubicBezTo>
                    <a:pt x="191439" y="233816"/>
                    <a:pt x="157552" y="254670"/>
                    <a:pt x="128678" y="250258"/>
                  </a:cubicBezTo>
                  <a:cubicBezTo>
                    <a:pt x="118252" y="248654"/>
                    <a:pt x="107825" y="247652"/>
                    <a:pt x="97799" y="244644"/>
                  </a:cubicBezTo>
                  <a:cubicBezTo>
                    <a:pt x="85367" y="240834"/>
                    <a:pt x="75542" y="233816"/>
                    <a:pt x="69126" y="222187"/>
                  </a:cubicBezTo>
                  <a:cubicBezTo>
                    <a:pt x="66519" y="217575"/>
                    <a:pt x="63913" y="212762"/>
                    <a:pt x="60103" y="208953"/>
                  </a:cubicBezTo>
                  <a:cubicBezTo>
                    <a:pt x="56293" y="205143"/>
                    <a:pt x="53486" y="204742"/>
                    <a:pt x="52283" y="210958"/>
                  </a:cubicBezTo>
                  <a:cubicBezTo>
                    <a:pt x="51080" y="212161"/>
                    <a:pt x="49676" y="212161"/>
                    <a:pt x="48072" y="212361"/>
                  </a:cubicBezTo>
                  <a:cubicBezTo>
                    <a:pt x="45064" y="212963"/>
                    <a:pt x="44663" y="215570"/>
                    <a:pt x="43661" y="217775"/>
                  </a:cubicBezTo>
                  <a:cubicBezTo>
                    <a:pt x="39650" y="226999"/>
                    <a:pt x="37244" y="236624"/>
                    <a:pt x="34437" y="246248"/>
                  </a:cubicBezTo>
                  <a:cubicBezTo>
                    <a:pt x="30627" y="260084"/>
                    <a:pt x="25614" y="273518"/>
                    <a:pt x="20000" y="286752"/>
                  </a:cubicBezTo>
                  <a:cubicBezTo>
                    <a:pt x="18597" y="290161"/>
                    <a:pt x="17594" y="293569"/>
                    <a:pt x="17794" y="297379"/>
                  </a:cubicBezTo>
                  <a:cubicBezTo>
                    <a:pt x="16190" y="301189"/>
                    <a:pt x="14185" y="304798"/>
                    <a:pt x="12381" y="308407"/>
                  </a:cubicBezTo>
                  <a:cubicBezTo>
                    <a:pt x="7769" y="310814"/>
                    <a:pt x="6766" y="317832"/>
                    <a:pt x="350" y="318233"/>
                  </a:cubicBezTo>
                  <a:cubicBezTo>
                    <a:pt x="-252" y="317230"/>
                    <a:pt x="-51" y="316227"/>
                    <a:pt x="751" y="315225"/>
                  </a:cubicBezTo>
                  <a:cubicBezTo>
                    <a:pt x="15388" y="289760"/>
                    <a:pt x="24612" y="262490"/>
                    <a:pt x="32031" y="234217"/>
                  </a:cubicBezTo>
                  <a:cubicBezTo>
                    <a:pt x="33836" y="227199"/>
                    <a:pt x="36643" y="220382"/>
                    <a:pt x="39049" y="213364"/>
                  </a:cubicBezTo>
                  <a:cubicBezTo>
                    <a:pt x="41455" y="206948"/>
                    <a:pt x="43460" y="201333"/>
                    <a:pt x="52082" y="199729"/>
                  </a:cubicBezTo>
                  <a:cubicBezTo>
                    <a:pt x="60303" y="198125"/>
                    <a:pt x="57897" y="190505"/>
                    <a:pt x="56293" y="184490"/>
                  </a:cubicBezTo>
                  <a:cubicBezTo>
                    <a:pt x="81959" y="180680"/>
                    <a:pt x="102612" y="167647"/>
                    <a:pt x="120457" y="149601"/>
                  </a:cubicBezTo>
                  <a:cubicBezTo>
                    <a:pt x="123265" y="146794"/>
                    <a:pt x="125671" y="143786"/>
                    <a:pt x="128077" y="140778"/>
                  </a:cubicBezTo>
                  <a:cubicBezTo>
                    <a:pt x="128277" y="135565"/>
                    <a:pt x="131085" y="131354"/>
                    <a:pt x="134092" y="127344"/>
                  </a:cubicBezTo>
                  <a:cubicBezTo>
                    <a:pt x="138103" y="122130"/>
                    <a:pt x="140910" y="116516"/>
                    <a:pt x="144519" y="111102"/>
                  </a:cubicBezTo>
                  <a:cubicBezTo>
                    <a:pt x="149532" y="106490"/>
                    <a:pt x="150735" y="99673"/>
                    <a:pt x="153542" y="93858"/>
                  </a:cubicBezTo>
                  <a:cubicBezTo>
                    <a:pt x="161763" y="76614"/>
                    <a:pt x="169784" y="59169"/>
                    <a:pt x="173593" y="40321"/>
                  </a:cubicBezTo>
                  <a:cubicBezTo>
                    <a:pt x="180812" y="31699"/>
                    <a:pt x="178807" y="20269"/>
                    <a:pt x="182616" y="10645"/>
                  </a:cubicBezTo>
                  <a:cubicBezTo>
                    <a:pt x="184622" y="7437"/>
                    <a:pt x="184421" y="3226"/>
                    <a:pt x="189033" y="2023"/>
                  </a:cubicBezTo>
                  <a:close/>
                </a:path>
              </a:pathLst>
            </a:custGeom>
            <a:solidFill>
              <a:srgbClr val="DBDBDB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865CCE51-F9AE-4BF7-9325-1EEAECB08735}"/>
                </a:ext>
              </a:extLst>
            </p:cNvPr>
            <p:cNvSpPr/>
            <p:nvPr/>
          </p:nvSpPr>
          <p:spPr>
            <a:xfrm>
              <a:off x="1886240" y="1828164"/>
              <a:ext cx="537376" cy="982516"/>
            </a:xfrm>
            <a:custGeom>
              <a:avLst/>
              <a:gdLst>
                <a:gd name="connsiteX0" fmla="*/ 536062 w 537376"/>
                <a:gd name="connsiteY0" fmla="*/ 24639 h 982516"/>
                <a:gd name="connsiteX1" fmla="*/ 532252 w 537376"/>
                <a:gd name="connsiteY1" fmla="*/ 26844 h 982516"/>
                <a:gd name="connsiteX2" fmla="*/ 526637 w 537376"/>
                <a:gd name="connsiteY2" fmla="*/ 38674 h 982516"/>
                <a:gd name="connsiteX3" fmla="*/ 521825 w 537376"/>
                <a:gd name="connsiteY3" fmla="*/ 47698 h 982516"/>
                <a:gd name="connsiteX4" fmla="*/ 398910 w 537376"/>
                <a:gd name="connsiteY4" fmla="*/ 343856 h 982516"/>
                <a:gd name="connsiteX5" fmla="*/ 299255 w 537376"/>
                <a:gd name="connsiteY5" fmla="*/ 708189 h 982516"/>
                <a:gd name="connsiteX6" fmla="*/ 283014 w 537376"/>
                <a:gd name="connsiteY6" fmla="*/ 783983 h 982516"/>
                <a:gd name="connsiteX7" fmla="*/ 283014 w 537376"/>
                <a:gd name="connsiteY7" fmla="*/ 783983 h 982516"/>
                <a:gd name="connsiteX8" fmla="*/ 266170 w 537376"/>
                <a:gd name="connsiteY8" fmla="*/ 859376 h 982516"/>
                <a:gd name="connsiteX9" fmla="*/ 265769 w 537376"/>
                <a:gd name="connsiteY9" fmla="*/ 854364 h 982516"/>
                <a:gd name="connsiteX10" fmla="*/ 263764 w 537376"/>
                <a:gd name="connsiteY10" fmla="*/ 779772 h 982516"/>
                <a:gd name="connsiteX11" fmla="*/ 252937 w 537376"/>
                <a:gd name="connsiteY11" fmla="*/ 657259 h 982516"/>
                <a:gd name="connsiteX12" fmla="*/ 246119 w 537376"/>
                <a:gd name="connsiteY12" fmla="*/ 456745 h 982516"/>
                <a:gd name="connsiteX13" fmla="*/ 252335 w 537376"/>
                <a:gd name="connsiteY13" fmla="*/ 340648 h 982516"/>
                <a:gd name="connsiteX14" fmla="*/ 264967 w 537376"/>
                <a:gd name="connsiteY14" fmla="*/ 256833 h 982516"/>
                <a:gd name="connsiteX15" fmla="*/ 263564 w 537376"/>
                <a:gd name="connsiteY15" fmla="*/ 251419 h 982516"/>
                <a:gd name="connsiteX16" fmla="*/ 259353 w 537376"/>
                <a:gd name="connsiteY16" fmla="*/ 255430 h 982516"/>
                <a:gd name="connsiteX17" fmla="*/ 252736 w 537376"/>
                <a:gd name="connsiteY17" fmla="*/ 274679 h 982516"/>
                <a:gd name="connsiteX18" fmla="*/ 251132 w 537376"/>
                <a:gd name="connsiteY18" fmla="*/ 278689 h 982516"/>
                <a:gd name="connsiteX19" fmla="*/ 223461 w 537376"/>
                <a:gd name="connsiteY19" fmla="*/ 433686 h 982516"/>
                <a:gd name="connsiteX20" fmla="*/ 223662 w 537376"/>
                <a:gd name="connsiteY20" fmla="*/ 595501 h 982516"/>
                <a:gd name="connsiteX21" fmla="*/ 230880 w 537376"/>
                <a:gd name="connsiteY21" fmla="*/ 810652 h 982516"/>
                <a:gd name="connsiteX22" fmla="*/ 230680 w 537376"/>
                <a:gd name="connsiteY22" fmla="*/ 827896 h 982516"/>
                <a:gd name="connsiteX23" fmla="*/ 229878 w 537376"/>
                <a:gd name="connsiteY23" fmla="*/ 827294 h 982516"/>
                <a:gd name="connsiteX24" fmla="*/ 229477 w 537376"/>
                <a:gd name="connsiteY24" fmla="*/ 826693 h 982516"/>
                <a:gd name="connsiteX25" fmla="*/ 228875 w 537376"/>
                <a:gd name="connsiteY25" fmla="*/ 818672 h 982516"/>
                <a:gd name="connsiteX26" fmla="*/ 203009 w 537376"/>
                <a:gd name="connsiteY26" fmla="*/ 641418 h 982516"/>
                <a:gd name="connsiteX27" fmla="*/ 157292 w 537376"/>
                <a:gd name="connsiteY27" fmla="*/ 418046 h 982516"/>
                <a:gd name="connsiteX28" fmla="*/ 46207 w 537376"/>
                <a:gd name="connsiteY28" fmla="*/ 16417 h 982516"/>
                <a:gd name="connsiteX29" fmla="*/ 41796 w 537376"/>
                <a:gd name="connsiteY29" fmla="*/ 3184 h 982516"/>
                <a:gd name="connsiteX30" fmla="*/ 35981 w 537376"/>
                <a:gd name="connsiteY30" fmla="*/ 3585 h 982516"/>
                <a:gd name="connsiteX31" fmla="*/ 36583 w 537376"/>
                <a:gd name="connsiteY31" fmla="*/ 10803 h 982516"/>
                <a:gd name="connsiteX32" fmla="*/ 88917 w 537376"/>
                <a:gd name="connsiteY32" fmla="*/ 269466 h 982516"/>
                <a:gd name="connsiteX33" fmla="*/ 148469 w 537376"/>
                <a:gd name="connsiteY33" fmla="*/ 565424 h 982516"/>
                <a:gd name="connsiteX34" fmla="*/ 193384 w 537376"/>
                <a:gd name="connsiteY34" fmla="*/ 835114 h 982516"/>
                <a:gd name="connsiteX35" fmla="*/ 196993 w 537376"/>
                <a:gd name="connsiteY35" fmla="*/ 862785 h 982516"/>
                <a:gd name="connsiteX36" fmla="*/ 194387 w 537376"/>
                <a:gd name="connsiteY36" fmla="*/ 858173 h 982516"/>
                <a:gd name="connsiteX37" fmla="*/ 144058 w 537376"/>
                <a:gd name="connsiteY37" fmla="*/ 707187 h 982516"/>
                <a:gd name="connsiteX38" fmla="*/ 109168 w 537376"/>
                <a:gd name="connsiteY38" fmla="*/ 636405 h 982516"/>
                <a:gd name="connsiteX39" fmla="*/ 40192 w 537376"/>
                <a:gd name="connsiteY39" fmla="*/ 543768 h 982516"/>
                <a:gd name="connsiteX40" fmla="*/ 40192 w 537376"/>
                <a:gd name="connsiteY40" fmla="*/ 543768 h 982516"/>
                <a:gd name="connsiteX41" fmla="*/ 22346 w 537376"/>
                <a:gd name="connsiteY41" fmla="*/ 526524 h 982516"/>
                <a:gd name="connsiteX42" fmla="*/ 9112 w 537376"/>
                <a:gd name="connsiteY42" fmla="*/ 516298 h 982516"/>
                <a:gd name="connsiteX43" fmla="*/ 1292 w 537376"/>
                <a:gd name="connsiteY43" fmla="*/ 514493 h 982516"/>
                <a:gd name="connsiteX44" fmla="*/ 2495 w 537376"/>
                <a:gd name="connsiteY44" fmla="*/ 522313 h 982516"/>
                <a:gd name="connsiteX45" fmla="*/ 13323 w 537376"/>
                <a:gd name="connsiteY45" fmla="*/ 536951 h 982516"/>
                <a:gd name="connsiteX46" fmla="*/ 53626 w 537376"/>
                <a:gd name="connsiteY46" fmla="*/ 595300 h 982516"/>
                <a:gd name="connsiteX47" fmla="*/ 110572 w 537376"/>
                <a:gd name="connsiteY47" fmla="*/ 735860 h 982516"/>
                <a:gd name="connsiteX48" fmla="*/ 164711 w 537376"/>
                <a:gd name="connsiteY48" fmla="*/ 980487 h 982516"/>
                <a:gd name="connsiteX49" fmla="*/ 177744 w 537376"/>
                <a:gd name="connsiteY49" fmla="*/ 981690 h 982516"/>
                <a:gd name="connsiteX50" fmla="*/ 230279 w 537376"/>
                <a:gd name="connsiteY50" fmla="*/ 949607 h 982516"/>
                <a:gd name="connsiteX51" fmla="*/ 239101 w 537376"/>
                <a:gd name="connsiteY51" fmla="*/ 936574 h 982516"/>
                <a:gd name="connsiteX52" fmla="*/ 238901 w 537376"/>
                <a:gd name="connsiteY52" fmla="*/ 934368 h 982516"/>
                <a:gd name="connsiteX53" fmla="*/ 255944 w 537376"/>
                <a:gd name="connsiteY53" fmla="*/ 909104 h 982516"/>
                <a:gd name="connsiteX54" fmla="*/ 286222 w 537376"/>
                <a:gd name="connsiteY54" fmla="*/ 838523 h 982516"/>
                <a:gd name="connsiteX55" fmla="*/ 296448 w 537376"/>
                <a:gd name="connsiteY55" fmla="*/ 800225 h 982516"/>
                <a:gd name="connsiteX56" fmla="*/ 298654 w 537376"/>
                <a:gd name="connsiteY56" fmla="*/ 803634 h 982516"/>
                <a:gd name="connsiteX57" fmla="*/ 307877 w 537376"/>
                <a:gd name="connsiteY57" fmla="*/ 855968 h 982516"/>
                <a:gd name="connsiteX58" fmla="*/ 313692 w 537376"/>
                <a:gd name="connsiteY58" fmla="*/ 918327 h 982516"/>
                <a:gd name="connsiteX59" fmla="*/ 318505 w 537376"/>
                <a:gd name="connsiteY59" fmla="*/ 926348 h 982516"/>
                <a:gd name="connsiteX60" fmla="*/ 330134 w 537376"/>
                <a:gd name="connsiteY60" fmla="*/ 857973 h 982516"/>
                <a:gd name="connsiteX61" fmla="*/ 365425 w 537376"/>
                <a:gd name="connsiteY61" fmla="*/ 623773 h 982516"/>
                <a:gd name="connsiteX62" fmla="*/ 408736 w 537376"/>
                <a:gd name="connsiteY62" fmla="*/ 417043 h 982516"/>
                <a:gd name="connsiteX63" fmla="*/ 531851 w 537376"/>
                <a:gd name="connsiteY63" fmla="*/ 43687 h 982516"/>
                <a:gd name="connsiteX64" fmla="*/ 537465 w 537376"/>
                <a:gd name="connsiteY64" fmla="*/ 29451 h 982516"/>
                <a:gd name="connsiteX65" fmla="*/ 536062 w 537376"/>
                <a:gd name="connsiteY65" fmla="*/ 24639 h 98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37376" h="982516">
                  <a:moveTo>
                    <a:pt x="536062" y="24639"/>
                  </a:moveTo>
                  <a:cubicBezTo>
                    <a:pt x="533856" y="23636"/>
                    <a:pt x="533054" y="25441"/>
                    <a:pt x="532252" y="26844"/>
                  </a:cubicBezTo>
                  <a:cubicBezTo>
                    <a:pt x="530247" y="30854"/>
                    <a:pt x="528442" y="34664"/>
                    <a:pt x="526637" y="38674"/>
                  </a:cubicBezTo>
                  <a:cubicBezTo>
                    <a:pt x="525033" y="41682"/>
                    <a:pt x="523429" y="44690"/>
                    <a:pt x="521825" y="47698"/>
                  </a:cubicBezTo>
                  <a:cubicBezTo>
                    <a:pt x="472900" y="143142"/>
                    <a:pt x="432998" y="242396"/>
                    <a:pt x="398910" y="343856"/>
                  </a:cubicBezTo>
                  <a:cubicBezTo>
                    <a:pt x="358808" y="463362"/>
                    <a:pt x="327127" y="585274"/>
                    <a:pt x="299255" y="708189"/>
                  </a:cubicBezTo>
                  <a:cubicBezTo>
                    <a:pt x="293641" y="733454"/>
                    <a:pt x="287224" y="758518"/>
                    <a:pt x="283014" y="783983"/>
                  </a:cubicBezTo>
                  <a:lnTo>
                    <a:pt x="283014" y="783983"/>
                  </a:lnTo>
                  <a:cubicBezTo>
                    <a:pt x="276196" y="808847"/>
                    <a:pt x="272386" y="834312"/>
                    <a:pt x="266170" y="859376"/>
                  </a:cubicBezTo>
                  <a:cubicBezTo>
                    <a:pt x="265769" y="857572"/>
                    <a:pt x="265769" y="855968"/>
                    <a:pt x="265769" y="854364"/>
                  </a:cubicBezTo>
                  <a:cubicBezTo>
                    <a:pt x="266371" y="829500"/>
                    <a:pt x="265569" y="804636"/>
                    <a:pt x="263764" y="779772"/>
                  </a:cubicBezTo>
                  <a:cubicBezTo>
                    <a:pt x="260556" y="738868"/>
                    <a:pt x="255944" y="698163"/>
                    <a:pt x="252937" y="657259"/>
                  </a:cubicBezTo>
                  <a:cubicBezTo>
                    <a:pt x="248124" y="590488"/>
                    <a:pt x="245117" y="523717"/>
                    <a:pt x="246119" y="456745"/>
                  </a:cubicBezTo>
                  <a:cubicBezTo>
                    <a:pt x="246721" y="417846"/>
                    <a:pt x="248325" y="379146"/>
                    <a:pt x="252335" y="340648"/>
                  </a:cubicBezTo>
                  <a:cubicBezTo>
                    <a:pt x="255142" y="312576"/>
                    <a:pt x="259554" y="284504"/>
                    <a:pt x="264967" y="256833"/>
                  </a:cubicBezTo>
                  <a:cubicBezTo>
                    <a:pt x="265368" y="254828"/>
                    <a:pt x="266772" y="252221"/>
                    <a:pt x="263564" y="251419"/>
                  </a:cubicBezTo>
                  <a:cubicBezTo>
                    <a:pt x="260556" y="250617"/>
                    <a:pt x="260155" y="253424"/>
                    <a:pt x="259353" y="255430"/>
                  </a:cubicBezTo>
                  <a:cubicBezTo>
                    <a:pt x="257147" y="261846"/>
                    <a:pt x="254942" y="268262"/>
                    <a:pt x="252736" y="274679"/>
                  </a:cubicBezTo>
                  <a:cubicBezTo>
                    <a:pt x="252135" y="276082"/>
                    <a:pt x="251533" y="277286"/>
                    <a:pt x="251132" y="278689"/>
                  </a:cubicBezTo>
                  <a:cubicBezTo>
                    <a:pt x="235091" y="329219"/>
                    <a:pt x="226669" y="380951"/>
                    <a:pt x="223461" y="433686"/>
                  </a:cubicBezTo>
                  <a:cubicBezTo>
                    <a:pt x="220052" y="487624"/>
                    <a:pt x="221255" y="541562"/>
                    <a:pt x="223662" y="595501"/>
                  </a:cubicBezTo>
                  <a:cubicBezTo>
                    <a:pt x="226870" y="667084"/>
                    <a:pt x="229276" y="738868"/>
                    <a:pt x="230880" y="810652"/>
                  </a:cubicBezTo>
                  <a:cubicBezTo>
                    <a:pt x="231682" y="816466"/>
                    <a:pt x="231682" y="822081"/>
                    <a:pt x="230680" y="827896"/>
                  </a:cubicBezTo>
                  <a:cubicBezTo>
                    <a:pt x="230680" y="828297"/>
                    <a:pt x="230078" y="827896"/>
                    <a:pt x="229878" y="827294"/>
                  </a:cubicBezTo>
                  <a:cubicBezTo>
                    <a:pt x="229878" y="827094"/>
                    <a:pt x="229677" y="826893"/>
                    <a:pt x="229477" y="826693"/>
                  </a:cubicBezTo>
                  <a:cubicBezTo>
                    <a:pt x="229276" y="824086"/>
                    <a:pt x="229276" y="821279"/>
                    <a:pt x="228875" y="818672"/>
                  </a:cubicBezTo>
                  <a:cubicBezTo>
                    <a:pt x="221255" y="759521"/>
                    <a:pt x="212834" y="700369"/>
                    <a:pt x="203009" y="641418"/>
                  </a:cubicBezTo>
                  <a:cubicBezTo>
                    <a:pt x="190577" y="566426"/>
                    <a:pt x="176140" y="491635"/>
                    <a:pt x="157292" y="418046"/>
                  </a:cubicBezTo>
                  <a:cubicBezTo>
                    <a:pt x="122803" y="283501"/>
                    <a:pt x="84906" y="149759"/>
                    <a:pt x="46207" y="16417"/>
                  </a:cubicBezTo>
                  <a:cubicBezTo>
                    <a:pt x="45004" y="12006"/>
                    <a:pt x="43601" y="7394"/>
                    <a:pt x="41796" y="3184"/>
                  </a:cubicBezTo>
                  <a:cubicBezTo>
                    <a:pt x="39991" y="-827"/>
                    <a:pt x="37585" y="-1428"/>
                    <a:pt x="35981" y="3585"/>
                  </a:cubicBezTo>
                  <a:cubicBezTo>
                    <a:pt x="36182" y="5991"/>
                    <a:pt x="36182" y="8397"/>
                    <a:pt x="36583" y="10803"/>
                  </a:cubicBezTo>
                  <a:cubicBezTo>
                    <a:pt x="51822" y="97425"/>
                    <a:pt x="71071" y="183245"/>
                    <a:pt x="88917" y="269466"/>
                  </a:cubicBezTo>
                  <a:cubicBezTo>
                    <a:pt x="109369" y="368118"/>
                    <a:pt x="129621" y="466570"/>
                    <a:pt x="148469" y="565424"/>
                  </a:cubicBezTo>
                  <a:cubicBezTo>
                    <a:pt x="165513" y="655053"/>
                    <a:pt x="180752" y="744883"/>
                    <a:pt x="193384" y="835114"/>
                  </a:cubicBezTo>
                  <a:cubicBezTo>
                    <a:pt x="194587" y="844338"/>
                    <a:pt x="195790" y="853561"/>
                    <a:pt x="196993" y="862785"/>
                  </a:cubicBezTo>
                  <a:cubicBezTo>
                    <a:pt x="195389" y="861381"/>
                    <a:pt x="194788" y="859777"/>
                    <a:pt x="194387" y="858173"/>
                  </a:cubicBezTo>
                  <a:cubicBezTo>
                    <a:pt x="181955" y="806441"/>
                    <a:pt x="164911" y="756112"/>
                    <a:pt x="144058" y="707187"/>
                  </a:cubicBezTo>
                  <a:cubicBezTo>
                    <a:pt x="133832" y="682924"/>
                    <a:pt x="122803" y="659063"/>
                    <a:pt x="109168" y="636405"/>
                  </a:cubicBezTo>
                  <a:cubicBezTo>
                    <a:pt x="90521" y="602318"/>
                    <a:pt x="69467" y="570035"/>
                    <a:pt x="40192" y="543768"/>
                  </a:cubicBezTo>
                  <a:cubicBezTo>
                    <a:pt x="40192" y="543768"/>
                    <a:pt x="40192" y="543768"/>
                    <a:pt x="40192" y="543768"/>
                  </a:cubicBezTo>
                  <a:cubicBezTo>
                    <a:pt x="34978" y="537352"/>
                    <a:pt x="28562" y="531938"/>
                    <a:pt x="22346" y="526524"/>
                  </a:cubicBezTo>
                  <a:cubicBezTo>
                    <a:pt x="18135" y="522915"/>
                    <a:pt x="13724" y="519305"/>
                    <a:pt x="9112" y="516298"/>
                  </a:cubicBezTo>
                  <a:cubicBezTo>
                    <a:pt x="6907" y="514894"/>
                    <a:pt x="4099" y="511886"/>
                    <a:pt x="1292" y="514493"/>
                  </a:cubicBezTo>
                  <a:cubicBezTo>
                    <a:pt x="-1515" y="517100"/>
                    <a:pt x="891" y="520107"/>
                    <a:pt x="2495" y="522313"/>
                  </a:cubicBezTo>
                  <a:cubicBezTo>
                    <a:pt x="5904" y="527326"/>
                    <a:pt x="9513" y="532339"/>
                    <a:pt x="13323" y="536951"/>
                  </a:cubicBezTo>
                  <a:cubicBezTo>
                    <a:pt x="28362" y="555398"/>
                    <a:pt x="41796" y="574647"/>
                    <a:pt x="53626" y="595300"/>
                  </a:cubicBezTo>
                  <a:cubicBezTo>
                    <a:pt x="78891" y="639614"/>
                    <a:pt x="96135" y="687135"/>
                    <a:pt x="110572" y="735860"/>
                  </a:cubicBezTo>
                  <a:cubicBezTo>
                    <a:pt x="134433" y="816065"/>
                    <a:pt x="149873" y="898276"/>
                    <a:pt x="164711" y="980487"/>
                  </a:cubicBezTo>
                  <a:cubicBezTo>
                    <a:pt x="168721" y="984296"/>
                    <a:pt x="173333" y="983093"/>
                    <a:pt x="177744" y="981690"/>
                  </a:cubicBezTo>
                  <a:cubicBezTo>
                    <a:pt x="197795" y="975273"/>
                    <a:pt x="215441" y="964646"/>
                    <a:pt x="230279" y="949607"/>
                  </a:cubicBezTo>
                  <a:cubicBezTo>
                    <a:pt x="233888" y="945998"/>
                    <a:pt x="238500" y="942389"/>
                    <a:pt x="239101" y="936574"/>
                  </a:cubicBezTo>
                  <a:cubicBezTo>
                    <a:pt x="239101" y="935772"/>
                    <a:pt x="238901" y="934970"/>
                    <a:pt x="238901" y="934368"/>
                  </a:cubicBezTo>
                  <a:cubicBezTo>
                    <a:pt x="245518" y="926548"/>
                    <a:pt x="251332" y="918327"/>
                    <a:pt x="255944" y="909104"/>
                  </a:cubicBezTo>
                  <a:cubicBezTo>
                    <a:pt x="269780" y="887248"/>
                    <a:pt x="278803" y="863186"/>
                    <a:pt x="286222" y="838523"/>
                  </a:cubicBezTo>
                  <a:cubicBezTo>
                    <a:pt x="290633" y="826091"/>
                    <a:pt x="294042" y="813258"/>
                    <a:pt x="296448" y="800225"/>
                  </a:cubicBezTo>
                  <a:cubicBezTo>
                    <a:pt x="297451" y="801027"/>
                    <a:pt x="298453" y="802029"/>
                    <a:pt x="298654" y="803634"/>
                  </a:cubicBezTo>
                  <a:cubicBezTo>
                    <a:pt x="301060" y="821279"/>
                    <a:pt x="305672" y="838322"/>
                    <a:pt x="307877" y="855968"/>
                  </a:cubicBezTo>
                  <a:cubicBezTo>
                    <a:pt x="310684" y="876821"/>
                    <a:pt x="311687" y="897674"/>
                    <a:pt x="313692" y="918327"/>
                  </a:cubicBezTo>
                  <a:cubicBezTo>
                    <a:pt x="313893" y="921536"/>
                    <a:pt x="312890" y="926147"/>
                    <a:pt x="318505" y="926348"/>
                  </a:cubicBezTo>
                  <a:cubicBezTo>
                    <a:pt x="322314" y="903489"/>
                    <a:pt x="326525" y="880831"/>
                    <a:pt x="330134" y="857973"/>
                  </a:cubicBezTo>
                  <a:cubicBezTo>
                    <a:pt x="342366" y="779973"/>
                    <a:pt x="352391" y="701572"/>
                    <a:pt x="365425" y="623773"/>
                  </a:cubicBezTo>
                  <a:cubicBezTo>
                    <a:pt x="377054" y="554195"/>
                    <a:pt x="391491" y="485419"/>
                    <a:pt x="408736" y="417043"/>
                  </a:cubicBezTo>
                  <a:cubicBezTo>
                    <a:pt x="441018" y="289717"/>
                    <a:pt x="483527" y="165800"/>
                    <a:pt x="531851" y="43687"/>
                  </a:cubicBezTo>
                  <a:cubicBezTo>
                    <a:pt x="533655" y="38875"/>
                    <a:pt x="535460" y="34063"/>
                    <a:pt x="537465" y="29451"/>
                  </a:cubicBezTo>
                  <a:cubicBezTo>
                    <a:pt x="538067" y="27446"/>
                    <a:pt x="538468" y="25641"/>
                    <a:pt x="536062" y="2463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0173A156-BDB5-43F6-8717-E41CA760B0C1}"/>
                </a:ext>
              </a:extLst>
            </p:cNvPr>
            <p:cNvSpPr/>
            <p:nvPr/>
          </p:nvSpPr>
          <p:spPr>
            <a:xfrm>
              <a:off x="2008025" y="3633872"/>
              <a:ext cx="210539" cy="32082"/>
            </a:xfrm>
            <a:custGeom>
              <a:avLst/>
              <a:gdLst>
                <a:gd name="connsiteX0" fmla="*/ 206143 w 210539"/>
                <a:gd name="connsiteY0" fmla="*/ 15531 h 32082"/>
                <a:gd name="connsiteX1" fmla="*/ 199326 w 210539"/>
                <a:gd name="connsiteY1" fmla="*/ 13125 h 32082"/>
                <a:gd name="connsiteX2" fmla="*/ 146992 w 210539"/>
                <a:gd name="connsiteY2" fmla="*/ 3300 h 32082"/>
                <a:gd name="connsiteX3" fmla="*/ 141177 w 210539"/>
                <a:gd name="connsiteY3" fmla="*/ 4704 h 32082"/>
                <a:gd name="connsiteX4" fmla="*/ 149197 w 210539"/>
                <a:gd name="connsiteY4" fmla="*/ 6107 h 32082"/>
                <a:gd name="connsiteX5" fmla="*/ 188298 w 210539"/>
                <a:gd name="connsiteY5" fmla="*/ 14930 h 32082"/>
                <a:gd name="connsiteX6" fmla="*/ 196118 w 210539"/>
                <a:gd name="connsiteY6" fmla="*/ 20143 h 32082"/>
                <a:gd name="connsiteX7" fmla="*/ 188097 w 210539"/>
                <a:gd name="connsiteY7" fmla="*/ 23752 h 32082"/>
                <a:gd name="connsiteX8" fmla="*/ 187295 w 210539"/>
                <a:gd name="connsiteY8" fmla="*/ 23953 h 32082"/>
                <a:gd name="connsiteX9" fmla="*/ 137768 w 210539"/>
                <a:gd name="connsiteY9" fmla="*/ 28765 h 32082"/>
                <a:gd name="connsiteX10" fmla="*/ 78216 w 210539"/>
                <a:gd name="connsiteY10" fmla="*/ 26760 h 32082"/>
                <a:gd name="connsiteX11" fmla="*/ 85434 w 210539"/>
                <a:gd name="connsiteY11" fmla="*/ 26760 h 32082"/>
                <a:gd name="connsiteX12" fmla="*/ 143182 w 210539"/>
                <a:gd name="connsiteY12" fmla="*/ 26760 h 32082"/>
                <a:gd name="connsiteX13" fmla="*/ 176467 w 210539"/>
                <a:gd name="connsiteY13" fmla="*/ 22349 h 32082"/>
                <a:gd name="connsiteX14" fmla="*/ 180678 w 210539"/>
                <a:gd name="connsiteY14" fmla="*/ 18940 h 32082"/>
                <a:gd name="connsiteX15" fmla="*/ 176868 w 210539"/>
                <a:gd name="connsiteY15" fmla="*/ 15130 h 32082"/>
                <a:gd name="connsiteX16" fmla="*/ 161429 w 210539"/>
                <a:gd name="connsiteY16" fmla="*/ 10920 h 32082"/>
                <a:gd name="connsiteX17" fmla="*/ 68190 w 210539"/>
                <a:gd name="connsiteY17" fmla="*/ 5105 h 32082"/>
                <a:gd name="connsiteX18" fmla="*/ 35707 w 210539"/>
                <a:gd name="connsiteY18" fmla="*/ 12925 h 32082"/>
                <a:gd name="connsiteX19" fmla="*/ 32098 w 210539"/>
                <a:gd name="connsiteY19" fmla="*/ 17135 h 32082"/>
                <a:gd name="connsiteX20" fmla="*/ 36910 w 210539"/>
                <a:gd name="connsiteY20" fmla="*/ 20945 h 32082"/>
                <a:gd name="connsiteX21" fmla="*/ 47537 w 210539"/>
                <a:gd name="connsiteY21" fmla="*/ 25156 h 32082"/>
                <a:gd name="connsiteX22" fmla="*/ 20067 w 210539"/>
                <a:gd name="connsiteY22" fmla="*/ 22549 h 32082"/>
                <a:gd name="connsiteX23" fmla="*/ 15254 w 210539"/>
                <a:gd name="connsiteY23" fmla="*/ 19742 h 32082"/>
                <a:gd name="connsiteX24" fmla="*/ 19265 w 210539"/>
                <a:gd name="connsiteY24" fmla="*/ 15130 h 32082"/>
                <a:gd name="connsiteX25" fmla="*/ 41722 w 210539"/>
                <a:gd name="connsiteY25" fmla="*/ 6709 h 32082"/>
                <a:gd name="connsiteX26" fmla="*/ 127141 w 210539"/>
                <a:gd name="connsiteY26" fmla="*/ 4303 h 32082"/>
                <a:gd name="connsiteX27" fmla="*/ 132154 w 210539"/>
                <a:gd name="connsiteY27" fmla="*/ 2899 h 32082"/>
                <a:gd name="connsiteX28" fmla="*/ 113907 w 210539"/>
                <a:gd name="connsiteY28" fmla="*/ 1696 h 32082"/>
                <a:gd name="connsiteX29" fmla="*/ 25481 w 210539"/>
                <a:gd name="connsiteY29" fmla="*/ 7310 h 32082"/>
                <a:gd name="connsiteX30" fmla="*/ 2823 w 210539"/>
                <a:gd name="connsiteY30" fmla="*/ 17336 h 32082"/>
                <a:gd name="connsiteX31" fmla="*/ 3825 w 210539"/>
                <a:gd name="connsiteY31" fmla="*/ 24554 h 32082"/>
                <a:gd name="connsiteX32" fmla="*/ 9440 w 210539"/>
                <a:gd name="connsiteY32" fmla="*/ 25958 h 32082"/>
                <a:gd name="connsiteX33" fmla="*/ 88843 w 210539"/>
                <a:gd name="connsiteY33" fmla="*/ 32976 h 32082"/>
                <a:gd name="connsiteX34" fmla="*/ 180077 w 210539"/>
                <a:gd name="connsiteY34" fmla="*/ 30169 h 32082"/>
                <a:gd name="connsiteX35" fmla="*/ 206544 w 210539"/>
                <a:gd name="connsiteY35" fmla="*/ 24554 h 32082"/>
                <a:gd name="connsiteX36" fmla="*/ 210555 w 210539"/>
                <a:gd name="connsiteY36" fmla="*/ 20745 h 32082"/>
                <a:gd name="connsiteX37" fmla="*/ 206143 w 210539"/>
                <a:gd name="connsiteY37" fmla="*/ 15531 h 32082"/>
                <a:gd name="connsiteX38" fmla="*/ 50545 w 210539"/>
                <a:gd name="connsiteY38" fmla="*/ 17938 h 32082"/>
                <a:gd name="connsiteX39" fmla="*/ 55558 w 210539"/>
                <a:gd name="connsiteY39" fmla="*/ 14729 h 32082"/>
                <a:gd name="connsiteX40" fmla="*/ 97465 w 210539"/>
                <a:gd name="connsiteY40" fmla="*/ 9516 h 32082"/>
                <a:gd name="connsiteX41" fmla="*/ 157017 w 210539"/>
                <a:gd name="connsiteY41" fmla="*/ 11521 h 32082"/>
                <a:gd name="connsiteX42" fmla="*/ 163434 w 210539"/>
                <a:gd name="connsiteY42" fmla="*/ 14930 h 32082"/>
                <a:gd name="connsiteX43" fmla="*/ 157418 w 210539"/>
                <a:gd name="connsiteY43" fmla="*/ 17737 h 32082"/>
                <a:gd name="connsiteX44" fmla="*/ 55758 w 210539"/>
                <a:gd name="connsiteY44" fmla="*/ 20544 h 32082"/>
                <a:gd name="connsiteX45" fmla="*/ 50545 w 210539"/>
                <a:gd name="connsiteY45" fmla="*/ 17938 h 3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0539" h="32082">
                  <a:moveTo>
                    <a:pt x="206143" y="15531"/>
                  </a:moveTo>
                  <a:cubicBezTo>
                    <a:pt x="203938" y="14529"/>
                    <a:pt x="201531" y="13927"/>
                    <a:pt x="199326" y="13125"/>
                  </a:cubicBezTo>
                  <a:cubicBezTo>
                    <a:pt x="182282" y="7711"/>
                    <a:pt x="164637" y="5706"/>
                    <a:pt x="146992" y="3300"/>
                  </a:cubicBezTo>
                  <a:cubicBezTo>
                    <a:pt x="145187" y="3099"/>
                    <a:pt x="142982" y="1896"/>
                    <a:pt x="141177" y="4704"/>
                  </a:cubicBezTo>
                  <a:cubicBezTo>
                    <a:pt x="143984" y="5105"/>
                    <a:pt x="146591" y="5706"/>
                    <a:pt x="149197" y="6107"/>
                  </a:cubicBezTo>
                  <a:cubicBezTo>
                    <a:pt x="162431" y="8313"/>
                    <a:pt x="175866" y="9917"/>
                    <a:pt x="188298" y="14930"/>
                  </a:cubicBezTo>
                  <a:cubicBezTo>
                    <a:pt x="191305" y="16133"/>
                    <a:pt x="196318" y="16333"/>
                    <a:pt x="196118" y="20143"/>
                  </a:cubicBezTo>
                  <a:cubicBezTo>
                    <a:pt x="195917" y="23552"/>
                    <a:pt x="191105" y="22950"/>
                    <a:pt x="188097" y="23752"/>
                  </a:cubicBezTo>
                  <a:cubicBezTo>
                    <a:pt x="187897" y="23752"/>
                    <a:pt x="187696" y="23752"/>
                    <a:pt x="187295" y="23953"/>
                  </a:cubicBezTo>
                  <a:cubicBezTo>
                    <a:pt x="171053" y="27362"/>
                    <a:pt x="154411" y="26961"/>
                    <a:pt x="137768" y="28765"/>
                  </a:cubicBezTo>
                  <a:cubicBezTo>
                    <a:pt x="117917" y="30770"/>
                    <a:pt x="98066" y="29367"/>
                    <a:pt x="78216" y="26760"/>
                  </a:cubicBezTo>
                  <a:cubicBezTo>
                    <a:pt x="80622" y="26760"/>
                    <a:pt x="83028" y="26560"/>
                    <a:pt x="85434" y="26760"/>
                  </a:cubicBezTo>
                  <a:cubicBezTo>
                    <a:pt x="104683" y="27763"/>
                    <a:pt x="123933" y="28765"/>
                    <a:pt x="143182" y="26760"/>
                  </a:cubicBezTo>
                  <a:cubicBezTo>
                    <a:pt x="154411" y="25557"/>
                    <a:pt x="165640" y="25156"/>
                    <a:pt x="176467" y="22349"/>
                  </a:cubicBezTo>
                  <a:cubicBezTo>
                    <a:pt x="178272" y="21948"/>
                    <a:pt x="180678" y="21346"/>
                    <a:pt x="180678" y="18940"/>
                  </a:cubicBezTo>
                  <a:cubicBezTo>
                    <a:pt x="180678" y="16534"/>
                    <a:pt x="178673" y="15732"/>
                    <a:pt x="176868" y="15130"/>
                  </a:cubicBezTo>
                  <a:cubicBezTo>
                    <a:pt x="171655" y="13526"/>
                    <a:pt x="166642" y="11521"/>
                    <a:pt x="161429" y="10920"/>
                  </a:cubicBezTo>
                  <a:cubicBezTo>
                    <a:pt x="130550" y="6909"/>
                    <a:pt x="99270" y="4303"/>
                    <a:pt x="68190" y="5105"/>
                  </a:cubicBezTo>
                  <a:cubicBezTo>
                    <a:pt x="57162" y="5305"/>
                    <a:pt x="45732" y="6709"/>
                    <a:pt x="35707" y="12925"/>
                  </a:cubicBezTo>
                  <a:cubicBezTo>
                    <a:pt x="34103" y="13927"/>
                    <a:pt x="31897" y="14729"/>
                    <a:pt x="32098" y="17135"/>
                  </a:cubicBezTo>
                  <a:cubicBezTo>
                    <a:pt x="32298" y="19943"/>
                    <a:pt x="34704" y="20344"/>
                    <a:pt x="36910" y="20945"/>
                  </a:cubicBezTo>
                  <a:cubicBezTo>
                    <a:pt x="40720" y="21747"/>
                    <a:pt x="44329" y="22349"/>
                    <a:pt x="47537" y="25156"/>
                  </a:cubicBezTo>
                  <a:cubicBezTo>
                    <a:pt x="38313" y="23953"/>
                    <a:pt x="29090" y="25156"/>
                    <a:pt x="20067" y="22549"/>
                  </a:cubicBezTo>
                  <a:cubicBezTo>
                    <a:pt x="18262" y="21948"/>
                    <a:pt x="15655" y="21948"/>
                    <a:pt x="15254" y="19742"/>
                  </a:cubicBezTo>
                  <a:cubicBezTo>
                    <a:pt x="14653" y="16935"/>
                    <a:pt x="17460" y="16133"/>
                    <a:pt x="19265" y="15130"/>
                  </a:cubicBezTo>
                  <a:cubicBezTo>
                    <a:pt x="26283" y="11120"/>
                    <a:pt x="33902" y="8313"/>
                    <a:pt x="41722" y="6709"/>
                  </a:cubicBezTo>
                  <a:cubicBezTo>
                    <a:pt x="69995" y="894"/>
                    <a:pt x="98668" y="4303"/>
                    <a:pt x="127141" y="4303"/>
                  </a:cubicBezTo>
                  <a:cubicBezTo>
                    <a:pt x="128745" y="4303"/>
                    <a:pt x="130349" y="5706"/>
                    <a:pt x="132154" y="2899"/>
                  </a:cubicBezTo>
                  <a:cubicBezTo>
                    <a:pt x="125737" y="2498"/>
                    <a:pt x="119722" y="2097"/>
                    <a:pt x="113907" y="1696"/>
                  </a:cubicBezTo>
                  <a:cubicBezTo>
                    <a:pt x="84231" y="-911"/>
                    <a:pt x="54555" y="-1512"/>
                    <a:pt x="25481" y="7310"/>
                  </a:cubicBezTo>
                  <a:cubicBezTo>
                    <a:pt x="17661" y="9717"/>
                    <a:pt x="9640" y="12323"/>
                    <a:pt x="2823" y="17336"/>
                  </a:cubicBezTo>
                  <a:cubicBezTo>
                    <a:pt x="-1188" y="20344"/>
                    <a:pt x="-987" y="22750"/>
                    <a:pt x="3825" y="24554"/>
                  </a:cubicBezTo>
                  <a:cubicBezTo>
                    <a:pt x="5630" y="25156"/>
                    <a:pt x="7635" y="25557"/>
                    <a:pt x="9440" y="25958"/>
                  </a:cubicBezTo>
                  <a:cubicBezTo>
                    <a:pt x="35707" y="29968"/>
                    <a:pt x="62175" y="31773"/>
                    <a:pt x="88843" y="32976"/>
                  </a:cubicBezTo>
                  <a:cubicBezTo>
                    <a:pt x="119321" y="34380"/>
                    <a:pt x="149799" y="33578"/>
                    <a:pt x="180077" y="30169"/>
                  </a:cubicBezTo>
                  <a:cubicBezTo>
                    <a:pt x="189100" y="29166"/>
                    <a:pt x="198123" y="28164"/>
                    <a:pt x="206544" y="24554"/>
                  </a:cubicBezTo>
                  <a:cubicBezTo>
                    <a:pt x="208349" y="23752"/>
                    <a:pt x="210354" y="22950"/>
                    <a:pt x="210555" y="20745"/>
                  </a:cubicBezTo>
                  <a:cubicBezTo>
                    <a:pt x="210555" y="17135"/>
                    <a:pt x="208148" y="16333"/>
                    <a:pt x="206143" y="15531"/>
                  </a:cubicBezTo>
                  <a:close/>
                  <a:moveTo>
                    <a:pt x="50545" y="17938"/>
                  </a:moveTo>
                  <a:cubicBezTo>
                    <a:pt x="50545" y="15331"/>
                    <a:pt x="53553" y="15331"/>
                    <a:pt x="55558" y="14729"/>
                  </a:cubicBezTo>
                  <a:cubicBezTo>
                    <a:pt x="69193" y="10117"/>
                    <a:pt x="83429" y="10719"/>
                    <a:pt x="97465" y="9516"/>
                  </a:cubicBezTo>
                  <a:cubicBezTo>
                    <a:pt x="117516" y="7912"/>
                    <a:pt x="137367" y="7310"/>
                    <a:pt x="157017" y="11521"/>
                  </a:cubicBezTo>
                  <a:cubicBezTo>
                    <a:pt x="159424" y="12123"/>
                    <a:pt x="163434" y="11521"/>
                    <a:pt x="163434" y="14930"/>
                  </a:cubicBezTo>
                  <a:cubicBezTo>
                    <a:pt x="163434" y="17737"/>
                    <a:pt x="159624" y="17135"/>
                    <a:pt x="157418" y="17737"/>
                  </a:cubicBezTo>
                  <a:cubicBezTo>
                    <a:pt x="123732" y="24955"/>
                    <a:pt x="89845" y="24755"/>
                    <a:pt x="55758" y="20544"/>
                  </a:cubicBezTo>
                  <a:cubicBezTo>
                    <a:pt x="53753" y="20143"/>
                    <a:pt x="50545" y="20544"/>
                    <a:pt x="50545" y="17938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7A00E10B-A48A-4A54-9B18-E0DE638966E4}"/>
                </a:ext>
              </a:extLst>
            </p:cNvPr>
            <p:cNvSpPr/>
            <p:nvPr/>
          </p:nvSpPr>
          <p:spPr>
            <a:xfrm>
              <a:off x="2083233" y="3645493"/>
              <a:ext cx="68175" cy="8021"/>
            </a:xfrm>
            <a:custGeom>
              <a:avLst/>
              <a:gdLst>
                <a:gd name="connsiteX0" fmla="*/ 57547 w 68174"/>
                <a:gd name="connsiteY0" fmla="*/ 8722 h 8020"/>
                <a:gd name="connsiteX1" fmla="*/ 69979 w 68174"/>
                <a:gd name="connsiteY1" fmla="*/ 5915 h 8020"/>
                <a:gd name="connsiteX2" fmla="*/ 64966 w 68174"/>
                <a:gd name="connsiteY2" fmla="*/ 3108 h 8020"/>
                <a:gd name="connsiteX3" fmla="*/ 43912 w 68174"/>
                <a:gd name="connsiteY3" fmla="*/ 702 h 8020"/>
                <a:gd name="connsiteX4" fmla="*/ 5213 w 68174"/>
                <a:gd name="connsiteY4" fmla="*/ 501 h 8020"/>
                <a:gd name="connsiteX5" fmla="*/ 0 w 68174"/>
                <a:gd name="connsiteY5" fmla="*/ 3308 h 8020"/>
                <a:gd name="connsiteX6" fmla="*/ 5213 w 68174"/>
                <a:gd name="connsiteY6" fmla="*/ 6116 h 8020"/>
                <a:gd name="connsiteX7" fmla="*/ 57547 w 68174"/>
                <a:gd name="connsiteY7" fmla="*/ 8722 h 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74" h="8020">
                  <a:moveTo>
                    <a:pt x="57547" y="8722"/>
                  </a:moveTo>
                  <a:cubicBezTo>
                    <a:pt x="61558" y="8522"/>
                    <a:pt x="66169" y="8522"/>
                    <a:pt x="69979" y="5915"/>
                  </a:cubicBezTo>
                  <a:cubicBezTo>
                    <a:pt x="68977" y="2907"/>
                    <a:pt x="66771" y="3308"/>
                    <a:pt x="64966" y="3108"/>
                  </a:cubicBezTo>
                  <a:cubicBezTo>
                    <a:pt x="57948" y="2306"/>
                    <a:pt x="50930" y="1303"/>
                    <a:pt x="43912" y="702"/>
                  </a:cubicBezTo>
                  <a:cubicBezTo>
                    <a:pt x="31080" y="-301"/>
                    <a:pt x="18046" y="-100"/>
                    <a:pt x="5213" y="501"/>
                  </a:cubicBezTo>
                  <a:cubicBezTo>
                    <a:pt x="3208" y="501"/>
                    <a:pt x="0" y="702"/>
                    <a:pt x="0" y="3308"/>
                  </a:cubicBezTo>
                  <a:cubicBezTo>
                    <a:pt x="0" y="6316"/>
                    <a:pt x="3208" y="5514"/>
                    <a:pt x="5213" y="6116"/>
                  </a:cubicBezTo>
                  <a:cubicBezTo>
                    <a:pt x="22458" y="9925"/>
                    <a:pt x="39902" y="9324"/>
                    <a:pt x="57547" y="8722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7340DFE1-EDB9-4A18-AF3A-BCB34577482F}"/>
                </a:ext>
              </a:extLst>
            </p:cNvPr>
            <p:cNvSpPr/>
            <p:nvPr/>
          </p:nvSpPr>
          <p:spPr>
            <a:xfrm>
              <a:off x="1624045" y="2817339"/>
              <a:ext cx="1040665" cy="840152"/>
            </a:xfrm>
            <a:custGeom>
              <a:avLst/>
              <a:gdLst>
                <a:gd name="connsiteX0" fmla="*/ 1040878 w 1040664"/>
                <a:gd name="connsiteY0" fmla="*/ 482369 h 840151"/>
                <a:gd name="connsiteX1" fmla="*/ 1039274 w 1040664"/>
                <a:gd name="connsiteY1" fmla="*/ 467932 h 840151"/>
                <a:gd name="connsiteX2" fmla="*/ 954256 w 1040664"/>
                <a:gd name="connsiteY2" fmla="*/ 309526 h 840151"/>
                <a:gd name="connsiteX3" fmla="*/ 904529 w 1040664"/>
                <a:gd name="connsiteY3" fmla="*/ 270025 h 840151"/>
                <a:gd name="connsiteX4" fmla="*/ 904529 w 1040664"/>
                <a:gd name="connsiteY4" fmla="*/ 270025 h 840151"/>
                <a:gd name="connsiteX5" fmla="*/ 900518 w 1040664"/>
                <a:gd name="connsiteY5" fmla="*/ 266817 h 840151"/>
                <a:gd name="connsiteX6" fmla="*/ 773393 w 1040664"/>
                <a:gd name="connsiteY6" fmla="*/ 209670 h 840151"/>
                <a:gd name="connsiteX7" fmla="*/ 705018 w 1040664"/>
                <a:gd name="connsiteY7" fmla="*/ 188015 h 840151"/>
                <a:gd name="connsiteX8" fmla="*/ 676745 w 1040664"/>
                <a:gd name="connsiteY8" fmla="*/ 170570 h 840151"/>
                <a:gd name="connsiteX9" fmla="*/ 651681 w 1040664"/>
                <a:gd name="connsiteY9" fmla="*/ 149516 h 840151"/>
                <a:gd name="connsiteX10" fmla="*/ 641054 w 1040664"/>
                <a:gd name="connsiteY10" fmla="*/ 138488 h 840151"/>
                <a:gd name="connsiteX11" fmla="*/ 601954 w 1040664"/>
                <a:gd name="connsiteY11" fmla="*/ 54473 h 840151"/>
                <a:gd name="connsiteX12" fmla="*/ 578895 w 1040664"/>
                <a:gd name="connsiteY12" fmla="*/ 2740 h 840151"/>
                <a:gd name="connsiteX13" fmla="*/ 571476 w 1040664"/>
                <a:gd name="connsiteY13" fmla="*/ 134 h 840151"/>
                <a:gd name="connsiteX14" fmla="*/ 562854 w 1040664"/>
                <a:gd name="connsiteY14" fmla="*/ 15373 h 840151"/>
                <a:gd name="connsiteX15" fmla="*/ 509317 w 1040664"/>
                <a:gd name="connsiteY15" fmla="*/ 54272 h 840151"/>
                <a:gd name="connsiteX16" fmla="*/ 476834 w 1040664"/>
                <a:gd name="connsiteY16" fmla="*/ 50262 h 840151"/>
                <a:gd name="connsiteX17" fmla="*/ 440140 w 1040664"/>
                <a:gd name="connsiteY17" fmla="*/ 24396 h 840151"/>
                <a:gd name="connsiteX18" fmla="*/ 433723 w 1040664"/>
                <a:gd name="connsiteY18" fmla="*/ 15573 h 840151"/>
                <a:gd name="connsiteX19" fmla="*/ 418885 w 1040664"/>
                <a:gd name="connsiteY19" fmla="*/ 17177 h 840151"/>
                <a:gd name="connsiteX20" fmla="*/ 405451 w 1040664"/>
                <a:gd name="connsiteY20" fmla="*/ 61491 h 840151"/>
                <a:gd name="connsiteX21" fmla="*/ 367754 w 1040664"/>
                <a:gd name="connsiteY21" fmla="*/ 139089 h 840151"/>
                <a:gd name="connsiteX22" fmla="*/ 303189 w 1040664"/>
                <a:gd name="connsiteY22" fmla="*/ 201650 h 840151"/>
                <a:gd name="connsiteX23" fmla="*/ 347502 w 1040664"/>
                <a:gd name="connsiteY23" fmla="*/ 159341 h 840151"/>
                <a:gd name="connsiteX24" fmla="*/ 358130 w 1040664"/>
                <a:gd name="connsiteY24" fmla="*/ 147711 h 840151"/>
                <a:gd name="connsiteX25" fmla="*/ 367353 w 1040664"/>
                <a:gd name="connsiteY25" fmla="*/ 139490 h 840151"/>
                <a:gd name="connsiteX26" fmla="*/ 369759 w 1040664"/>
                <a:gd name="connsiteY26" fmla="*/ 135681 h 840151"/>
                <a:gd name="connsiteX27" fmla="*/ 370962 w 1040664"/>
                <a:gd name="connsiteY27" fmla="*/ 125254 h 840151"/>
                <a:gd name="connsiteX28" fmla="*/ 370962 w 1040664"/>
                <a:gd name="connsiteY28" fmla="*/ 122246 h 840151"/>
                <a:gd name="connsiteX29" fmla="*/ 367153 w 1040664"/>
                <a:gd name="connsiteY29" fmla="*/ 126658 h 840151"/>
                <a:gd name="connsiteX30" fmla="*/ 276721 w 1040664"/>
                <a:gd name="connsiteY30" fmla="*/ 214282 h 840151"/>
                <a:gd name="connsiteX31" fmla="*/ 136963 w 1040664"/>
                <a:gd name="connsiteY31" fmla="*/ 295490 h 840151"/>
                <a:gd name="connsiteX32" fmla="*/ 54352 w 1040664"/>
                <a:gd name="connsiteY32" fmla="*/ 359053 h 840151"/>
                <a:gd name="connsiteX33" fmla="*/ 47133 w 1040664"/>
                <a:gd name="connsiteY33" fmla="*/ 371485 h 840151"/>
                <a:gd name="connsiteX34" fmla="*/ 18259 w 1040664"/>
                <a:gd name="connsiteY34" fmla="*/ 424420 h 840151"/>
                <a:gd name="connsiteX35" fmla="*/ 3020 w 1040664"/>
                <a:gd name="connsiteY35" fmla="*/ 484173 h 840151"/>
                <a:gd name="connsiteX36" fmla="*/ 3020 w 1040664"/>
                <a:gd name="connsiteY36" fmla="*/ 484173 h 840151"/>
                <a:gd name="connsiteX37" fmla="*/ 414 w 1040664"/>
                <a:gd name="connsiteY37" fmla="*/ 506430 h 840151"/>
                <a:gd name="connsiteX38" fmla="*/ 10640 w 1040664"/>
                <a:gd name="connsiteY38" fmla="*/ 579217 h 840151"/>
                <a:gd name="connsiteX39" fmla="*/ 20665 w 1040664"/>
                <a:gd name="connsiteY39" fmla="*/ 613304 h 840151"/>
                <a:gd name="connsiteX40" fmla="*/ 22671 w 1040664"/>
                <a:gd name="connsiteY40" fmla="*/ 618718 h 840151"/>
                <a:gd name="connsiteX41" fmla="*/ 120120 w 1040664"/>
                <a:gd name="connsiteY41" fmla="*/ 745643 h 840151"/>
                <a:gd name="connsiteX42" fmla="*/ 222783 w 1040664"/>
                <a:gd name="connsiteY42" fmla="*/ 797776 h 840151"/>
                <a:gd name="connsiteX43" fmla="*/ 231606 w 1040664"/>
                <a:gd name="connsiteY43" fmla="*/ 799180 h 840151"/>
                <a:gd name="connsiteX44" fmla="*/ 231606 w 1040664"/>
                <a:gd name="connsiteY44" fmla="*/ 799180 h 840151"/>
                <a:gd name="connsiteX45" fmla="*/ 231606 w 1040664"/>
                <a:gd name="connsiteY45" fmla="*/ 799180 h 840151"/>
                <a:gd name="connsiteX46" fmla="*/ 290356 w 1040664"/>
                <a:gd name="connsiteY46" fmla="*/ 821036 h 840151"/>
                <a:gd name="connsiteX47" fmla="*/ 352114 w 1040664"/>
                <a:gd name="connsiteY47" fmla="*/ 840486 h 840151"/>
                <a:gd name="connsiteX48" fmla="*/ 360736 w 1040664"/>
                <a:gd name="connsiteY48" fmla="*/ 838080 h 840151"/>
                <a:gd name="connsiteX49" fmla="*/ 363543 w 1040664"/>
                <a:gd name="connsiteY49" fmla="*/ 837879 h 840151"/>
                <a:gd name="connsiteX50" fmla="*/ 372366 w 1040664"/>
                <a:gd name="connsiteY50" fmla="*/ 832866 h 840151"/>
                <a:gd name="connsiteX51" fmla="*/ 412268 w 1040664"/>
                <a:gd name="connsiteY51" fmla="*/ 815622 h 840151"/>
                <a:gd name="connsiteX52" fmla="*/ 441744 w 1040664"/>
                <a:gd name="connsiteY52" fmla="*/ 811010 h 840151"/>
                <a:gd name="connsiteX53" fmla="*/ 508515 w 1040664"/>
                <a:gd name="connsiteY53" fmla="*/ 810609 h 840151"/>
                <a:gd name="connsiteX54" fmla="*/ 570473 w 1040664"/>
                <a:gd name="connsiteY54" fmla="*/ 819632 h 840151"/>
                <a:gd name="connsiteX55" fmla="*/ 608972 w 1040664"/>
                <a:gd name="connsiteY55" fmla="*/ 834671 h 840151"/>
                <a:gd name="connsiteX56" fmla="*/ 615789 w 1040664"/>
                <a:gd name="connsiteY56" fmla="*/ 837077 h 840151"/>
                <a:gd name="connsiteX57" fmla="*/ 617193 w 1040664"/>
                <a:gd name="connsiteY57" fmla="*/ 837478 h 840151"/>
                <a:gd name="connsiteX58" fmla="*/ 637645 w 1040664"/>
                <a:gd name="connsiteY58" fmla="*/ 836475 h 840151"/>
                <a:gd name="connsiteX59" fmla="*/ 687373 w 1040664"/>
                <a:gd name="connsiteY59" fmla="*/ 826851 h 840151"/>
                <a:gd name="connsiteX60" fmla="*/ 739105 w 1040664"/>
                <a:gd name="connsiteY60" fmla="*/ 813416 h 840151"/>
                <a:gd name="connsiteX61" fmla="*/ 814899 w 1040664"/>
                <a:gd name="connsiteY61" fmla="*/ 788954 h 840151"/>
                <a:gd name="connsiteX62" fmla="*/ 885079 w 1040664"/>
                <a:gd name="connsiteY62" fmla="*/ 756070 h 840151"/>
                <a:gd name="connsiteX63" fmla="*/ 950446 w 1040664"/>
                <a:gd name="connsiteY63" fmla="*/ 711355 h 840151"/>
                <a:gd name="connsiteX64" fmla="*/ 970698 w 1040664"/>
                <a:gd name="connsiteY64" fmla="*/ 691304 h 840151"/>
                <a:gd name="connsiteX65" fmla="*/ 990750 w 1040664"/>
                <a:gd name="connsiteY65" fmla="*/ 665638 h 840151"/>
                <a:gd name="connsiteX66" fmla="*/ 1014410 w 1040664"/>
                <a:gd name="connsiteY66" fmla="*/ 626337 h 840151"/>
                <a:gd name="connsiteX67" fmla="*/ 1014410 w 1040664"/>
                <a:gd name="connsiteY67" fmla="*/ 626337 h 840151"/>
                <a:gd name="connsiteX68" fmla="*/ 1030251 w 1040664"/>
                <a:gd name="connsiteY68" fmla="*/ 585031 h 840151"/>
                <a:gd name="connsiteX69" fmla="*/ 1030251 w 1040664"/>
                <a:gd name="connsiteY69" fmla="*/ 585031 h 840151"/>
                <a:gd name="connsiteX70" fmla="*/ 1030251 w 1040664"/>
                <a:gd name="connsiteY70" fmla="*/ 585031 h 840151"/>
                <a:gd name="connsiteX71" fmla="*/ 1040677 w 1040664"/>
                <a:gd name="connsiteY71" fmla="*/ 529489 h 840151"/>
                <a:gd name="connsiteX72" fmla="*/ 1040677 w 1040664"/>
                <a:gd name="connsiteY72" fmla="*/ 529489 h 840151"/>
                <a:gd name="connsiteX73" fmla="*/ 1040677 w 1040664"/>
                <a:gd name="connsiteY73" fmla="*/ 529489 h 840151"/>
                <a:gd name="connsiteX74" fmla="*/ 1041880 w 1040664"/>
                <a:gd name="connsiteY74" fmla="*/ 529289 h 840151"/>
                <a:gd name="connsiteX75" fmla="*/ 1041880 w 1040664"/>
                <a:gd name="connsiteY75" fmla="*/ 482369 h 840151"/>
                <a:gd name="connsiteX76" fmla="*/ 1040878 w 1040664"/>
                <a:gd name="connsiteY76" fmla="*/ 482369 h 840151"/>
                <a:gd name="connsiteX77" fmla="*/ 326849 w 1040664"/>
                <a:gd name="connsiteY77" fmla="*/ 830661 h 840151"/>
                <a:gd name="connsiteX78" fmla="*/ 231004 w 1040664"/>
                <a:gd name="connsiteY78" fmla="*/ 795370 h 840151"/>
                <a:gd name="connsiteX79" fmla="*/ 225991 w 1040664"/>
                <a:gd name="connsiteY79" fmla="*/ 793165 h 840151"/>
                <a:gd name="connsiteX80" fmla="*/ 181076 w 1040664"/>
                <a:gd name="connsiteY80" fmla="*/ 774116 h 840151"/>
                <a:gd name="connsiteX81" fmla="*/ 104681 w 1040664"/>
                <a:gd name="connsiteY81" fmla="*/ 727196 h 840151"/>
                <a:gd name="connsiteX82" fmla="*/ 100670 w 1040664"/>
                <a:gd name="connsiteY82" fmla="*/ 723787 h 840151"/>
                <a:gd name="connsiteX83" fmla="*/ 96259 w 1040664"/>
                <a:gd name="connsiteY83" fmla="*/ 720178 h 840151"/>
                <a:gd name="connsiteX84" fmla="*/ 95056 w 1040664"/>
                <a:gd name="connsiteY84" fmla="*/ 718975 h 840151"/>
                <a:gd name="connsiteX85" fmla="*/ 183683 w 1040664"/>
                <a:gd name="connsiteY85" fmla="*/ 773314 h 840151"/>
                <a:gd name="connsiteX86" fmla="*/ 253261 w 1040664"/>
                <a:gd name="connsiteY86" fmla="*/ 800985 h 840151"/>
                <a:gd name="connsiteX87" fmla="*/ 346299 w 1040664"/>
                <a:gd name="connsiteY87" fmla="*/ 833668 h 840151"/>
                <a:gd name="connsiteX88" fmla="*/ 357127 w 1040664"/>
                <a:gd name="connsiteY88" fmla="*/ 837478 h 840151"/>
                <a:gd name="connsiteX89" fmla="*/ 326849 w 1040664"/>
                <a:gd name="connsiteY89" fmla="*/ 830661 h 8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040664" h="840151">
                  <a:moveTo>
                    <a:pt x="1040878" y="482369"/>
                  </a:moveTo>
                  <a:cubicBezTo>
                    <a:pt x="1040477" y="477556"/>
                    <a:pt x="1040076" y="472744"/>
                    <a:pt x="1039274" y="467932"/>
                  </a:cubicBezTo>
                  <a:cubicBezTo>
                    <a:pt x="1030251" y="404770"/>
                    <a:pt x="1000374" y="352837"/>
                    <a:pt x="954256" y="309526"/>
                  </a:cubicBezTo>
                  <a:cubicBezTo>
                    <a:pt x="939218" y="294287"/>
                    <a:pt x="922575" y="281253"/>
                    <a:pt x="904529" y="270025"/>
                  </a:cubicBezTo>
                  <a:cubicBezTo>
                    <a:pt x="904529" y="270025"/>
                    <a:pt x="904529" y="270025"/>
                    <a:pt x="904529" y="270025"/>
                  </a:cubicBezTo>
                  <a:cubicBezTo>
                    <a:pt x="903125" y="269022"/>
                    <a:pt x="901922" y="267819"/>
                    <a:pt x="900518" y="266817"/>
                  </a:cubicBezTo>
                  <a:cubicBezTo>
                    <a:pt x="860817" y="241953"/>
                    <a:pt x="818308" y="223105"/>
                    <a:pt x="773393" y="209670"/>
                  </a:cubicBezTo>
                  <a:cubicBezTo>
                    <a:pt x="750534" y="202853"/>
                    <a:pt x="727074" y="197639"/>
                    <a:pt x="705018" y="188015"/>
                  </a:cubicBezTo>
                  <a:cubicBezTo>
                    <a:pt x="695995" y="181598"/>
                    <a:pt x="685167" y="178190"/>
                    <a:pt x="676745" y="170570"/>
                  </a:cubicBezTo>
                  <a:cubicBezTo>
                    <a:pt x="668324" y="163753"/>
                    <a:pt x="658499" y="158339"/>
                    <a:pt x="651681" y="149516"/>
                  </a:cubicBezTo>
                  <a:cubicBezTo>
                    <a:pt x="648273" y="145706"/>
                    <a:pt x="644463" y="142498"/>
                    <a:pt x="641054" y="138488"/>
                  </a:cubicBezTo>
                  <a:cubicBezTo>
                    <a:pt x="621003" y="113624"/>
                    <a:pt x="610777" y="84550"/>
                    <a:pt x="601954" y="54473"/>
                  </a:cubicBezTo>
                  <a:cubicBezTo>
                    <a:pt x="596540" y="36226"/>
                    <a:pt x="590324" y="18380"/>
                    <a:pt x="578895" y="2740"/>
                  </a:cubicBezTo>
                  <a:cubicBezTo>
                    <a:pt x="577090" y="134"/>
                    <a:pt x="574484" y="-267"/>
                    <a:pt x="571476" y="134"/>
                  </a:cubicBezTo>
                  <a:cubicBezTo>
                    <a:pt x="564859" y="3141"/>
                    <a:pt x="564057" y="9758"/>
                    <a:pt x="562854" y="15373"/>
                  </a:cubicBezTo>
                  <a:cubicBezTo>
                    <a:pt x="558242" y="34822"/>
                    <a:pt x="531373" y="53871"/>
                    <a:pt x="509317" y="54272"/>
                  </a:cubicBezTo>
                  <a:cubicBezTo>
                    <a:pt x="498288" y="54473"/>
                    <a:pt x="487461" y="52067"/>
                    <a:pt x="476834" y="50262"/>
                  </a:cubicBezTo>
                  <a:cubicBezTo>
                    <a:pt x="460592" y="47455"/>
                    <a:pt x="447759" y="39635"/>
                    <a:pt x="440140" y="24396"/>
                  </a:cubicBezTo>
                  <a:cubicBezTo>
                    <a:pt x="438535" y="21187"/>
                    <a:pt x="436330" y="18180"/>
                    <a:pt x="433723" y="15573"/>
                  </a:cubicBezTo>
                  <a:cubicBezTo>
                    <a:pt x="426705" y="8355"/>
                    <a:pt x="424299" y="8756"/>
                    <a:pt x="418885" y="17177"/>
                  </a:cubicBezTo>
                  <a:cubicBezTo>
                    <a:pt x="414875" y="32015"/>
                    <a:pt x="410263" y="46853"/>
                    <a:pt x="405451" y="61491"/>
                  </a:cubicBezTo>
                  <a:cubicBezTo>
                    <a:pt x="396428" y="89162"/>
                    <a:pt x="385800" y="115629"/>
                    <a:pt x="367754" y="139089"/>
                  </a:cubicBezTo>
                  <a:cubicBezTo>
                    <a:pt x="349106" y="163352"/>
                    <a:pt x="328053" y="184405"/>
                    <a:pt x="303189" y="201650"/>
                  </a:cubicBezTo>
                  <a:cubicBezTo>
                    <a:pt x="319230" y="188817"/>
                    <a:pt x="333466" y="174179"/>
                    <a:pt x="347502" y="159341"/>
                  </a:cubicBezTo>
                  <a:cubicBezTo>
                    <a:pt x="351112" y="155532"/>
                    <a:pt x="354721" y="151922"/>
                    <a:pt x="358130" y="147711"/>
                  </a:cubicBezTo>
                  <a:cubicBezTo>
                    <a:pt x="361137" y="144904"/>
                    <a:pt x="364145" y="142097"/>
                    <a:pt x="367353" y="139490"/>
                  </a:cubicBezTo>
                  <a:cubicBezTo>
                    <a:pt x="368155" y="138287"/>
                    <a:pt x="368957" y="137084"/>
                    <a:pt x="369759" y="135681"/>
                  </a:cubicBezTo>
                  <a:cubicBezTo>
                    <a:pt x="369358" y="132071"/>
                    <a:pt x="373168" y="129064"/>
                    <a:pt x="370962" y="125254"/>
                  </a:cubicBezTo>
                  <a:cubicBezTo>
                    <a:pt x="370962" y="124251"/>
                    <a:pt x="370962" y="123249"/>
                    <a:pt x="370962" y="122246"/>
                  </a:cubicBezTo>
                  <a:cubicBezTo>
                    <a:pt x="369759" y="123650"/>
                    <a:pt x="368356" y="125053"/>
                    <a:pt x="367153" y="126658"/>
                  </a:cubicBezTo>
                  <a:cubicBezTo>
                    <a:pt x="342088" y="161146"/>
                    <a:pt x="312011" y="190421"/>
                    <a:pt x="276721" y="214282"/>
                  </a:cubicBezTo>
                  <a:cubicBezTo>
                    <a:pt x="232007" y="244560"/>
                    <a:pt x="183683" y="268621"/>
                    <a:pt x="136963" y="295490"/>
                  </a:cubicBezTo>
                  <a:cubicBezTo>
                    <a:pt x="106485" y="312935"/>
                    <a:pt x="78213" y="333187"/>
                    <a:pt x="54352" y="359053"/>
                  </a:cubicBezTo>
                  <a:cubicBezTo>
                    <a:pt x="51143" y="362662"/>
                    <a:pt x="47334" y="366071"/>
                    <a:pt x="47133" y="371485"/>
                  </a:cubicBezTo>
                  <a:cubicBezTo>
                    <a:pt x="35303" y="387927"/>
                    <a:pt x="25077" y="405171"/>
                    <a:pt x="18259" y="424420"/>
                  </a:cubicBezTo>
                  <a:cubicBezTo>
                    <a:pt x="11241" y="443870"/>
                    <a:pt x="6028" y="463721"/>
                    <a:pt x="3020" y="484173"/>
                  </a:cubicBezTo>
                  <a:cubicBezTo>
                    <a:pt x="3020" y="484173"/>
                    <a:pt x="3020" y="484173"/>
                    <a:pt x="3020" y="484173"/>
                  </a:cubicBezTo>
                  <a:cubicBezTo>
                    <a:pt x="213" y="491392"/>
                    <a:pt x="-589" y="498811"/>
                    <a:pt x="414" y="506430"/>
                  </a:cubicBezTo>
                  <a:cubicBezTo>
                    <a:pt x="3020" y="530692"/>
                    <a:pt x="4624" y="555355"/>
                    <a:pt x="10640" y="579217"/>
                  </a:cubicBezTo>
                  <a:cubicBezTo>
                    <a:pt x="13447" y="590646"/>
                    <a:pt x="14851" y="602677"/>
                    <a:pt x="20665" y="613304"/>
                  </a:cubicBezTo>
                  <a:cubicBezTo>
                    <a:pt x="21267" y="615108"/>
                    <a:pt x="22069" y="616913"/>
                    <a:pt x="22671" y="618718"/>
                  </a:cubicBezTo>
                  <a:cubicBezTo>
                    <a:pt x="41118" y="671854"/>
                    <a:pt x="74403" y="713561"/>
                    <a:pt x="120120" y="745643"/>
                  </a:cubicBezTo>
                  <a:cubicBezTo>
                    <a:pt x="151801" y="767900"/>
                    <a:pt x="186891" y="783740"/>
                    <a:pt x="222783" y="797776"/>
                  </a:cubicBezTo>
                  <a:cubicBezTo>
                    <a:pt x="225791" y="798177"/>
                    <a:pt x="228598" y="798779"/>
                    <a:pt x="231606" y="799180"/>
                  </a:cubicBezTo>
                  <a:cubicBezTo>
                    <a:pt x="231606" y="799180"/>
                    <a:pt x="231606" y="799180"/>
                    <a:pt x="231606" y="799180"/>
                  </a:cubicBezTo>
                  <a:lnTo>
                    <a:pt x="231606" y="799180"/>
                  </a:lnTo>
                  <a:cubicBezTo>
                    <a:pt x="250855" y="807401"/>
                    <a:pt x="270505" y="814018"/>
                    <a:pt x="290356" y="821036"/>
                  </a:cubicBezTo>
                  <a:cubicBezTo>
                    <a:pt x="310808" y="828254"/>
                    <a:pt x="330659" y="836475"/>
                    <a:pt x="352114" y="840486"/>
                  </a:cubicBezTo>
                  <a:cubicBezTo>
                    <a:pt x="355322" y="841087"/>
                    <a:pt x="359734" y="844296"/>
                    <a:pt x="360736" y="838080"/>
                  </a:cubicBezTo>
                  <a:cubicBezTo>
                    <a:pt x="361739" y="838080"/>
                    <a:pt x="362541" y="838080"/>
                    <a:pt x="363543" y="837879"/>
                  </a:cubicBezTo>
                  <a:cubicBezTo>
                    <a:pt x="366952" y="836877"/>
                    <a:pt x="369559" y="834671"/>
                    <a:pt x="372366" y="832866"/>
                  </a:cubicBezTo>
                  <a:cubicBezTo>
                    <a:pt x="384397" y="824445"/>
                    <a:pt x="397430" y="818028"/>
                    <a:pt x="412268" y="815622"/>
                  </a:cubicBezTo>
                  <a:cubicBezTo>
                    <a:pt x="422093" y="814018"/>
                    <a:pt x="431919" y="812614"/>
                    <a:pt x="441744" y="811010"/>
                  </a:cubicBezTo>
                  <a:cubicBezTo>
                    <a:pt x="464001" y="807201"/>
                    <a:pt x="486258" y="807201"/>
                    <a:pt x="508515" y="810609"/>
                  </a:cubicBezTo>
                  <a:cubicBezTo>
                    <a:pt x="529168" y="813817"/>
                    <a:pt x="549620" y="817627"/>
                    <a:pt x="570473" y="819632"/>
                  </a:cubicBezTo>
                  <a:cubicBezTo>
                    <a:pt x="584910" y="821036"/>
                    <a:pt x="597944" y="825046"/>
                    <a:pt x="608972" y="834671"/>
                  </a:cubicBezTo>
                  <a:cubicBezTo>
                    <a:pt x="610777" y="836275"/>
                    <a:pt x="613183" y="837077"/>
                    <a:pt x="615789" y="837077"/>
                  </a:cubicBezTo>
                  <a:cubicBezTo>
                    <a:pt x="616190" y="837278"/>
                    <a:pt x="616792" y="837478"/>
                    <a:pt x="617193" y="837478"/>
                  </a:cubicBezTo>
                  <a:cubicBezTo>
                    <a:pt x="624010" y="838681"/>
                    <a:pt x="630828" y="839082"/>
                    <a:pt x="637645" y="836475"/>
                  </a:cubicBezTo>
                  <a:cubicBezTo>
                    <a:pt x="654087" y="832866"/>
                    <a:pt x="670730" y="829859"/>
                    <a:pt x="687373" y="826851"/>
                  </a:cubicBezTo>
                  <a:cubicBezTo>
                    <a:pt x="704416" y="821637"/>
                    <a:pt x="721861" y="817828"/>
                    <a:pt x="739105" y="813416"/>
                  </a:cubicBezTo>
                  <a:cubicBezTo>
                    <a:pt x="764971" y="806799"/>
                    <a:pt x="790036" y="798378"/>
                    <a:pt x="814899" y="788954"/>
                  </a:cubicBezTo>
                  <a:cubicBezTo>
                    <a:pt x="839161" y="779730"/>
                    <a:pt x="862421" y="768301"/>
                    <a:pt x="885079" y="756070"/>
                  </a:cubicBezTo>
                  <a:cubicBezTo>
                    <a:pt x="907737" y="742435"/>
                    <a:pt x="930395" y="728800"/>
                    <a:pt x="950446" y="711355"/>
                  </a:cubicBezTo>
                  <a:cubicBezTo>
                    <a:pt x="957063" y="704538"/>
                    <a:pt x="964683" y="698723"/>
                    <a:pt x="970698" y="691304"/>
                  </a:cubicBezTo>
                  <a:cubicBezTo>
                    <a:pt x="977716" y="683083"/>
                    <a:pt x="986138" y="675864"/>
                    <a:pt x="990750" y="665638"/>
                  </a:cubicBezTo>
                  <a:cubicBezTo>
                    <a:pt x="999372" y="653006"/>
                    <a:pt x="1008595" y="640574"/>
                    <a:pt x="1014410" y="626337"/>
                  </a:cubicBezTo>
                  <a:cubicBezTo>
                    <a:pt x="1014410" y="626337"/>
                    <a:pt x="1014410" y="626337"/>
                    <a:pt x="1014410" y="626337"/>
                  </a:cubicBezTo>
                  <a:cubicBezTo>
                    <a:pt x="1022030" y="613504"/>
                    <a:pt x="1025839" y="599067"/>
                    <a:pt x="1030251" y="585031"/>
                  </a:cubicBezTo>
                  <a:lnTo>
                    <a:pt x="1030251" y="585031"/>
                  </a:lnTo>
                  <a:lnTo>
                    <a:pt x="1030251" y="585031"/>
                  </a:lnTo>
                  <a:cubicBezTo>
                    <a:pt x="1036868" y="567186"/>
                    <a:pt x="1039073" y="548338"/>
                    <a:pt x="1040677" y="529489"/>
                  </a:cubicBezTo>
                  <a:lnTo>
                    <a:pt x="1040677" y="529489"/>
                  </a:lnTo>
                  <a:cubicBezTo>
                    <a:pt x="1040677" y="529489"/>
                    <a:pt x="1040677" y="529489"/>
                    <a:pt x="1040677" y="529489"/>
                  </a:cubicBezTo>
                  <a:cubicBezTo>
                    <a:pt x="1041078" y="529489"/>
                    <a:pt x="1041479" y="529489"/>
                    <a:pt x="1041880" y="529289"/>
                  </a:cubicBezTo>
                  <a:cubicBezTo>
                    <a:pt x="1041880" y="513649"/>
                    <a:pt x="1041880" y="498009"/>
                    <a:pt x="1041880" y="482369"/>
                  </a:cubicBezTo>
                  <a:cubicBezTo>
                    <a:pt x="1041680" y="482369"/>
                    <a:pt x="1041279" y="482369"/>
                    <a:pt x="1040878" y="482369"/>
                  </a:cubicBezTo>
                  <a:close/>
                  <a:moveTo>
                    <a:pt x="326849" y="830661"/>
                  </a:moveTo>
                  <a:cubicBezTo>
                    <a:pt x="294767" y="819231"/>
                    <a:pt x="262685" y="807802"/>
                    <a:pt x="231004" y="795370"/>
                  </a:cubicBezTo>
                  <a:cubicBezTo>
                    <a:pt x="229801" y="793967"/>
                    <a:pt x="227595" y="793766"/>
                    <a:pt x="225991" y="793165"/>
                  </a:cubicBezTo>
                  <a:cubicBezTo>
                    <a:pt x="210752" y="787350"/>
                    <a:pt x="195714" y="780933"/>
                    <a:pt x="181076" y="774116"/>
                  </a:cubicBezTo>
                  <a:cubicBezTo>
                    <a:pt x="153606" y="761283"/>
                    <a:pt x="127940" y="746044"/>
                    <a:pt x="104681" y="727196"/>
                  </a:cubicBezTo>
                  <a:cubicBezTo>
                    <a:pt x="103277" y="725993"/>
                    <a:pt x="102074" y="724990"/>
                    <a:pt x="100670" y="723787"/>
                  </a:cubicBezTo>
                  <a:cubicBezTo>
                    <a:pt x="99267" y="722584"/>
                    <a:pt x="97663" y="721381"/>
                    <a:pt x="96259" y="720178"/>
                  </a:cubicBezTo>
                  <a:cubicBezTo>
                    <a:pt x="95858" y="719777"/>
                    <a:pt x="95457" y="719376"/>
                    <a:pt x="95056" y="718975"/>
                  </a:cubicBezTo>
                  <a:cubicBezTo>
                    <a:pt x="121524" y="741833"/>
                    <a:pt x="151801" y="758877"/>
                    <a:pt x="183683" y="773314"/>
                  </a:cubicBezTo>
                  <a:cubicBezTo>
                    <a:pt x="206341" y="783740"/>
                    <a:pt x="229801" y="792362"/>
                    <a:pt x="253261" y="800985"/>
                  </a:cubicBezTo>
                  <a:cubicBezTo>
                    <a:pt x="284140" y="812213"/>
                    <a:pt x="315019" y="823643"/>
                    <a:pt x="346299" y="833668"/>
                  </a:cubicBezTo>
                  <a:cubicBezTo>
                    <a:pt x="349909" y="834871"/>
                    <a:pt x="353317" y="836676"/>
                    <a:pt x="357127" y="837478"/>
                  </a:cubicBezTo>
                  <a:cubicBezTo>
                    <a:pt x="346299" y="837478"/>
                    <a:pt x="336474" y="834270"/>
                    <a:pt x="326849" y="830661"/>
                  </a:cubicBezTo>
                  <a:close/>
                </a:path>
              </a:pathLst>
            </a:custGeom>
            <a:solidFill>
              <a:srgbClr val="C69C6D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aphic 3">
            <a:extLst>
              <a:ext uri="{FF2B5EF4-FFF2-40B4-BE49-F238E27FC236}">
                <a16:creationId xmlns:a16="http://schemas.microsoft.com/office/drawing/2014/main" xmlns="" id="{1255A0F4-6468-4F51-949A-DD000774558C}"/>
              </a:ext>
            </a:extLst>
          </p:cNvPr>
          <p:cNvGrpSpPr/>
          <p:nvPr/>
        </p:nvGrpSpPr>
        <p:grpSpPr>
          <a:xfrm>
            <a:off x="6592873" y="2442037"/>
            <a:ext cx="797765" cy="878552"/>
            <a:chOff x="4214812" y="1357312"/>
            <a:chExt cx="3762375" cy="4143375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5B13C92C-60B7-43A4-90D7-FCBBA66280C3}"/>
                </a:ext>
              </a:extLst>
            </p:cNvPr>
            <p:cNvSpPr/>
            <p:nvPr/>
          </p:nvSpPr>
          <p:spPr>
            <a:xfrm>
              <a:off x="4540567" y="4509134"/>
              <a:ext cx="1143000" cy="238125"/>
            </a:xfrm>
            <a:custGeom>
              <a:avLst/>
              <a:gdLst>
                <a:gd name="connsiteX0" fmla="*/ 0 w 1143000"/>
                <a:gd name="connsiteY0" fmla="*/ 0 h 238125"/>
                <a:gd name="connsiteX1" fmla="*/ 848678 w 1143000"/>
                <a:gd name="connsiteY1" fmla="*/ 200025 h 238125"/>
                <a:gd name="connsiteX2" fmla="*/ 876300 w 1143000"/>
                <a:gd name="connsiteY2" fmla="*/ 207645 h 238125"/>
                <a:gd name="connsiteX3" fmla="*/ 1149667 w 1143000"/>
                <a:gd name="connsiteY3" fmla="*/ 240030 h 238125"/>
                <a:gd name="connsiteX4" fmla="*/ 893445 w 1143000"/>
                <a:gd name="connsiteY4" fmla="*/ 175260 h 238125"/>
                <a:gd name="connsiteX5" fmla="*/ 0 w 1143000"/>
                <a:gd name="connsiteY5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238125">
                  <a:moveTo>
                    <a:pt x="0" y="0"/>
                  </a:moveTo>
                  <a:cubicBezTo>
                    <a:pt x="273368" y="107633"/>
                    <a:pt x="557212" y="167640"/>
                    <a:pt x="848678" y="200025"/>
                  </a:cubicBezTo>
                  <a:cubicBezTo>
                    <a:pt x="858203" y="202883"/>
                    <a:pt x="868680" y="207645"/>
                    <a:pt x="876300" y="207645"/>
                  </a:cubicBezTo>
                  <a:cubicBezTo>
                    <a:pt x="956310" y="227647"/>
                    <a:pt x="1040130" y="230505"/>
                    <a:pt x="1149667" y="240030"/>
                  </a:cubicBezTo>
                  <a:cubicBezTo>
                    <a:pt x="1047750" y="192405"/>
                    <a:pt x="967740" y="189547"/>
                    <a:pt x="893445" y="175260"/>
                  </a:cubicBezTo>
                  <a:cubicBezTo>
                    <a:pt x="594360" y="117158"/>
                    <a:pt x="298133" y="57150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B3FA5B8F-39D0-44CC-9BF8-57F4607F054A}"/>
                </a:ext>
              </a:extLst>
            </p:cNvPr>
            <p:cNvSpPr/>
            <p:nvPr/>
          </p:nvSpPr>
          <p:spPr>
            <a:xfrm>
              <a:off x="6081712" y="2087879"/>
              <a:ext cx="238125" cy="571500"/>
            </a:xfrm>
            <a:custGeom>
              <a:avLst/>
              <a:gdLst>
                <a:gd name="connsiteX0" fmla="*/ 228600 w 238125"/>
                <a:gd name="connsiteY0" fmla="*/ 0 h 571500"/>
                <a:gd name="connsiteX1" fmla="*/ 0 w 238125"/>
                <a:gd name="connsiteY1" fmla="*/ 580073 h 571500"/>
                <a:gd name="connsiteX2" fmla="*/ 228600 w 238125"/>
                <a:gd name="connsiteY2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5" h="571500">
                  <a:moveTo>
                    <a:pt x="228600" y="0"/>
                  </a:moveTo>
                  <a:cubicBezTo>
                    <a:pt x="213360" y="237173"/>
                    <a:pt x="128588" y="418148"/>
                    <a:pt x="0" y="580073"/>
                  </a:cubicBezTo>
                  <a:cubicBezTo>
                    <a:pt x="185738" y="467678"/>
                    <a:pt x="282892" y="232410"/>
                    <a:pt x="22860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AD96CAE3-A9DB-4DBE-8BEA-0DC39BA77AB8}"/>
                </a:ext>
              </a:extLst>
            </p:cNvPr>
            <p:cNvSpPr/>
            <p:nvPr/>
          </p:nvSpPr>
          <p:spPr>
            <a:xfrm>
              <a:off x="5597842" y="3106102"/>
              <a:ext cx="247650" cy="400050"/>
            </a:xfrm>
            <a:custGeom>
              <a:avLst/>
              <a:gdLst>
                <a:gd name="connsiteX0" fmla="*/ 0 w 247650"/>
                <a:gd name="connsiteY0" fmla="*/ 0 h 400050"/>
                <a:gd name="connsiteX1" fmla="*/ 246698 w 247650"/>
                <a:gd name="connsiteY1" fmla="*/ 404813 h 400050"/>
                <a:gd name="connsiteX2" fmla="*/ 0 w 247650"/>
                <a:gd name="connsiteY2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400050">
                  <a:moveTo>
                    <a:pt x="0" y="0"/>
                  </a:moveTo>
                  <a:cubicBezTo>
                    <a:pt x="124778" y="107632"/>
                    <a:pt x="194310" y="252413"/>
                    <a:pt x="246698" y="404813"/>
                  </a:cubicBezTo>
                  <a:cubicBezTo>
                    <a:pt x="261938" y="212407"/>
                    <a:pt x="166688" y="84772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65944248-F99E-4DF3-94F2-AB84798B755A}"/>
                </a:ext>
              </a:extLst>
            </p:cNvPr>
            <p:cNvSpPr/>
            <p:nvPr/>
          </p:nvSpPr>
          <p:spPr>
            <a:xfrm>
              <a:off x="6571297" y="4056697"/>
              <a:ext cx="390525" cy="133350"/>
            </a:xfrm>
            <a:custGeom>
              <a:avLst/>
              <a:gdLst>
                <a:gd name="connsiteX0" fmla="*/ 396240 w 390525"/>
                <a:gd name="connsiteY0" fmla="*/ 0 h 133350"/>
                <a:gd name="connsiteX1" fmla="*/ 0 w 390525"/>
                <a:gd name="connsiteY1" fmla="*/ 132397 h 133350"/>
                <a:gd name="connsiteX2" fmla="*/ 396240 w 390525"/>
                <a:gd name="connsiteY2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133350">
                  <a:moveTo>
                    <a:pt x="396240" y="0"/>
                  </a:moveTo>
                  <a:cubicBezTo>
                    <a:pt x="266700" y="52388"/>
                    <a:pt x="137160" y="102870"/>
                    <a:pt x="0" y="132397"/>
                  </a:cubicBezTo>
                  <a:cubicBezTo>
                    <a:pt x="157163" y="161925"/>
                    <a:pt x="281940" y="100013"/>
                    <a:pt x="39624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DDB59B5-83B7-4DB9-AB5C-FCD897E589F1}"/>
                </a:ext>
              </a:extLst>
            </p:cNvPr>
            <p:cNvSpPr/>
            <p:nvPr/>
          </p:nvSpPr>
          <p:spPr>
            <a:xfrm>
              <a:off x="6255067" y="4546282"/>
              <a:ext cx="1495425" cy="428625"/>
            </a:xfrm>
            <a:custGeom>
              <a:avLst/>
              <a:gdLst>
                <a:gd name="connsiteX0" fmla="*/ 1496377 w 1495425"/>
                <a:gd name="connsiteY0" fmla="*/ 0 h 428625"/>
                <a:gd name="connsiteX1" fmla="*/ 0 w 1495425"/>
                <a:gd name="connsiteY1" fmla="*/ 435293 h 428625"/>
                <a:gd name="connsiteX2" fmla="*/ 1496377 w 1495425"/>
                <a:gd name="connsiteY2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5425" h="428625">
                  <a:moveTo>
                    <a:pt x="1496377" y="0"/>
                  </a:moveTo>
                  <a:cubicBezTo>
                    <a:pt x="1177290" y="22860"/>
                    <a:pt x="283845" y="282893"/>
                    <a:pt x="0" y="435293"/>
                  </a:cubicBezTo>
                  <a:cubicBezTo>
                    <a:pt x="495300" y="285750"/>
                    <a:pt x="993458" y="132398"/>
                    <a:pt x="1496377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A8DFD311-6A6C-4264-BF1A-BCC30AF30F11}"/>
                </a:ext>
              </a:extLst>
            </p:cNvPr>
            <p:cNvSpPr/>
            <p:nvPr/>
          </p:nvSpPr>
          <p:spPr>
            <a:xfrm>
              <a:off x="4533433" y="2809824"/>
              <a:ext cx="1371600" cy="1095375"/>
            </a:xfrm>
            <a:custGeom>
              <a:avLst/>
              <a:gdLst>
                <a:gd name="connsiteX0" fmla="*/ 1373019 w 1371600"/>
                <a:gd name="connsiteY0" fmla="*/ 781101 h 1095375"/>
                <a:gd name="connsiteX1" fmla="*/ 1099652 w 1371600"/>
                <a:gd name="connsiteY1" fmla="*/ 248653 h 1095375"/>
                <a:gd name="connsiteX2" fmla="*/ 569109 w 1371600"/>
                <a:gd name="connsiteY2" fmla="*/ 11480 h 1095375"/>
                <a:gd name="connsiteX3" fmla="*/ 41424 w 1371600"/>
                <a:gd name="connsiteY3" fmla="*/ 203885 h 1095375"/>
                <a:gd name="connsiteX4" fmla="*/ 163344 w 1371600"/>
                <a:gd name="connsiteY4" fmla="*/ 742048 h 1095375"/>
                <a:gd name="connsiteX5" fmla="*/ 785327 w 1371600"/>
                <a:gd name="connsiteY5" fmla="*/ 1089711 h 1095375"/>
                <a:gd name="connsiteX6" fmla="*/ 1255862 w 1371600"/>
                <a:gd name="connsiteY6" fmla="*/ 984935 h 1095375"/>
                <a:gd name="connsiteX7" fmla="*/ 1328252 w 1371600"/>
                <a:gd name="connsiteY7" fmla="*/ 923023 h 1095375"/>
                <a:gd name="connsiteX8" fmla="*/ 1374924 w 1371600"/>
                <a:gd name="connsiteY8" fmla="*/ 821106 h 1095375"/>
                <a:gd name="connsiteX9" fmla="*/ 1373019 w 1371600"/>
                <a:gd name="connsiteY9" fmla="*/ 781101 h 1095375"/>
                <a:gd name="connsiteX10" fmla="*/ 1311107 w 1371600"/>
                <a:gd name="connsiteY10" fmla="*/ 701091 h 1095375"/>
                <a:gd name="connsiteX11" fmla="*/ 1064409 w 1371600"/>
                <a:gd name="connsiteY11" fmla="*/ 296278 h 1095375"/>
                <a:gd name="connsiteX12" fmla="*/ 1311107 w 1371600"/>
                <a:gd name="connsiteY12" fmla="*/ 701091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1600" h="1095375">
                  <a:moveTo>
                    <a:pt x="1373019" y="781101"/>
                  </a:moveTo>
                  <a:cubicBezTo>
                    <a:pt x="1382544" y="550596"/>
                    <a:pt x="1273007" y="382955"/>
                    <a:pt x="1099652" y="248653"/>
                  </a:cubicBezTo>
                  <a:cubicBezTo>
                    <a:pt x="942489" y="128638"/>
                    <a:pt x="763419" y="48628"/>
                    <a:pt x="569109" y="11480"/>
                  </a:cubicBezTo>
                  <a:cubicBezTo>
                    <a:pt x="347177" y="-31382"/>
                    <a:pt x="130959" y="48628"/>
                    <a:pt x="41424" y="203885"/>
                  </a:cubicBezTo>
                  <a:cubicBezTo>
                    <a:pt x="-43348" y="348666"/>
                    <a:pt x="4277" y="576313"/>
                    <a:pt x="163344" y="742048"/>
                  </a:cubicBezTo>
                  <a:cubicBezTo>
                    <a:pt x="332889" y="922071"/>
                    <a:pt x="544344" y="1039228"/>
                    <a:pt x="785327" y="1089711"/>
                  </a:cubicBezTo>
                  <a:cubicBezTo>
                    <a:pt x="952014" y="1124953"/>
                    <a:pt x="1116797" y="1102093"/>
                    <a:pt x="1255862" y="984935"/>
                  </a:cubicBezTo>
                  <a:cubicBezTo>
                    <a:pt x="1279674" y="966838"/>
                    <a:pt x="1297772" y="928738"/>
                    <a:pt x="1328252" y="923023"/>
                  </a:cubicBezTo>
                  <a:lnTo>
                    <a:pt x="1374924" y="821106"/>
                  </a:lnTo>
                  <a:cubicBezTo>
                    <a:pt x="1373972" y="806818"/>
                    <a:pt x="1373019" y="793483"/>
                    <a:pt x="1373019" y="781101"/>
                  </a:cubicBezTo>
                  <a:close/>
                  <a:moveTo>
                    <a:pt x="1311107" y="701091"/>
                  </a:moveTo>
                  <a:cubicBezTo>
                    <a:pt x="1258719" y="548691"/>
                    <a:pt x="1189187" y="403910"/>
                    <a:pt x="1064409" y="296278"/>
                  </a:cubicBezTo>
                  <a:cubicBezTo>
                    <a:pt x="1231097" y="381051"/>
                    <a:pt x="1326347" y="508685"/>
                    <a:pt x="1311107" y="70109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02AD8699-40E9-4371-B911-3B29AB2D4BD5}"/>
                </a:ext>
              </a:extLst>
            </p:cNvPr>
            <p:cNvSpPr/>
            <p:nvPr/>
          </p:nvSpPr>
          <p:spPr>
            <a:xfrm>
              <a:off x="6196012" y="3105154"/>
              <a:ext cx="1228725" cy="1152525"/>
            </a:xfrm>
            <a:custGeom>
              <a:avLst/>
              <a:gdLst>
                <a:gd name="connsiteX0" fmla="*/ 81915 w 1228725"/>
                <a:gd name="connsiteY0" fmla="*/ 1063939 h 1152525"/>
                <a:gd name="connsiteX1" fmla="*/ 330517 w 1228725"/>
                <a:gd name="connsiteY1" fmla="*/ 1156331 h 1152525"/>
                <a:gd name="connsiteX2" fmla="*/ 1177290 w 1228725"/>
                <a:gd name="connsiteY2" fmla="*/ 653411 h 1152525"/>
                <a:gd name="connsiteX3" fmla="*/ 1214438 w 1228725"/>
                <a:gd name="connsiteY3" fmla="*/ 561018 h 1152525"/>
                <a:gd name="connsiteX4" fmla="*/ 788670 w 1228725"/>
                <a:gd name="connsiteY4" fmla="*/ 948 h 1152525"/>
                <a:gd name="connsiteX5" fmla="*/ 9525 w 1228725"/>
                <a:gd name="connsiteY5" fmla="*/ 788666 h 1152525"/>
                <a:gd name="connsiteX6" fmla="*/ 1905 w 1228725"/>
                <a:gd name="connsiteY6" fmla="*/ 913443 h 1152525"/>
                <a:gd name="connsiteX7" fmla="*/ 0 w 1228725"/>
                <a:gd name="connsiteY7" fmla="*/ 921064 h 1152525"/>
                <a:gd name="connsiteX8" fmla="*/ 57150 w 1228725"/>
                <a:gd name="connsiteY8" fmla="*/ 1042031 h 1152525"/>
                <a:gd name="connsiteX9" fmla="*/ 81915 w 1228725"/>
                <a:gd name="connsiteY9" fmla="*/ 1063939 h 1152525"/>
                <a:gd name="connsiteX10" fmla="*/ 771525 w 1228725"/>
                <a:gd name="connsiteY10" fmla="*/ 951543 h 1152525"/>
                <a:gd name="connsiteX11" fmla="*/ 375285 w 1228725"/>
                <a:gd name="connsiteY11" fmla="*/ 1083941 h 1152525"/>
                <a:gd name="connsiteX12" fmla="*/ 771525 w 1228725"/>
                <a:gd name="connsiteY12" fmla="*/ 951543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8725" h="1152525">
                  <a:moveTo>
                    <a:pt x="81915" y="1063939"/>
                  </a:moveTo>
                  <a:cubicBezTo>
                    <a:pt x="146685" y="1136328"/>
                    <a:pt x="236220" y="1163951"/>
                    <a:pt x="330517" y="1156331"/>
                  </a:cubicBezTo>
                  <a:cubicBezTo>
                    <a:pt x="691515" y="1125851"/>
                    <a:pt x="972503" y="951543"/>
                    <a:pt x="1177290" y="653411"/>
                  </a:cubicBezTo>
                  <a:cubicBezTo>
                    <a:pt x="1194435" y="625788"/>
                    <a:pt x="1209675" y="593403"/>
                    <a:pt x="1214438" y="561018"/>
                  </a:cubicBezTo>
                  <a:cubicBezTo>
                    <a:pt x="1286828" y="153348"/>
                    <a:pt x="1174432" y="-14292"/>
                    <a:pt x="788670" y="948"/>
                  </a:cubicBezTo>
                  <a:cubicBezTo>
                    <a:pt x="415290" y="16188"/>
                    <a:pt x="34290" y="400998"/>
                    <a:pt x="9525" y="788666"/>
                  </a:cubicBezTo>
                  <a:cubicBezTo>
                    <a:pt x="6667" y="831528"/>
                    <a:pt x="12383" y="873439"/>
                    <a:pt x="1905" y="913443"/>
                  </a:cubicBezTo>
                  <a:cubicBezTo>
                    <a:pt x="953" y="916301"/>
                    <a:pt x="0" y="918206"/>
                    <a:pt x="0" y="921064"/>
                  </a:cubicBezTo>
                  <a:lnTo>
                    <a:pt x="57150" y="1042031"/>
                  </a:lnTo>
                  <a:cubicBezTo>
                    <a:pt x="64770" y="1046793"/>
                    <a:pt x="73342" y="1054414"/>
                    <a:pt x="81915" y="1063939"/>
                  </a:cubicBezTo>
                  <a:close/>
                  <a:moveTo>
                    <a:pt x="771525" y="951543"/>
                  </a:moveTo>
                  <a:cubicBezTo>
                    <a:pt x="657225" y="1051556"/>
                    <a:pt x="532447" y="1114421"/>
                    <a:pt x="375285" y="1083941"/>
                  </a:cubicBezTo>
                  <a:cubicBezTo>
                    <a:pt x="512445" y="1053461"/>
                    <a:pt x="641985" y="1003931"/>
                    <a:pt x="771525" y="95154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8C74861E-1D47-42D5-843F-CF02A3DF6ED8}"/>
                </a:ext>
              </a:extLst>
            </p:cNvPr>
            <p:cNvSpPr/>
            <p:nvPr/>
          </p:nvSpPr>
          <p:spPr>
            <a:xfrm>
              <a:off x="4216819" y="2820352"/>
              <a:ext cx="3752850" cy="2676525"/>
            </a:xfrm>
            <a:custGeom>
              <a:avLst/>
              <a:gdLst>
                <a:gd name="connsiteX0" fmla="*/ 3756558 w 3752850"/>
                <a:gd name="connsiteY0" fmla="*/ 1681163 h 2676525"/>
                <a:gd name="connsiteX1" fmla="*/ 3664166 w 3752850"/>
                <a:gd name="connsiteY1" fmla="*/ 1638300 h 2676525"/>
                <a:gd name="connsiteX2" fmla="*/ 3330791 w 3752850"/>
                <a:gd name="connsiteY2" fmla="*/ 1598295 h 2676525"/>
                <a:gd name="connsiteX3" fmla="*/ 2148738 w 3752850"/>
                <a:gd name="connsiteY3" fmla="*/ 1925955 h 2676525"/>
                <a:gd name="connsiteX4" fmla="*/ 1914423 w 3752850"/>
                <a:gd name="connsiteY4" fmla="*/ 2150745 h 2676525"/>
                <a:gd name="connsiteX5" fmla="*/ 1812506 w 3752850"/>
                <a:gd name="connsiteY5" fmla="*/ 2181225 h 2676525"/>
                <a:gd name="connsiteX6" fmla="*/ 1784883 w 3752850"/>
                <a:gd name="connsiteY6" fmla="*/ 2093595 h 2676525"/>
                <a:gd name="connsiteX7" fmla="*/ 1807743 w 3752850"/>
                <a:gd name="connsiteY7" fmla="*/ 1618298 h 2676525"/>
                <a:gd name="connsiteX8" fmla="*/ 1929663 w 3752850"/>
                <a:gd name="connsiteY8" fmla="*/ 1355407 h 2676525"/>
                <a:gd name="connsiteX9" fmla="*/ 2037296 w 3752850"/>
                <a:gd name="connsiteY9" fmla="*/ 1325880 h 2676525"/>
                <a:gd name="connsiteX10" fmla="*/ 1980146 w 3752850"/>
                <a:gd name="connsiteY10" fmla="*/ 1204913 h 2676525"/>
                <a:gd name="connsiteX11" fmla="*/ 1847748 w 3752850"/>
                <a:gd name="connsiteY11" fmla="*/ 1324928 h 2676525"/>
                <a:gd name="connsiteX12" fmla="*/ 1818221 w 3752850"/>
                <a:gd name="connsiteY12" fmla="*/ 1194435 h 2676525"/>
                <a:gd name="connsiteX13" fmla="*/ 1756308 w 3752850"/>
                <a:gd name="connsiteY13" fmla="*/ 71438 h 2676525"/>
                <a:gd name="connsiteX14" fmla="*/ 1762976 w 3752850"/>
                <a:gd name="connsiteY14" fmla="*/ 0 h 2676525"/>
                <a:gd name="connsiteX15" fmla="*/ 1649628 w 3752850"/>
                <a:gd name="connsiteY15" fmla="*/ 2857 h 2676525"/>
                <a:gd name="connsiteX16" fmla="*/ 1702016 w 3752850"/>
                <a:gd name="connsiteY16" fmla="*/ 103822 h 2676525"/>
                <a:gd name="connsiteX17" fmla="*/ 1711541 w 3752850"/>
                <a:gd name="connsiteY17" fmla="*/ 849630 h 2676525"/>
                <a:gd name="connsiteX18" fmla="*/ 1696301 w 3752850"/>
                <a:gd name="connsiteY18" fmla="*/ 832485 h 2676525"/>
                <a:gd name="connsiteX19" fmla="*/ 1693443 w 3752850"/>
                <a:gd name="connsiteY19" fmla="*/ 808672 h 2676525"/>
                <a:gd name="connsiteX20" fmla="*/ 1646771 w 3752850"/>
                <a:gd name="connsiteY20" fmla="*/ 910590 h 2676525"/>
                <a:gd name="connsiteX21" fmla="*/ 1685823 w 3752850"/>
                <a:gd name="connsiteY21" fmla="*/ 920115 h 2676525"/>
                <a:gd name="connsiteX22" fmla="*/ 1738211 w 3752850"/>
                <a:gd name="connsiteY22" fmla="*/ 1052513 h 2676525"/>
                <a:gd name="connsiteX23" fmla="*/ 1708683 w 3752850"/>
                <a:gd name="connsiteY23" fmla="*/ 1803082 h 2676525"/>
                <a:gd name="connsiteX24" fmla="*/ 1554378 w 3752850"/>
                <a:gd name="connsiteY24" fmla="*/ 1870710 h 2676525"/>
                <a:gd name="connsiteX25" fmla="*/ 1435316 w 3752850"/>
                <a:gd name="connsiteY25" fmla="*/ 1783080 h 2676525"/>
                <a:gd name="connsiteX26" fmla="*/ 108483 w 3752850"/>
                <a:gd name="connsiteY26" fmla="*/ 1543050 h 2676525"/>
                <a:gd name="connsiteX27" fmla="*/ 1803 w 3752850"/>
                <a:gd name="connsiteY27" fmla="*/ 1593532 h 2676525"/>
                <a:gd name="connsiteX28" fmla="*/ 76098 w 3752850"/>
                <a:gd name="connsiteY28" fmla="*/ 1698307 h 2676525"/>
                <a:gd name="connsiteX29" fmla="*/ 1278153 w 3752850"/>
                <a:gd name="connsiteY29" fmla="*/ 2038350 h 2676525"/>
                <a:gd name="connsiteX30" fmla="*/ 1529613 w 3752850"/>
                <a:gd name="connsiteY30" fmla="*/ 1967865 h 2676525"/>
                <a:gd name="connsiteX31" fmla="*/ 1674393 w 3752850"/>
                <a:gd name="connsiteY31" fmla="*/ 2080260 h 2676525"/>
                <a:gd name="connsiteX32" fmla="*/ 1622006 w 3752850"/>
                <a:gd name="connsiteY32" fmla="*/ 2587942 h 2676525"/>
                <a:gd name="connsiteX33" fmla="*/ 1663916 w 3752850"/>
                <a:gd name="connsiteY33" fmla="*/ 2670810 h 2676525"/>
                <a:gd name="connsiteX34" fmla="*/ 1761071 w 3752850"/>
                <a:gd name="connsiteY34" fmla="*/ 2580323 h 2676525"/>
                <a:gd name="connsiteX35" fmla="*/ 2064918 w 3752850"/>
                <a:gd name="connsiteY35" fmla="*/ 2247900 h 2676525"/>
                <a:gd name="connsiteX36" fmla="*/ 3703218 w 3752850"/>
                <a:gd name="connsiteY36" fmla="*/ 1757363 h 2676525"/>
                <a:gd name="connsiteX37" fmla="*/ 3756558 w 3752850"/>
                <a:gd name="connsiteY37" fmla="*/ 1681163 h 2676525"/>
                <a:gd name="connsiteX38" fmla="*/ 1200048 w 3752850"/>
                <a:gd name="connsiteY38" fmla="*/ 1896428 h 2676525"/>
                <a:gd name="connsiteX39" fmla="*/ 1172426 w 3752850"/>
                <a:gd name="connsiteY39" fmla="*/ 1888807 h 2676525"/>
                <a:gd name="connsiteX40" fmla="*/ 323748 w 3752850"/>
                <a:gd name="connsiteY40" fmla="*/ 1688782 h 2676525"/>
                <a:gd name="connsiteX41" fmla="*/ 1217193 w 3752850"/>
                <a:gd name="connsiteY41" fmla="*/ 1864042 h 2676525"/>
                <a:gd name="connsiteX42" fmla="*/ 1473416 w 3752850"/>
                <a:gd name="connsiteY42" fmla="*/ 1928813 h 2676525"/>
                <a:gd name="connsiteX43" fmla="*/ 1200048 w 3752850"/>
                <a:gd name="connsiteY43" fmla="*/ 1896428 h 2676525"/>
                <a:gd name="connsiteX44" fmla="*/ 2038248 w 3752850"/>
                <a:gd name="connsiteY44" fmla="*/ 2161223 h 2676525"/>
                <a:gd name="connsiteX45" fmla="*/ 3534626 w 3752850"/>
                <a:gd name="connsiteY45" fmla="*/ 1725930 h 2676525"/>
                <a:gd name="connsiteX46" fmla="*/ 2038248 w 3752850"/>
                <a:gd name="connsiteY46" fmla="*/ 216122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752850" h="2676525">
                  <a:moveTo>
                    <a:pt x="3756558" y="1681163"/>
                  </a:moveTo>
                  <a:cubicBezTo>
                    <a:pt x="3747033" y="1636395"/>
                    <a:pt x="3699408" y="1644015"/>
                    <a:pt x="3664166" y="1638300"/>
                  </a:cubicBezTo>
                  <a:cubicBezTo>
                    <a:pt x="3551771" y="1623060"/>
                    <a:pt x="3442233" y="1603057"/>
                    <a:pt x="3330791" y="1598295"/>
                  </a:cubicBezTo>
                  <a:cubicBezTo>
                    <a:pt x="2900261" y="1575435"/>
                    <a:pt x="2494496" y="1641157"/>
                    <a:pt x="2148738" y="1925955"/>
                  </a:cubicBezTo>
                  <a:cubicBezTo>
                    <a:pt x="2066823" y="1993582"/>
                    <a:pt x="1991576" y="2076450"/>
                    <a:pt x="1914423" y="2150745"/>
                  </a:cubicBezTo>
                  <a:cubicBezTo>
                    <a:pt x="1884896" y="2181225"/>
                    <a:pt x="1852511" y="2195513"/>
                    <a:pt x="1812506" y="2181225"/>
                  </a:cubicBezTo>
                  <a:cubicBezTo>
                    <a:pt x="1772501" y="2165985"/>
                    <a:pt x="1784883" y="2124075"/>
                    <a:pt x="1784883" y="2093595"/>
                  </a:cubicBezTo>
                  <a:cubicBezTo>
                    <a:pt x="1792503" y="1936432"/>
                    <a:pt x="1807743" y="1778317"/>
                    <a:pt x="1807743" y="1618298"/>
                  </a:cubicBezTo>
                  <a:cubicBezTo>
                    <a:pt x="1807743" y="1507807"/>
                    <a:pt x="1852511" y="1430655"/>
                    <a:pt x="1929663" y="1355407"/>
                  </a:cubicBezTo>
                  <a:cubicBezTo>
                    <a:pt x="1966811" y="1317307"/>
                    <a:pt x="1997291" y="1297305"/>
                    <a:pt x="2037296" y="1325880"/>
                  </a:cubicBezTo>
                  <a:lnTo>
                    <a:pt x="1980146" y="1204913"/>
                  </a:lnTo>
                  <a:cubicBezTo>
                    <a:pt x="1960143" y="1271588"/>
                    <a:pt x="1905851" y="1326832"/>
                    <a:pt x="1847748" y="1324928"/>
                  </a:cubicBezTo>
                  <a:cubicBezTo>
                    <a:pt x="1795361" y="1322070"/>
                    <a:pt x="1820126" y="1240155"/>
                    <a:pt x="1818221" y="1194435"/>
                  </a:cubicBezTo>
                  <a:cubicBezTo>
                    <a:pt x="1815363" y="819150"/>
                    <a:pt x="1813458" y="443865"/>
                    <a:pt x="1756308" y="71438"/>
                  </a:cubicBezTo>
                  <a:cubicBezTo>
                    <a:pt x="1751546" y="40957"/>
                    <a:pt x="1753451" y="19050"/>
                    <a:pt x="1762976" y="0"/>
                  </a:cubicBezTo>
                  <a:lnTo>
                    <a:pt x="1649628" y="2857"/>
                  </a:lnTo>
                  <a:cubicBezTo>
                    <a:pt x="1675346" y="29527"/>
                    <a:pt x="1689633" y="62865"/>
                    <a:pt x="1702016" y="103822"/>
                  </a:cubicBezTo>
                  <a:cubicBezTo>
                    <a:pt x="1769643" y="348615"/>
                    <a:pt x="1734401" y="599122"/>
                    <a:pt x="1711541" y="849630"/>
                  </a:cubicBezTo>
                  <a:cubicBezTo>
                    <a:pt x="1706778" y="844868"/>
                    <a:pt x="1699158" y="837247"/>
                    <a:pt x="1696301" y="832485"/>
                  </a:cubicBezTo>
                  <a:cubicBezTo>
                    <a:pt x="1695348" y="824865"/>
                    <a:pt x="1694396" y="817245"/>
                    <a:pt x="1693443" y="808672"/>
                  </a:cubicBezTo>
                  <a:lnTo>
                    <a:pt x="1646771" y="910590"/>
                  </a:lnTo>
                  <a:cubicBezTo>
                    <a:pt x="1658201" y="908685"/>
                    <a:pt x="1670583" y="910590"/>
                    <a:pt x="1685823" y="920115"/>
                  </a:cubicBezTo>
                  <a:cubicBezTo>
                    <a:pt x="1733448" y="950595"/>
                    <a:pt x="1740116" y="1000125"/>
                    <a:pt x="1738211" y="1052513"/>
                  </a:cubicBezTo>
                  <a:cubicBezTo>
                    <a:pt x="1728686" y="1303020"/>
                    <a:pt x="1721066" y="1552575"/>
                    <a:pt x="1708683" y="1803082"/>
                  </a:cubicBezTo>
                  <a:cubicBezTo>
                    <a:pt x="1703921" y="1918335"/>
                    <a:pt x="1654391" y="1938338"/>
                    <a:pt x="1554378" y="1870710"/>
                  </a:cubicBezTo>
                  <a:cubicBezTo>
                    <a:pt x="1514373" y="1843088"/>
                    <a:pt x="1474368" y="1810703"/>
                    <a:pt x="1435316" y="1783080"/>
                  </a:cubicBezTo>
                  <a:cubicBezTo>
                    <a:pt x="1032408" y="1492567"/>
                    <a:pt x="586638" y="1427798"/>
                    <a:pt x="108483" y="1543050"/>
                  </a:cubicBezTo>
                  <a:cubicBezTo>
                    <a:pt x="68478" y="1553528"/>
                    <a:pt x="14186" y="1553528"/>
                    <a:pt x="1803" y="1593532"/>
                  </a:cubicBezTo>
                  <a:cubicBezTo>
                    <a:pt x="-10579" y="1644015"/>
                    <a:pt x="43713" y="1668780"/>
                    <a:pt x="76098" y="1698307"/>
                  </a:cubicBezTo>
                  <a:cubicBezTo>
                    <a:pt x="421856" y="2010728"/>
                    <a:pt x="815238" y="2150745"/>
                    <a:pt x="1278153" y="2038350"/>
                  </a:cubicBezTo>
                  <a:cubicBezTo>
                    <a:pt x="1362926" y="2018348"/>
                    <a:pt x="1444841" y="1990725"/>
                    <a:pt x="1529613" y="1967865"/>
                  </a:cubicBezTo>
                  <a:cubicBezTo>
                    <a:pt x="1654391" y="1932623"/>
                    <a:pt x="1681061" y="1952625"/>
                    <a:pt x="1674393" y="2080260"/>
                  </a:cubicBezTo>
                  <a:cubicBezTo>
                    <a:pt x="1664868" y="2250758"/>
                    <a:pt x="1657248" y="2420303"/>
                    <a:pt x="1622006" y="2587942"/>
                  </a:cubicBezTo>
                  <a:cubicBezTo>
                    <a:pt x="1612481" y="2632710"/>
                    <a:pt x="1617243" y="2663190"/>
                    <a:pt x="1663916" y="2670810"/>
                  </a:cubicBezTo>
                  <a:cubicBezTo>
                    <a:pt x="1728686" y="2681288"/>
                    <a:pt x="1773453" y="2693670"/>
                    <a:pt x="1761071" y="2580323"/>
                  </a:cubicBezTo>
                  <a:cubicBezTo>
                    <a:pt x="1723923" y="2249805"/>
                    <a:pt x="1738211" y="2189798"/>
                    <a:pt x="2064918" y="2247900"/>
                  </a:cubicBezTo>
                  <a:cubicBezTo>
                    <a:pt x="2686901" y="2355533"/>
                    <a:pt x="3242208" y="2203133"/>
                    <a:pt x="3703218" y="1757363"/>
                  </a:cubicBezTo>
                  <a:cubicBezTo>
                    <a:pt x="3724173" y="1736407"/>
                    <a:pt x="3763226" y="1716405"/>
                    <a:pt x="3756558" y="1681163"/>
                  </a:cubicBezTo>
                  <a:close/>
                  <a:moveTo>
                    <a:pt x="1200048" y="1896428"/>
                  </a:moveTo>
                  <a:cubicBezTo>
                    <a:pt x="1192428" y="1896428"/>
                    <a:pt x="1182903" y="1891665"/>
                    <a:pt x="1172426" y="1888807"/>
                  </a:cubicBezTo>
                  <a:cubicBezTo>
                    <a:pt x="880961" y="1856423"/>
                    <a:pt x="597116" y="1796415"/>
                    <a:pt x="323748" y="1688782"/>
                  </a:cubicBezTo>
                  <a:cubicBezTo>
                    <a:pt x="622833" y="1745932"/>
                    <a:pt x="919061" y="1805940"/>
                    <a:pt x="1217193" y="1864042"/>
                  </a:cubicBezTo>
                  <a:cubicBezTo>
                    <a:pt x="1291488" y="1879282"/>
                    <a:pt x="1371498" y="1881188"/>
                    <a:pt x="1473416" y="1928813"/>
                  </a:cubicBezTo>
                  <a:cubicBezTo>
                    <a:pt x="1363878" y="1918335"/>
                    <a:pt x="1279106" y="1916430"/>
                    <a:pt x="1200048" y="1896428"/>
                  </a:cubicBezTo>
                  <a:close/>
                  <a:moveTo>
                    <a:pt x="2038248" y="2161223"/>
                  </a:moveTo>
                  <a:cubicBezTo>
                    <a:pt x="2322093" y="2008823"/>
                    <a:pt x="3215538" y="1748790"/>
                    <a:pt x="3534626" y="1725930"/>
                  </a:cubicBezTo>
                  <a:cubicBezTo>
                    <a:pt x="3031706" y="1858328"/>
                    <a:pt x="2533548" y="2011680"/>
                    <a:pt x="2038248" y="216122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ACA8891F-CDFF-40C8-947A-5E8031E37CA1}"/>
                </a:ext>
              </a:extLst>
            </p:cNvPr>
            <p:cNvSpPr/>
            <p:nvPr/>
          </p:nvSpPr>
          <p:spPr>
            <a:xfrm>
              <a:off x="5434753" y="1357191"/>
              <a:ext cx="942975" cy="1466850"/>
            </a:xfrm>
            <a:custGeom>
              <a:avLst/>
              <a:gdLst>
                <a:gd name="connsiteX0" fmla="*/ 606954 w 942975"/>
                <a:gd name="connsiteY0" fmla="*/ 1410773 h 1466850"/>
                <a:gd name="connsiteX1" fmla="*/ 883179 w 942975"/>
                <a:gd name="connsiteY1" fmla="*/ 1087876 h 1466850"/>
                <a:gd name="connsiteX2" fmla="*/ 900324 w 942975"/>
                <a:gd name="connsiteY2" fmla="*/ 412553 h 1466850"/>
                <a:gd name="connsiteX3" fmla="*/ 462174 w 942975"/>
                <a:gd name="connsiteY3" fmla="*/ 121 h 1466850"/>
                <a:gd name="connsiteX4" fmla="*/ 26882 w 942975"/>
                <a:gd name="connsiteY4" fmla="*/ 447796 h 1466850"/>
                <a:gd name="connsiteX5" fmla="*/ 101177 w 942975"/>
                <a:gd name="connsiteY5" fmla="*/ 1170743 h 1466850"/>
                <a:gd name="connsiteX6" fmla="*/ 360257 w 942975"/>
                <a:gd name="connsiteY6" fmla="*/ 1426013 h 1466850"/>
                <a:gd name="connsiteX7" fmla="*/ 429789 w 942975"/>
                <a:gd name="connsiteY7" fmla="*/ 1467923 h 1466850"/>
                <a:gd name="connsiteX8" fmla="*/ 543137 w 942975"/>
                <a:gd name="connsiteY8" fmla="*/ 1465066 h 1466850"/>
                <a:gd name="connsiteX9" fmla="*/ 606954 w 942975"/>
                <a:gd name="connsiteY9" fmla="*/ 1410773 h 1466850"/>
                <a:gd name="connsiteX10" fmla="*/ 875559 w 942975"/>
                <a:gd name="connsiteY10" fmla="*/ 730688 h 1466850"/>
                <a:gd name="connsiteX11" fmla="*/ 646959 w 942975"/>
                <a:gd name="connsiteY11" fmla="*/ 1310761 h 1466850"/>
                <a:gd name="connsiteX12" fmla="*/ 875559 w 942975"/>
                <a:gd name="connsiteY12" fmla="*/ 730688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2975" h="1466850">
                  <a:moveTo>
                    <a:pt x="606954" y="1410773"/>
                  </a:moveTo>
                  <a:cubicBezTo>
                    <a:pt x="746019" y="1343146"/>
                    <a:pt x="833649" y="1230751"/>
                    <a:pt x="883179" y="1087876"/>
                  </a:cubicBezTo>
                  <a:cubicBezTo>
                    <a:pt x="957474" y="864991"/>
                    <a:pt x="969857" y="637343"/>
                    <a:pt x="900324" y="412553"/>
                  </a:cubicBezTo>
                  <a:cubicBezTo>
                    <a:pt x="835554" y="192526"/>
                    <a:pt x="624099" y="-5594"/>
                    <a:pt x="462174" y="121"/>
                  </a:cubicBezTo>
                  <a:cubicBezTo>
                    <a:pt x="290724" y="4883"/>
                    <a:pt x="76412" y="220148"/>
                    <a:pt x="26882" y="447796"/>
                  </a:cubicBezTo>
                  <a:cubicBezTo>
                    <a:pt x="-27411" y="695446"/>
                    <a:pt x="2117" y="938333"/>
                    <a:pt x="101177" y="1170743"/>
                  </a:cubicBezTo>
                  <a:cubicBezTo>
                    <a:pt x="150707" y="1287901"/>
                    <a:pt x="235479" y="1383151"/>
                    <a:pt x="360257" y="1426013"/>
                  </a:cubicBezTo>
                  <a:cubicBezTo>
                    <a:pt x="390737" y="1436491"/>
                    <a:pt x="412644" y="1449826"/>
                    <a:pt x="429789" y="1467923"/>
                  </a:cubicBezTo>
                  <a:lnTo>
                    <a:pt x="543137" y="1465066"/>
                  </a:lnTo>
                  <a:cubicBezTo>
                    <a:pt x="553614" y="1442206"/>
                    <a:pt x="574569" y="1426013"/>
                    <a:pt x="606954" y="1410773"/>
                  </a:cubicBezTo>
                  <a:close/>
                  <a:moveTo>
                    <a:pt x="875559" y="730688"/>
                  </a:moveTo>
                  <a:cubicBezTo>
                    <a:pt x="929852" y="963098"/>
                    <a:pt x="833649" y="1198366"/>
                    <a:pt x="646959" y="1310761"/>
                  </a:cubicBezTo>
                  <a:cubicBezTo>
                    <a:pt x="775547" y="1147883"/>
                    <a:pt x="860319" y="967861"/>
                    <a:pt x="875559" y="73068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aphic 161">
            <a:extLst>
              <a:ext uri="{FF2B5EF4-FFF2-40B4-BE49-F238E27FC236}">
                <a16:creationId xmlns:a16="http://schemas.microsoft.com/office/drawing/2014/main" xmlns="" id="{BE13F4B0-374E-40B1-97AA-3625172CB035}"/>
              </a:ext>
            </a:extLst>
          </p:cNvPr>
          <p:cNvGrpSpPr/>
          <p:nvPr/>
        </p:nvGrpSpPr>
        <p:grpSpPr>
          <a:xfrm>
            <a:off x="4648966" y="2371535"/>
            <a:ext cx="658232" cy="1239822"/>
            <a:chOff x="5516731" y="2706042"/>
            <a:chExt cx="952136" cy="1793407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3423D58A-1126-4F6E-9443-CD263FAE3E0C}"/>
                </a:ext>
              </a:extLst>
            </p:cNvPr>
            <p:cNvSpPr/>
            <p:nvPr/>
          </p:nvSpPr>
          <p:spPr>
            <a:xfrm>
              <a:off x="5516712" y="2706060"/>
              <a:ext cx="949962" cy="1562981"/>
            </a:xfrm>
            <a:custGeom>
              <a:avLst/>
              <a:gdLst>
                <a:gd name="connsiteX0" fmla="*/ 919330 w 949962"/>
                <a:gd name="connsiteY0" fmla="*/ 653217 h 1562981"/>
                <a:gd name="connsiteX1" fmla="*/ 775857 w 949962"/>
                <a:gd name="connsiteY1" fmla="*/ 398879 h 1562981"/>
                <a:gd name="connsiteX2" fmla="*/ 661514 w 949962"/>
                <a:gd name="connsiteY2" fmla="*/ 271493 h 1562981"/>
                <a:gd name="connsiteX3" fmla="*/ 539997 w 949962"/>
                <a:gd name="connsiteY3" fmla="*/ 186279 h 1562981"/>
                <a:gd name="connsiteX4" fmla="*/ 436740 w 949962"/>
                <a:gd name="connsiteY4" fmla="*/ 126064 h 1562981"/>
                <a:gd name="connsiteX5" fmla="*/ 278051 w 949962"/>
                <a:gd name="connsiteY5" fmla="*/ 33241 h 1562981"/>
                <a:gd name="connsiteX6" fmla="*/ 160664 w 949962"/>
                <a:gd name="connsiteY6" fmla="*/ 199 h 1562981"/>
                <a:gd name="connsiteX7" fmla="*/ 129144 w 949962"/>
                <a:gd name="connsiteY7" fmla="*/ 17372 h 1562981"/>
                <a:gd name="connsiteX8" fmla="*/ 81320 w 949962"/>
                <a:gd name="connsiteY8" fmla="*/ 169323 h 1562981"/>
                <a:gd name="connsiteX9" fmla="*/ 49364 w 949962"/>
                <a:gd name="connsiteY9" fmla="*/ 363011 h 1562981"/>
                <a:gd name="connsiteX10" fmla="*/ 19 w 949962"/>
                <a:gd name="connsiteY10" fmla="*/ 608001 h 1562981"/>
                <a:gd name="connsiteX11" fmla="*/ 20453 w 949962"/>
                <a:gd name="connsiteY11" fmla="*/ 829297 h 1562981"/>
                <a:gd name="connsiteX12" fmla="*/ 85667 w 949962"/>
                <a:gd name="connsiteY12" fmla="*/ 1010594 h 1562981"/>
                <a:gd name="connsiteX13" fmla="*/ 281964 w 949962"/>
                <a:gd name="connsiteY13" fmla="*/ 1213629 h 1562981"/>
                <a:gd name="connsiteX14" fmla="*/ 375656 w 949962"/>
                <a:gd name="connsiteY14" fmla="*/ 1257758 h 1562981"/>
                <a:gd name="connsiteX15" fmla="*/ 478478 w 949962"/>
                <a:gd name="connsiteY15" fmla="*/ 1326886 h 1562981"/>
                <a:gd name="connsiteX16" fmla="*/ 674992 w 949962"/>
                <a:gd name="connsiteY16" fmla="*/ 1559485 h 1562981"/>
                <a:gd name="connsiteX17" fmla="*/ 680426 w 949962"/>
                <a:gd name="connsiteY17" fmla="*/ 1563615 h 1562981"/>
                <a:gd name="connsiteX18" fmla="*/ 684339 w 949962"/>
                <a:gd name="connsiteY18" fmla="*/ 1558398 h 1562981"/>
                <a:gd name="connsiteX19" fmla="*/ 691078 w 949962"/>
                <a:gd name="connsiteY19" fmla="*/ 1508617 h 1562981"/>
                <a:gd name="connsiteX20" fmla="*/ 713034 w 949962"/>
                <a:gd name="connsiteY20" fmla="*/ 1412099 h 1562981"/>
                <a:gd name="connsiteX21" fmla="*/ 801074 w 949962"/>
                <a:gd name="connsiteY21" fmla="*/ 1248193 h 1562981"/>
                <a:gd name="connsiteX22" fmla="*/ 835203 w 949962"/>
                <a:gd name="connsiteY22" fmla="*/ 1202977 h 1562981"/>
                <a:gd name="connsiteX23" fmla="*/ 930634 w 949962"/>
                <a:gd name="connsiteY23" fmla="*/ 993855 h 1562981"/>
                <a:gd name="connsiteX24" fmla="*/ 948242 w 949962"/>
                <a:gd name="connsiteY24" fmla="*/ 910598 h 1562981"/>
                <a:gd name="connsiteX25" fmla="*/ 951285 w 949962"/>
                <a:gd name="connsiteY25" fmla="*/ 793646 h 1562981"/>
                <a:gd name="connsiteX26" fmla="*/ 919330 w 949962"/>
                <a:gd name="connsiteY26" fmla="*/ 653217 h 1562981"/>
                <a:gd name="connsiteX27" fmla="*/ 220879 w 949962"/>
                <a:gd name="connsiteY27" fmla="*/ 161932 h 1562981"/>
                <a:gd name="connsiteX28" fmla="*/ 216314 w 949962"/>
                <a:gd name="connsiteY28" fmla="*/ 152150 h 1562981"/>
                <a:gd name="connsiteX29" fmla="*/ 221097 w 949962"/>
                <a:gd name="connsiteY29" fmla="*/ 161714 h 1562981"/>
                <a:gd name="connsiteX30" fmla="*/ 220879 w 949962"/>
                <a:gd name="connsiteY30" fmla="*/ 161932 h 156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49962" h="1562981">
                  <a:moveTo>
                    <a:pt x="919330" y="653217"/>
                  </a:moveTo>
                  <a:cubicBezTo>
                    <a:pt x="901287" y="613218"/>
                    <a:pt x="807595" y="442138"/>
                    <a:pt x="775857" y="398879"/>
                  </a:cubicBezTo>
                  <a:cubicBezTo>
                    <a:pt x="741946" y="352794"/>
                    <a:pt x="703686" y="310404"/>
                    <a:pt x="661514" y="271493"/>
                  </a:cubicBezTo>
                  <a:cubicBezTo>
                    <a:pt x="624776" y="237581"/>
                    <a:pt x="585430" y="207582"/>
                    <a:pt x="539997" y="186279"/>
                  </a:cubicBezTo>
                  <a:cubicBezTo>
                    <a:pt x="503694" y="169540"/>
                    <a:pt x="470000" y="148454"/>
                    <a:pt x="436740" y="126064"/>
                  </a:cubicBezTo>
                  <a:cubicBezTo>
                    <a:pt x="385873" y="91500"/>
                    <a:pt x="334788" y="57805"/>
                    <a:pt x="278051" y="33241"/>
                  </a:cubicBezTo>
                  <a:cubicBezTo>
                    <a:pt x="240661" y="16937"/>
                    <a:pt x="202184" y="2590"/>
                    <a:pt x="160664" y="199"/>
                  </a:cubicBezTo>
                  <a:cubicBezTo>
                    <a:pt x="142839" y="-888"/>
                    <a:pt x="136535" y="2155"/>
                    <a:pt x="129144" y="17372"/>
                  </a:cubicBezTo>
                  <a:cubicBezTo>
                    <a:pt x="125883" y="23894"/>
                    <a:pt x="91102" y="124325"/>
                    <a:pt x="81320" y="169323"/>
                  </a:cubicBezTo>
                  <a:cubicBezTo>
                    <a:pt x="68929" y="224973"/>
                    <a:pt x="52843" y="354968"/>
                    <a:pt x="49364" y="363011"/>
                  </a:cubicBezTo>
                  <a:cubicBezTo>
                    <a:pt x="15888" y="441268"/>
                    <a:pt x="-634" y="523004"/>
                    <a:pt x="19" y="608001"/>
                  </a:cubicBezTo>
                  <a:cubicBezTo>
                    <a:pt x="236" y="633870"/>
                    <a:pt x="12844" y="797776"/>
                    <a:pt x="20453" y="829297"/>
                  </a:cubicBezTo>
                  <a:cubicBezTo>
                    <a:pt x="35452" y="892120"/>
                    <a:pt x="55016" y="953205"/>
                    <a:pt x="85667" y="1010594"/>
                  </a:cubicBezTo>
                  <a:cubicBezTo>
                    <a:pt x="108493" y="1053201"/>
                    <a:pt x="240879" y="1189717"/>
                    <a:pt x="281964" y="1213629"/>
                  </a:cubicBezTo>
                  <a:cubicBezTo>
                    <a:pt x="311963" y="1231020"/>
                    <a:pt x="343918" y="1244063"/>
                    <a:pt x="375656" y="1257758"/>
                  </a:cubicBezTo>
                  <a:cubicBezTo>
                    <a:pt x="414133" y="1274496"/>
                    <a:pt x="448696" y="1297104"/>
                    <a:pt x="478478" y="1326886"/>
                  </a:cubicBezTo>
                  <a:cubicBezTo>
                    <a:pt x="558909" y="1399491"/>
                    <a:pt x="663470" y="1531660"/>
                    <a:pt x="674992" y="1559485"/>
                  </a:cubicBezTo>
                  <a:cubicBezTo>
                    <a:pt x="676079" y="1562093"/>
                    <a:pt x="677166" y="1564050"/>
                    <a:pt x="680426" y="1563615"/>
                  </a:cubicBezTo>
                  <a:cubicBezTo>
                    <a:pt x="683687" y="1563398"/>
                    <a:pt x="684122" y="1560789"/>
                    <a:pt x="684339" y="1558398"/>
                  </a:cubicBezTo>
                  <a:cubicBezTo>
                    <a:pt x="685426" y="1541660"/>
                    <a:pt x="688469" y="1525138"/>
                    <a:pt x="691078" y="1508617"/>
                  </a:cubicBezTo>
                  <a:cubicBezTo>
                    <a:pt x="695860" y="1475793"/>
                    <a:pt x="705425" y="1444272"/>
                    <a:pt x="713034" y="1412099"/>
                  </a:cubicBezTo>
                  <a:cubicBezTo>
                    <a:pt x="718468" y="1388840"/>
                    <a:pt x="775640" y="1282539"/>
                    <a:pt x="801074" y="1248193"/>
                  </a:cubicBezTo>
                  <a:cubicBezTo>
                    <a:pt x="812378" y="1232976"/>
                    <a:pt x="824768" y="1218629"/>
                    <a:pt x="835203" y="1202977"/>
                  </a:cubicBezTo>
                  <a:cubicBezTo>
                    <a:pt x="878679" y="1138415"/>
                    <a:pt x="909330" y="1068200"/>
                    <a:pt x="930634" y="993855"/>
                  </a:cubicBezTo>
                  <a:cubicBezTo>
                    <a:pt x="938460" y="966465"/>
                    <a:pt x="945416" y="938857"/>
                    <a:pt x="948242" y="910598"/>
                  </a:cubicBezTo>
                  <a:cubicBezTo>
                    <a:pt x="949763" y="896468"/>
                    <a:pt x="951285" y="818427"/>
                    <a:pt x="951285" y="793646"/>
                  </a:cubicBezTo>
                  <a:cubicBezTo>
                    <a:pt x="949546" y="784298"/>
                    <a:pt x="924112" y="663868"/>
                    <a:pt x="919330" y="653217"/>
                  </a:cubicBezTo>
                  <a:close/>
                  <a:moveTo>
                    <a:pt x="220879" y="161932"/>
                  </a:moveTo>
                  <a:cubicBezTo>
                    <a:pt x="219358" y="158671"/>
                    <a:pt x="217836" y="155410"/>
                    <a:pt x="216314" y="152150"/>
                  </a:cubicBezTo>
                  <a:cubicBezTo>
                    <a:pt x="217836" y="155410"/>
                    <a:pt x="219358" y="158454"/>
                    <a:pt x="221097" y="161714"/>
                  </a:cubicBezTo>
                  <a:cubicBezTo>
                    <a:pt x="220879" y="161932"/>
                    <a:pt x="220879" y="161932"/>
                    <a:pt x="220879" y="161932"/>
                  </a:cubicBezTo>
                  <a:close/>
                </a:path>
              </a:pathLst>
            </a:custGeom>
            <a:solidFill>
              <a:schemeClr val="accent2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E2A9CDAC-8C45-423E-BB8F-0CCC96A661CF}"/>
                </a:ext>
              </a:extLst>
            </p:cNvPr>
            <p:cNvSpPr/>
            <p:nvPr/>
          </p:nvSpPr>
          <p:spPr>
            <a:xfrm>
              <a:off x="5610858" y="2760388"/>
              <a:ext cx="676060" cy="1739061"/>
            </a:xfrm>
            <a:custGeom>
              <a:avLst/>
              <a:gdLst>
                <a:gd name="connsiteX0" fmla="*/ 633018 w 676060"/>
                <a:gd name="connsiteY0" fmla="*/ 1317991 h 1739061"/>
                <a:gd name="connsiteX1" fmla="*/ 631279 w 676060"/>
                <a:gd name="connsiteY1" fmla="*/ 1325382 h 1739061"/>
                <a:gd name="connsiteX2" fmla="*/ 594107 w 676060"/>
                <a:gd name="connsiteY2" fmla="*/ 1492767 h 1739061"/>
                <a:gd name="connsiteX3" fmla="*/ 587151 w 676060"/>
                <a:gd name="connsiteY3" fmla="*/ 1621023 h 1739061"/>
                <a:gd name="connsiteX4" fmla="*/ 589977 w 676060"/>
                <a:gd name="connsiteY4" fmla="*/ 1697759 h 1739061"/>
                <a:gd name="connsiteX5" fmla="*/ 579542 w 676060"/>
                <a:gd name="connsiteY5" fmla="*/ 1708845 h 1739061"/>
                <a:gd name="connsiteX6" fmla="*/ 488894 w 676060"/>
                <a:gd name="connsiteY6" fmla="*/ 1739279 h 1739061"/>
                <a:gd name="connsiteX7" fmla="*/ 487589 w 676060"/>
                <a:gd name="connsiteY7" fmla="*/ 1739279 h 1739061"/>
                <a:gd name="connsiteX8" fmla="*/ 484329 w 676060"/>
                <a:gd name="connsiteY8" fmla="*/ 1664499 h 1739061"/>
                <a:gd name="connsiteX9" fmla="*/ 479111 w 676060"/>
                <a:gd name="connsiteY9" fmla="*/ 1564720 h 1739061"/>
                <a:gd name="connsiteX10" fmla="*/ 467155 w 676060"/>
                <a:gd name="connsiteY10" fmla="*/ 1425596 h 1739061"/>
                <a:gd name="connsiteX11" fmla="*/ 389984 w 676060"/>
                <a:gd name="connsiteY11" fmla="*/ 1273645 h 1739061"/>
                <a:gd name="connsiteX12" fmla="*/ 386724 w 676060"/>
                <a:gd name="connsiteY12" fmla="*/ 1269080 h 1739061"/>
                <a:gd name="connsiteX13" fmla="*/ 397593 w 676060"/>
                <a:gd name="connsiteY13" fmla="*/ 1275167 h 1739061"/>
                <a:gd name="connsiteX14" fmla="*/ 458895 w 676060"/>
                <a:gd name="connsiteY14" fmla="*/ 1334512 h 1739061"/>
                <a:gd name="connsiteX15" fmla="*/ 456069 w 676060"/>
                <a:gd name="connsiteY15" fmla="*/ 1324947 h 1739061"/>
                <a:gd name="connsiteX16" fmla="*/ 354116 w 676060"/>
                <a:gd name="connsiteY16" fmla="*/ 1119303 h 1739061"/>
                <a:gd name="connsiteX17" fmla="*/ 221513 w 676060"/>
                <a:gd name="connsiteY17" fmla="*/ 945832 h 1739061"/>
                <a:gd name="connsiteX18" fmla="*/ 80649 w 676060"/>
                <a:gd name="connsiteY18" fmla="*/ 762796 h 1739061"/>
                <a:gd name="connsiteX19" fmla="*/ 217 w 676060"/>
                <a:gd name="connsiteY19" fmla="*/ 621932 h 1739061"/>
                <a:gd name="connsiteX20" fmla="*/ 435 w 676060"/>
                <a:gd name="connsiteY20" fmla="*/ 620410 h 1739061"/>
                <a:gd name="connsiteX21" fmla="*/ 1522 w 676060"/>
                <a:gd name="connsiteY21" fmla="*/ 620845 h 1739061"/>
                <a:gd name="connsiteX22" fmla="*/ 120430 w 676060"/>
                <a:gd name="connsiteY22" fmla="*/ 806925 h 1739061"/>
                <a:gd name="connsiteX23" fmla="*/ 298901 w 676060"/>
                <a:gd name="connsiteY23" fmla="*/ 1030611 h 1739061"/>
                <a:gd name="connsiteX24" fmla="*/ 429331 w 676060"/>
                <a:gd name="connsiteY24" fmla="*/ 1218430 h 1739061"/>
                <a:gd name="connsiteX25" fmla="*/ 456721 w 676060"/>
                <a:gd name="connsiteY25" fmla="*/ 1273428 h 1739061"/>
                <a:gd name="connsiteX26" fmla="*/ 454547 w 676060"/>
                <a:gd name="connsiteY26" fmla="*/ 1251907 h 1739061"/>
                <a:gd name="connsiteX27" fmla="*/ 372377 w 676060"/>
                <a:gd name="connsiteY27" fmla="*/ 1000830 h 1739061"/>
                <a:gd name="connsiteX28" fmla="*/ 258468 w 676060"/>
                <a:gd name="connsiteY28" fmla="*/ 788664 h 1739061"/>
                <a:gd name="connsiteX29" fmla="*/ 129343 w 676060"/>
                <a:gd name="connsiteY29" fmla="*/ 526283 h 1739061"/>
                <a:gd name="connsiteX30" fmla="*/ 50868 w 676060"/>
                <a:gd name="connsiteY30" fmla="*/ 216948 h 1739061"/>
                <a:gd name="connsiteX31" fmla="*/ 50868 w 676060"/>
                <a:gd name="connsiteY31" fmla="*/ 204557 h 1739061"/>
                <a:gd name="connsiteX32" fmla="*/ 58259 w 676060"/>
                <a:gd name="connsiteY32" fmla="*/ 239990 h 1739061"/>
                <a:gd name="connsiteX33" fmla="*/ 116734 w 676060"/>
                <a:gd name="connsiteY33" fmla="*/ 471286 h 1739061"/>
                <a:gd name="connsiteX34" fmla="*/ 192166 w 676060"/>
                <a:gd name="connsiteY34" fmla="*/ 641931 h 1739061"/>
                <a:gd name="connsiteX35" fmla="*/ 353247 w 676060"/>
                <a:gd name="connsiteY35" fmla="*/ 948006 h 1739061"/>
                <a:gd name="connsiteX36" fmla="*/ 463677 w 676060"/>
                <a:gd name="connsiteY36" fmla="*/ 1195170 h 1739061"/>
                <a:gd name="connsiteX37" fmla="*/ 466938 w 676060"/>
                <a:gd name="connsiteY37" fmla="*/ 1199735 h 1739061"/>
                <a:gd name="connsiteX38" fmla="*/ 459982 w 676060"/>
                <a:gd name="connsiteY38" fmla="*/ 1152128 h 1739061"/>
                <a:gd name="connsiteX39" fmla="*/ 407375 w 676060"/>
                <a:gd name="connsiteY39" fmla="*/ 839532 h 1739061"/>
                <a:gd name="connsiteX40" fmla="*/ 285858 w 676060"/>
                <a:gd name="connsiteY40" fmla="*/ 463242 h 1739061"/>
                <a:gd name="connsiteX41" fmla="*/ 138473 w 676060"/>
                <a:gd name="connsiteY41" fmla="*/ 142820 h 1739061"/>
                <a:gd name="connsiteX42" fmla="*/ 79997 w 676060"/>
                <a:gd name="connsiteY42" fmla="*/ 8695 h 1739061"/>
                <a:gd name="connsiteX43" fmla="*/ 77606 w 676060"/>
                <a:gd name="connsiteY43" fmla="*/ 0 h 1739061"/>
                <a:gd name="connsiteX44" fmla="*/ 79779 w 676060"/>
                <a:gd name="connsiteY44" fmla="*/ 3696 h 1739061"/>
                <a:gd name="connsiteX45" fmla="*/ 207383 w 676060"/>
                <a:gd name="connsiteY45" fmla="*/ 261511 h 1739061"/>
                <a:gd name="connsiteX46" fmla="*/ 368464 w 676060"/>
                <a:gd name="connsiteY46" fmla="*/ 660409 h 1739061"/>
                <a:gd name="connsiteX47" fmla="*/ 426505 w 676060"/>
                <a:gd name="connsiteY47" fmla="*/ 891052 h 1739061"/>
                <a:gd name="connsiteX48" fmla="*/ 502154 w 676060"/>
                <a:gd name="connsiteY48" fmla="*/ 1280601 h 1739061"/>
                <a:gd name="connsiteX49" fmla="*/ 504545 w 676060"/>
                <a:gd name="connsiteY49" fmla="*/ 1286471 h 1739061"/>
                <a:gd name="connsiteX50" fmla="*/ 500197 w 676060"/>
                <a:gd name="connsiteY50" fmla="*/ 1235603 h 1739061"/>
                <a:gd name="connsiteX51" fmla="*/ 491720 w 676060"/>
                <a:gd name="connsiteY51" fmla="*/ 1050393 h 1739061"/>
                <a:gd name="connsiteX52" fmla="*/ 496719 w 676060"/>
                <a:gd name="connsiteY52" fmla="*/ 869096 h 1739061"/>
                <a:gd name="connsiteX53" fmla="*/ 470416 w 676060"/>
                <a:gd name="connsiteY53" fmla="*/ 569108 h 1739061"/>
                <a:gd name="connsiteX54" fmla="*/ 391289 w 676060"/>
                <a:gd name="connsiteY54" fmla="*/ 316727 h 1739061"/>
                <a:gd name="connsiteX55" fmla="*/ 306944 w 676060"/>
                <a:gd name="connsiteY55" fmla="*/ 173037 h 1739061"/>
                <a:gd name="connsiteX56" fmla="*/ 291728 w 676060"/>
                <a:gd name="connsiteY56" fmla="*/ 149125 h 1739061"/>
                <a:gd name="connsiteX57" fmla="*/ 293467 w 676060"/>
                <a:gd name="connsiteY57" fmla="*/ 149125 h 1739061"/>
                <a:gd name="connsiteX58" fmla="*/ 383028 w 676060"/>
                <a:gd name="connsiteY58" fmla="*/ 278467 h 1739061"/>
                <a:gd name="connsiteX59" fmla="*/ 444765 w 676060"/>
                <a:gd name="connsiteY59" fmla="*/ 429766 h 1739061"/>
                <a:gd name="connsiteX60" fmla="*/ 496937 w 676060"/>
                <a:gd name="connsiteY60" fmla="*/ 719971 h 1739061"/>
                <a:gd name="connsiteX61" fmla="*/ 503458 w 676060"/>
                <a:gd name="connsiteY61" fmla="*/ 943006 h 1739061"/>
                <a:gd name="connsiteX62" fmla="*/ 499328 w 676060"/>
                <a:gd name="connsiteY62" fmla="*/ 1043654 h 1739061"/>
                <a:gd name="connsiteX63" fmla="*/ 508675 w 676060"/>
                <a:gd name="connsiteY63" fmla="*/ 1226473 h 1739061"/>
                <a:gd name="connsiteX64" fmla="*/ 534544 w 676060"/>
                <a:gd name="connsiteY64" fmla="*/ 1351685 h 1739061"/>
                <a:gd name="connsiteX65" fmla="*/ 538457 w 676060"/>
                <a:gd name="connsiteY65" fmla="*/ 1363859 h 1739061"/>
                <a:gd name="connsiteX66" fmla="*/ 539979 w 676060"/>
                <a:gd name="connsiteY66" fmla="*/ 1360816 h 1739061"/>
                <a:gd name="connsiteX67" fmla="*/ 557152 w 676060"/>
                <a:gd name="connsiteY67" fmla="*/ 1196040 h 1739061"/>
                <a:gd name="connsiteX68" fmla="*/ 605193 w 676060"/>
                <a:gd name="connsiteY68" fmla="*/ 1035611 h 1739061"/>
                <a:gd name="connsiteX69" fmla="*/ 649105 w 676060"/>
                <a:gd name="connsiteY69" fmla="*/ 919094 h 1739061"/>
                <a:gd name="connsiteX70" fmla="*/ 669104 w 676060"/>
                <a:gd name="connsiteY70" fmla="*/ 735406 h 1739061"/>
                <a:gd name="connsiteX71" fmla="*/ 620627 w 676060"/>
                <a:gd name="connsiteY71" fmla="*/ 463677 h 1739061"/>
                <a:gd name="connsiteX72" fmla="*/ 618236 w 676060"/>
                <a:gd name="connsiteY72" fmla="*/ 455634 h 1739061"/>
                <a:gd name="connsiteX73" fmla="*/ 619758 w 676060"/>
                <a:gd name="connsiteY73" fmla="*/ 454112 h 1739061"/>
                <a:gd name="connsiteX74" fmla="*/ 677147 w 676060"/>
                <a:gd name="connsiteY74" fmla="*/ 759318 h 1739061"/>
                <a:gd name="connsiteX75" fmla="*/ 646279 w 676060"/>
                <a:gd name="connsiteY75" fmla="*/ 956266 h 1739061"/>
                <a:gd name="connsiteX76" fmla="*/ 605193 w 676060"/>
                <a:gd name="connsiteY76" fmla="*/ 1054306 h 1739061"/>
                <a:gd name="connsiteX77" fmla="*/ 569325 w 676060"/>
                <a:gd name="connsiteY77" fmla="*/ 1165823 h 1739061"/>
                <a:gd name="connsiteX78" fmla="*/ 551065 w 676060"/>
                <a:gd name="connsiteY78" fmla="*/ 1354946 h 1739061"/>
                <a:gd name="connsiteX79" fmla="*/ 583238 w 676060"/>
                <a:gd name="connsiteY79" fmla="*/ 1500375 h 1739061"/>
                <a:gd name="connsiteX80" fmla="*/ 586716 w 676060"/>
                <a:gd name="connsiteY80" fmla="*/ 1504288 h 1739061"/>
                <a:gd name="connsiteX81" fmla="*/ 590411 w 676060"/>
                <a:gd name="connsiteY81" fmla="*/ 1477550 h 1739061"/>
                <a:gd name="connsiteX82" fmla="*/ 624323 w 676060"/>
                <a:gd name="connsiteY82" fmla="*/ 1337121 h 1739061"/>
                <a:gd name="connsiteX83" fmla="*/ 633018 w 676060"/>
                <a:gd name="connsiteY83" fmla="*/ 1317991 h 173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76060" h="1739061">
                  <a:moveTo>
                    <a:pt x="633018" y="1317991"/>
                  </a:moveTo>
                  <a:cubicBezTo>
                    <a:pt x="632366" y="1320382"/>
                    <a:pt x="632149" y="1322991"/>
                    <a:pt x="631279" y="1325382"/>
                  </a:cubicBezTo>
                  <a:cubicBezTo>
                    <a:pt x="611280" y="1379510"/>
                    <a:pt x="601280" y="1435813"/>
                    <a:pt x="594107" y="1492767"/>
                  </a:cubicBezTo>
                  <a:cubicBezTo>
                    <a:pt x="588890" y="1535374"/>
                    <a:pt x="585412" y="1577981"/>
                    <a:pt x="587151" y="1621023"/>
                  </a:cubicBezTo>
                  <a:cubicBezTo>
                    <a:pt x="588237" y="1646674"/>
                    <a:pt x="589977" y="1672108"/>
                    <a:pt x="589977" y="1697759"/>
                  </a:cubicBezTo>
                  <a:cubicBezTo>
                    <a:pt x="589977" y="1707976"/>
                    <a:pt x="589542" y="1708410"/>
                    <a:pt x="579542" y="1708845"/>
                  </a:cubicBezTo>
                  <a:cubicBezTo>
                    <a:pt x="546500" y="1710367"/>
                    <a:pt x="517153" y="1723410"/>
                    <a:pt x="488894" y="1739279"/>
                  </a:cubicBezTo>
                  <a:cubicBezTo>
                    <a:pt x="488459" y="1739279"/>
                    <a:pt x="488024" y="1739279"/>
                    <a:pt x="487589" y="1739279"/>
                  </a:cubicBezTo>
                  <a:cubicBezTo>
                    <a:pt x="486502" y="1714280"/>
                    <a:pt x="485415" y="1689498"/>
                    <a:pt x="484329" y="1664499"/>
                  </a:cubicBezTo>
                  <a:cubicBezTo>
                    <a:pt x="482589" y="1631240"/>
                    <a:pt x="481068" y="1597980"/>
                    <a:pt x="479111" y="1564720"/>
                  </a:cubicBezTo>
                  <a:cubicBezTo>
                    <a:pt x="476285" y="1518201"/>
                    <a:pt x="476938" y="1471463"/>
                    <a:pt x="467155" y="1425596"/>
                  </a:cubicBezTo>
                  <a:cubicBezTo>
                    <a:pt x="454765" y="1368207"/>
                    <a:pt x="431070" y="1316469"/>
                    <a:pt x="389984" y="1273645"/>
                  </a:cubicBezTo>
                  <a:cubicBezTo>
                    <a:pt x="388680" y="1272341"/>
                    <a:pt x="387811" y="1270602"/>
                    <a:pt x="386724" y="1269080"/>
                  </a:cubicBezTo>
                  <a:cubicBezTo>
                    <a:pt x="391071" y="1269950"/>
                    <a:pt x="394115" y="1272776"/>
                    <a:pt x="397593" y="1275167"/>
                  </a:cubicBezTo>
                  <a:cubicBezTo>
                    <a:pt x="421288" y="1291253"/>
                    <a:pt x="441939" y="1310600"/>
                    <a:pt x="458895" y="1334512"/>
                  </a:cubicBezTo>
                  <a:cubicBezTo>
                    <a:pt x="458025" y="1331252"/>
                    <a:pt x="456938" y="1328208"/>
                    <a:pt x="456069" y="1324947"/>
                  </a:cubicBezTo>
                  <a:cubicBezTo>
                    <a:pt x="432809" y="1251037"/>
                    <a:pt x="397158" y="1183431"/>
                    <a:pt x="354116" y="1119303"/>
                  </a:cubicBezTo>
                  <a:cubicBezTo>
                    <a:pt x="313466" y="1058654"/>
                    <a:pt x="267598" y="1002352"/>
                    <a:pt x="221513" y="945832"/>
                  </a:cubicBezTo>
                  <a:cubicBezTo>
                    <a:pt x="172819" y="886269"/>
                    <a:pt x="123908" y="826706"/>
                    <a:pt x="80649" y="762796"/>
                  </a:cubicBezTo>
                  <a:cubicBezTo>
                    <a:pt x="50215" y="717798"/>
                    <a:pt x="22825" y="671278"/>
                    <a:pt x="217" y="621932"/>
                  </a:cubicBezTo>
                  <a:cubicBezTo>
                    <a:pt x="0" y="621280"/>
                    <a:pt x="-217" y="620845"/>
                    <a:pt x="435" y="620410"/>
                  </a:cubicBezTo>
                  <a:cubicBezTo>
                    <a:pt x="652" y="620193"/>
                    <a:pt x="1087" y="620410"/>
                    <a:pt x="1522" y="620845"/>
                  </a:cubicBezTo>
                  <a:cubicBezTo>
                    <a:pt x="34346" y="687147"/>
                    <a:pt x="76084" y="748014"/>
                    <a:pt x="120430" y="806925"/>
                  </a:cubicBezTo>
                  <a:cubicBezTo>
                    <a:pt x="177819" y="883226"/>
                    <a:pt x="239773" y="955832"/>
                    <a:pt x="298901" y="1030611"/>
                  </a:cubicBezTo>
                  <a:cubicBezTo>
                    <a:pt x="346291" y="1090609"/>
                    <a:pt x="391941" y="1151476"/>
                    <a:pt x="429331" y="1218430"/>
                  </a:cubicBezTo>
                  <a:cubicBezTo>
                    <a:pt x="438896" y="1235821"/>
                    <a:pt x="447808" y="1253428"/>
                    <a:pt x="456721" y="1273428"/>
                  </a:cubicBezTo>
                  <a:cubicBezTo>
                    <a:pt x="457156" y="1264732"/>
                    <a:pt x="455634" y="1258211"/>
                    <a:pt x="454547" y="1251907"/>
                  </a:cubicBezTo>
                  <a:cubicBezTo>
                    <a:pt x="441069" y="1163649"/>
                    <a:pt x="410636" y="1080827"/>
                    <a:pt x="372377" y="1000830"/>
                  </a:cubicBezTo>
                  <a:cubicBezTo>
                    <a:pt x="337595" y="928441"/>
                    <a:pt x="297597" y="858879"/>
                    <a:pt x="258468" y="788664"/>
                  </a:cubicBezTo>
                  <a:cubicBezTo>
                    <a:pt x="210861" y="703450"/>
                    <a:pt x="165863" y="617149"/>
                    <a:pt x="129343" y="526283"/>
                  </a:cubicBezTo>
                  <a:cubicBezTo>
                    <a:pt x="89562" y="426940"/>
                    <a:pt x="62606" y="323900"/>
                    <a:pt x="50868" y="216948"/>
                  </a:cubicBezTo>
                  <a:cubicBezTo>
                    <a:pt x="50433" y="212818"/>
                    <a:pt x="49998" y="208687"/>
                    <a:pt x="50868" y="204557"/>
                  </a:cubicBezTo>
                  <a:cubicBezTo>
                    <a:pt x="53259" y="216296"/>
                    <a:pt x="55433" y="228252"/>
                    <a:pt x="58259" y="239990"/>
                  </a:cubicBezTo>
                  <a:cubicBezTo>
                    <a:pt x="75867" y="317596"/>
                    <a:pt x="92605" y="395419"/>
                    <a:pt x="116734" y="471286"/>
                  </a:cubicBezTo>
                  <a:cubicBezTo>
                    <a:pt x="135647" y="531066"/>
                    <a:pt x="163472" y="586716"/>
                    <a:pt x="192166" y="641931"/>
                  </a:cubicBezTo>
                  <a:cubicBezTo>
                    <a:pt x="245208" y="744318"/>
                    <a:pt x="301292" y="844966"/>
                    <a:pt x="353247" y="948006"/>
                  </a:cubicBezTo>
                  <a:cubicBezTo>
                    <a:pt x="393897" y="1028655"/>
                    <a:pt x="431939" y="1110608"/>
                    <a:pt x="463677" y="1195170"/>
                  </a:cubicBezTo>
                  <a:cubicBezTo>
                    <a:pt x="464112" y="1196692"/>
                    <a:pt x="464329" y="1198213"/>
                    <a:pt x="466938" y="1199735"/>
                  </a:cubicBezTo>
                  <a:cubicBezTo>
                    <a:pt x="464547" y="1183214"/>
                    <a:pt x="462156" y="1167562"/>
                    <a:pt x="459982" y="1152128"/>
                  </a:cubicBezTo>
                  <a:cubicBezTo>
                    <a:pt x="444765" y="1047567"/>
                    <a:pt x="428461" y="943223"/>
                    <a:pt x="407375" y="839532"/>
                  </a:cubicBezTo>
                  <a:cubicBezTo>
                    <a:pt x="381072" y="709537"/>
                    <a:pt x="339334" y="584542"/>
                    <a:pt x="285858" y="463242"/>
                  </a:cubicBezTo>
                  <a:cubicBezTo>
                    <a:pt x="238469" y="355638"/>
                    <a:pt x="186949" y="249773"/>
                    <a:pt x="138473" y="142820"/>
                  </a:cubicBezTo>
                  <a:cubicBezTo>
                    <a:pt x="118256" y="98474"/>
                    <a:pt x="98692" y="53694"/>
                    <a:pt x="79997" y="8695"/>
                  </a:cubicBezTo>
                  <a:cubicBezTo>
                    <a:pt x="78910" y="6304"/>
                    <a:pt x="77171" y="3913"/>
                    <a:pt x="77606" y="0"/>
                  </a:cubicBezTo>
                  <a:cubicBezTo>
                    <a:pt x="78693" y="1739"/>
                    <a:pt x="79345" y="2609"/>
                    <a:pt x="79779" y="3696"/>
                  </a:cubicBezTo>
                  <a:cubicBezTo>
                    <a:pt x="120647" y="90431"/>
                    <a:pt x="166515" y="174776"/>
                    <a:pt x="207383" y="261511"/>
                  </a:cubicBezTo>
                  <a:cubicBezTo>
                    <a:pt x="268468" y="391506"/>
                    <a:pt x="324770" y="523457"/>
                    <a:pt x="368464" y="660409"/>
                  </a:cubicBezTo>
                  <a:cubicBezTo>
                    <a:pt x="392593" y="736058"/>
                    <a:pt x="410201" y="813446"/>
                    <a:pt x="426505" y="891052"/>
                  </a:cubicBezTo>
                  <a:cubicBezTo>
                    <a:pt x="453678" y="1020612"/>
                    <a:pt x="475851" y="1151041"/>
                    <a:pt x="502154" y="1280601"/>
                  </a:cubicBezTo>
                  <a:cubicBezTo>
                    <a:pt x="502589" y="1282558"/>
                    <a:pt x="503023" y="1284514"/>
                    <a:pt x="504545" y="1286471"/>
                  </a:cubicBezTo>
                  <a:cubicBezTo>
                    <a:pt x="503023" y="1269515"/>
                    <a:pt x="501502" y="1252559"/>
                    <a:pt x="500197" y="1235603"/>
                  </a:cubicBezTo>
                  <a:cubicBezTo>
                    <a:pt x="494763" y="1174084"/>
                    <a:pt x="489328" y="1112347"/>
                    <a:pt x="491720" y="1050393"/>
                  </a:cubicBezTo>
                  <a:cubicBezTo>
                    <a:pt x="494111" y="989961"/>
                    <a:pt x="496937" y="929746"/>
                    <a:pt x="496719" y="869096"/>
                  </a:cubicBezTo>
                  <a:cubicBezTo>
                    <a:pt x="496067" y="768448"/>
                    <a:pt x="489546" y="668234"/>
                    <a:pt x="470416" y="569108"/>
                  </a:cubicBezTo>
                  <a:cubicBezTo>
                    <a:pt x="453678" y="481937"/>
                    <a:pt x="429548" y="396941"/>
                    <a:pt x="391289" y="316727"/>
                  </a:cubicBezTo>
                  <a:cubicBezTo>
                    <a:pt x="367377" y="266511"/>
                    <a:pt x="336726" y="219991"/>
                    <a:pt x="306944" y="173037"/>
                  </a:cubicBezTo>
                  <a:cubicBezTo>
                    <a:pt x="301945" y="165211"/>
                    <a:pt x="296945" y="157385"/>
                    <a:pt x="291728" y="149125"/>
                  </a:cubicBezTo>
                  <a:cubicBezTo>
                    <a:pt x="292597" y="149125"/>
                    <a:pt x="293249" y="148907"/>
                    <a:pt x="293467" y="149125"/>
                  </a:cubicBezTo>
                  <a:cubicBezTo>
                    <a:pt x="324335" y="191514"/>
                    <a:pt x="356290" y="233252"/>
                    <a:pt x="383028" y="278467"/>
                  </a:cubicBezTo>
                  <a:cubicBezTo>
                    <a:pt x="411071" y="325857"/>
                    <a:pt x="429113" y="377376"/>
                    <a:pt x="444765" y="429766"/>
                  </a:cubicBezTo>
                  <a:cubicBezTo>
                    <a:pt x="472807" y="524544"/>
                    <a:pt x="488676" y="621497"/>
                    <a:pt x="496937" y="719971"/>
                  </a:cubicBezTo>
                  <a:cubicBezTo>
                    <a:pt x="503241" y="794316"/>
                    <a:pt x="504980" y="868661"/>
                    <a:pt x="503458" y="943006"/>
                  </a:cubicBezTo>
                  <a:cubicBezTo>
                    <a:pt x="502806" y="976483"/>
                    <a:pt x="501067" y="1010177"/>
                    <a:pt x="499328" y="1043654"/>
                  </a:cubicBezTo>
                  <a:cubicBezTo>
                    <a:pt x="496285" y="1104956"/>
                    <a:pt x="500632" y="1165823"/>
                    <a:pt x="508675" y="1226473"/>
                  </a:cubicBezTo>
                  <a:cubicBezTo>
                    <a:pt x="514327" y="1268863"/>
                    <a:pt x="521936" y="1310818"/>
                    <a:pt x="534544" y="1351685"/>
                  </a:cubicBezTo>
                  <a:cubicBezTo>
                    <a:pt x="535631" y="1355381"/>
                    <a:pt x="536935" y="1359077"/>
                    <a:pt x="538457" y="1363859"/>
                  </a:cubicBezTo>
                  <a:cubicBezTo>
                    <a:pt x="539326" y="1361902"/>
                    <a:pt x="539979" y="1361468"/>
                    <a:pt x="539979" y="1360816"/>
                  </a:cubicBezTo>
                  <a:cubicBezTo>
                    <a:pt x="539109" y="1305166"/>
                    <a:pt x="549761" y="1250820"/>
                    <a:pt x="557152" y="1196040"/>
                  </a:cubicBezTo>
                  <a:cubicBezTo>
                    <a:pt x="564760" y="1139955"/>
                    <a:pt x="583238" y="1087348"/>
                    <a:pt x="605193" y="1035611"/>
                  </a:cubicBezTo>
                  <a:cubicBezTo>
                    <a:pt x="621497" y="997352"/>
                    <a:pt x="638235" y="959310"/>
                    <a:pt x="649105" y="919094"/>
                  </a:cubicBezTo>
                  <a:cubicBezTo>
                    <a:pt x="665626" y="858879"/>
                    <a:pt x="670625" y="797577"/>
                    <a:pt x="669104" y="735406"/>
                  </a:cubicBezTo>
                  <a:cubicBezTo>
                    <a:pt x="666930" y="642366"/>
                    <a:pt x="649757" y="551935"/>
                    <a:pt x="620627" y="463677"/>
                  </a:cubicBezTo>
                  <a:cubicBezTo>
                    <a:pt x="619758" y="461069"/>
                    <a:pt x="618888" y="458243"/>
                    <a:pt x="618236" y="455634"/>
                  </a:cubicBezTo>
                  <a:cubicBezTo>
                    <a:pt x="617802" y="454330"/>
                    <a:pt x="618019" y="453460"/>
                    <a:pt x="619758" y="454112"/>
                  </a:cubicBezTo>
                  <a:cubicBezTo>
                    <a:pt x="658452" y="552152"/>
                    <a:pt x="680190" y="653452"/>
                    <a:pt x="677147" y="759318"/>
                  </a:cubicBezTo>
                  <a:cubicBezTo>
                    <a:pt x="675191" y="826272"/>
                    <a:pt x="668234" y="892573"/>
                    <a:pt x="646279" y="956266"/>
                  </a:cubicBezTo>
                  <a:cubicBezTo>
                    <a:pt x="634757" y="989743"/>
                    <a:pt x="619106" y="1021699"/>
                    <a:pt x="605193" y="1054306"/>
                  </a:cubicBezTo>
                  <a:cubicBezTo>
                    <a:pt x="589542" y="1090391"/>
                    <a:pt x="573890" y="1126694"/>
                    <a:pt x="569325" y="1165823"/>
                  </a:cubicBezTo>
                  <a:cubicBezTo>
                    <a:pt x="561934" y="1228647"/>
                    <a:pt x="548891" y="1291036"/>
                    <a:pt x="551065" y="1354946"/>
                  </a:cubicBezTo>
                  <a:cubicBezTo>
                    <a:pt x="552804" y="1405379"/>
                    <a:pt x="564543" y="1453638"/>
                    <a:pt x="583238" y="1500375"/>
                  </a:cubicBezTo>
                  <a:cubicBezTo>
                    <a:pt x="583890" y="1501679"/>
                    <a:pt x="583890" y="1503636"/>
                    <a:pt x="586716" y="1504288"/>
                  </a:cubicBezTo>
                  <a:cubicBezTo>
                    <a:pt x="588020" y="1495375"/>
                    <a:pt x="589107" y="1486245"/>
                    <a:pt x="590411" y="1477550"/>
                  </a:cubicBezTo>
                  <a:cubicBezTo>
                    <a:pt x="597368" y="1429726"/>
                    <a:pt x="606715" y="1382336"/>
                    <a:pt x="624323" y="1337121"/>
                  </a:cubicBezTo>
                  <a:cubicBezTo>
                    <a:pt x="626497" y="1330817"/>
                    <a:pt x="628671" y="1324078"/>
                    <a:pt x="633018" y="1317991"/>
                  </a:cubicBezTo>
                  <a:close/>
                </a:path>
              </a:pathLst>
            </a:custGeom>
            <a:solidFill>
              <a:schemeClr val="accent1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DCF6D40A-40D9-426B-A5C3-ACDD7CA4F28B}"/>
                </a:ext>
              </a:extLst>
            </p:cNvPr>
            <p:cNvSpPr/>
            <p:nvPr/>
          </p:nvSpPr>
          <p:spPr>
            <a:xfrm>
              <a:off x="6219529" y="3192544"/>
              <a:ext cx="8695" cy="23912"/>
            </a:xfrm>
            <a:custGeom>
              <a:avLst/>
              <a:gdLst>
                <a:gd name="connsiteX0" fmla="*/ 10434 w 8695"/>
                <a:gd name="connsiteY0" fmla="*/ 22390 h 23912"/>
                <a:gd name="connsiteX1" fmla="*/ 8913 w 8695"/>
                <a:gd name="connsiteY1" fmla="*/ 23912 h 23912"/>
                <a:gd name="connsiteX2" fmla="*/ 0 w 8695"/>
                <a:gd name="connsiteY2" fmla="*/ 652 h 23912"/>
                <a:gd name="connsiteX3" fmla="*/ 1522 w 8695"/>
                <a:gd name="connsiteY3" fmla="*/ 0 h 23912"/>
                <a:gd name="connsiteX4" fmla="*/ 10434 w 8695"/>
                <a:gd name="connsiteY4" fmla="*/ 22390 h 2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5" h="23912">
                  <a:moveTo>
                    <a:pt x="10434" y="22390"/>
                  </a:moveTo>
                  <a:cubicBezTo>
                    <a:pt x="10000" y="22825"/>
                    <a:pt x="9565" y="23260"/>
                    <a:pt x="8913" y="23912"/>
                  </a:cubicBezTo>
                  <a:cubicBezTo>
                    <a:pt x="5869" y="16086"/>
                    <a:pt x="3043" y="8478"/>
                    <a:pt x="0" y="652"/>
                  </a:cubicBezTo>
                  <a:cubicBezTo>
                    <a:pt x="435" y="435"/>
                    <a:pt x="1087" y="217"/>
                    <a:pt x="1522" y="0"/>
                  </a:cubicBezTo>
                  <a:cubicBezTo>
                    <a:pt x="4565" y="7391"/>
                    <a:pt x="7391" y="14782"/>
                    <a:pt x="10434" y="22390"/>
                  </a:cubicBezTo>
                  <a:close/>
                </a:path>
              </a:pathLst>
            </a:custGeom>
            <a:solidFill>
              <a:srgbClr val="979797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B6A5E66A-359F-4179-8430-29162244975D}"/>
                </a:ext>
              </a:extLst>
            </p:cNvPr>
            <p:cNvSpPr/>
            <p:nvPr/>
          </p:nvSpPr>
          <p:spPr>
            <a:xfrm>
              <a:off x="5591076" y="3337539"/>
              <a:ext cx="4348" cy="13043"/>
            </a:xfrm>
            <a:custGeom>
              <a:avLst/>
              <a:gdLst>
                <a:gd name="connsiteX0" fmla="*/ 0 w 4347"/>
                <a:gd name="connsiteY0" fmla="*/ 0 h 13042"/>
                <a:gd name="connsiteX1" fmla="*/ 6087 w 4347"/>
                <a:gd name="connsiteY1" fmla="*/ 14999 h 13042"/>
                <a:gd name="connsiteX2" fmla="*/ 0 w 4347"/>
                <a:gd name="connsiteY2" fmla="*/ 0 h 1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7" h="13042">
                  <a:moveTo>
                    <a:pt x="0" y="0"/>
                  </a:moveTo>
                  <a:cubicBezTo>
                    <a:pt x="4130" y="3913"/>
                    <a:pt x="6087" y="9130"/>
                    <a:pt x="6087" y="14999"/>
                  </a:cubicBezTo>
                  <a:cubicBezTo>
                    <a:pt x="3913" y="10000"/>
                    <a:pt x="1956" y="5000"/>
                    <a:pt x="0" y="0"/>
                  </a:cubicBezTo>
                  <a:close/>
                </a:path>
              </a:pathLst>
            </a:custGeom>
            <a:solidFill>
              <a:srgbClr val="6A6A6A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62993165-4875-45F7-8A25-37F4D59352D9}"/>
                </a:ext>
              </a:extLst>
            </p:cNvPr>
            <p:cNvSpPr/>
            <p:nvPr/>
          </p:nvSpPr>
          <p:spPr>
            <a:xfrm>
              <a:off x="5604771" y="3365581"/>
              <a:ext cx="6521" cy="15217"/>
            </a:xfrm>
            <a:custGeom>
              <a:avLst/>
              <a:gdLst>
                <a:gd name="connsiteX0" fmla="*/ 7608 w 6521"/>
                <a:gd name="connsiteY0" fmla="*/ 16086 h 15216"/>
                <a:gd name="connsiteX1" fmla="*/ 6304 w 6521"/>
                <a:gd name="connsiteY1" fmla="*/ 17173 h 15216"/>
                <a:gd name="connsiteX2" fmla="*/ 0 w 6521"/>
                <a:gd name="connsiteY2" fmla="*/ 0 h 15216"/>
                <a:gd name="connsiteX3" fmla="*/ 7608 w 6521"/>
                <a:gd name="connsiteY3" fmla="*/ 16086 h 1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21" h="15216">
                  <a:moveTo>
                    <a:pt x="7608" y="16086"/>
                  </a:moveTo>
                  <a:cubicBezTo>
                    <a:pt x="7174" y="16521"/>
                    <a:pt x="6739" y="16956"/>
                    <a:pt x="6304" y="17173"/>
                  </a:cubicBezTo>
                  <a:cubicBezTo>
                    <a:pt x="3261" y="11956"/>
                    <a:pt x="652" y="6521"/>
                    <a:pt x="0" y="0"/>
                  </a:cubicBezTo>
                  <a:cubicBezTo>
                    <a:pt x="2609" y="5435"/>
                    <a:pt x="5217" y="10652"/>
                    <a:pt x="7608" y="16086"/>
                  </a:cubicBezTo>
                  <a:close/>
                </a:path>
              </a:pathLst>
            </a:custGeom>
            <a:solidFill>
              <a:srgbClr val="8B8B8B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lt-LT" dirty="0"/>
              <a:t>Produkcijos rūšys</a:t>
            </a:r>
            <a:endParaRPr lang="en-US" dirty="0"/>
          </a:p>
        </p:txBody>
      </p:sp>
      <p:grpSp>
        <p:nvGrpSpPr>
          <p:cNvPr id="3" name="Graphic 70">
            <a:extLst>
              <a:ext uri="{FF2B5EF4-FFF2-40B4-BE49-F238E27FC236}">
                <a16:creationId xmlns:a16="http://schemas.microsoft.com/office/drawing/2014/main" xmlns="" id="{C50BEB0C-6B33-4695-B710-10A4959F3280}"/>
              </a:ext>
            </a:extLst>
          </p:cNvPr>
          <p:cNvGrpSpPr/>
          <p:nvPr/>
        </p:nvGrpSpPr>
        <p:grpSpPr>
          <a:xfrm>
            <a:off x="4562273" y="2359591"/>
            <a:ext cx="3823253" cy="3655422"/>
            <a:chOff x="6551111" y="-143747"/>
            <a:chExt cx="4379433" cy="4187188"/>
          </a:xfrm>
          <a:solidFill>
            <a:schemeClr val="accent2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3C353AED-2989-4E0B-AB60-43DAF24503B1}"/>
                </a:ext>
              </a:extLst>
            </p:cNvPr>
            <p:cNvSpPr/>
            <p:nvPr/>
          </p:nvSpPr>
          <p:spPr>
            <a:xfrm>
              <a:off x="6551033" y="-144216"/>
              <a:ext cx="4374744" cy="4187188"/>
            </a:xfrm>
            <a:custGeom>
              <a:avLst/>
              <a:gdLst>
                <a:gd name="connsiteX0" fmla="*/ 4372947 w 4374744"/>
                <a:gd name="connsiteY0" fmla="*/ 105969 h 4187188"/>
                <a:gd name="connsiteX1" fmla="*/ 4269791 w 4374744"/>
                <a:gd name="connsiteY1" fmla="*/ 4220 h 4187188"/>
                <a:gd name="connsiteX2" fmla="*/ 4260413 w 4374744"/>
                <a:gd name="connsiteY2" fmla="*/ 0 h 4187188"/>
                <a:gd name="connsiteX3" fmla="*/ 4246816 w 4374744"/>
                <a:gd name="connsiteY3" fmla="*/ 0 h 4187188"/>
                <a:gd name="connsiteX4" fmla="*/ 4237438 w 4374744"/>
                <a:gd name="connsiteY4" fmla="*/ 3751 h 4187188"/>
                <a:gd name="connsiteX5" fmla="*/ 4002055 w 4374744"/>
                <a:gd name="connsiteY5" fmla="*/ 42669 h 4187188"/>
                <a:gd name="connsiteX6" fmla="*/ 3580523 w 4374744"/>
                <a:gd name="connsiteY6" fmla="*/ 114409 h 4187188"/>
                <a:gd name="connsiteX7" fmla="*/ 3459080 w 4374744"/>
                <a:gd name="connsiteY7" fmla="*/ 214283 h 4187188"/>
                <a:gd name="connsiteX8" fmla="*/ 3323102 w 4374744"/>
                <a:gd name="connsiteY8" fmla="*/ 564075 h 4187188"/>
                <a:gd name="connsiteX9" fmla="*/ 3163210 w 4374744"/>
                <a:gd name="connsiteY9" fmla="*/ 974354 h 4187188"/>
                <a:gd name="connsiteX10" fmla="*/ 3134608 w 4374744"/>
                <a:gd name="connsiteY10" fmla="*/ 994047 h 4187188"/>
                <a:gd name="connsiteX11" fmla="*/ 2924546 w 4374744"/>
                <a:gd name="connsiteY11" fmla="*/ 999674 h 4187188"/>
                <a:gd name="connsiteX12" fmla="*/ 2637585 w 4374744"/>
                <a:gd name="connsiteY12" fmla="*/ 1006707 h 4187188"/>
                <a:gd name="connsiteX13" fmla="*/ 2377820 w 4374744"/>
                <a:gd name="connsiteY13" fmla="*/ 1013271 h 4187188"/>
                <a:gd name="connsiteX14" fmla="*/ 2087108 w 4374744"/>
                <a:gd name="connsiteY14" fmla="*/ 1020305 h 4187188"/>
                <a:gd name="connsiteX15" fmla="*/ 1827343 w 4374744"/>
                <a:gd name="connsiteY15" fmla="*/ 1026869 h 4187188"/>
                <a:gd name="connsiteX16" fmla="*/ 1538507 w 4374744"/>
                <a:gd name="connsiteY16" fmla="*/ 1033903 h 4187188"/>
                <a:gd name="connsiteX17" fmla="*/ 1278741 w 4374744"/>
                <a:gd name="connsiteY17" fmla="*/ 1040467 h 4187188"/>
                <a:gd name="connsiteX18" fmla="*/ 989905 w 4374744"/>
                <a:gd name="connsiteY18" fmla="*/ 1047500 h 4187188"/>
                <a:gd name="connsiteX19" fmla="*/ 728264 w 4374744"/>
                <a:gd name="connsiteY19" fmla="*/ 1054065 h 4187188"/>
                <a:gd name="connsiteX20" fmla="*/ 439428 w 4374744"/>
                <a:gd name="connsiteY20" fmla="*/ 1061098 h 4187188"/>
                <a:gd name="connsiteX21" fmla="*/ 114487 w 4374744"/>
                <a:gd name="connsiteY21" fmla="*/ 1069069 h 4187188"/>
                <a:gd name="connsiteX22" fmla="*/ 78 w 4374744"/>
                <a:gd name="connsiteY22" fmla="*/ 1193794 h 4187188"/>
                <a:gd name="connsiteX23" fmla="*/ 20240 w 4374744"/>
                <a:gd name="connsiteY23" fmla="*/ 1371503 h 4187188"/>
                <a:gd name="connsiteX24" fmla="*/ 43216 w 4374744"/>
                <a:gd name="connsiteY24" fmla="*/ 1559059 h 4187188"/>
                <a:gd name="connsiteX25" fmla="*/ 61503 w 4374744"/>
                <a:gd name="connsiteY25" fmla="*/ 1711449 h 4187188"/>
                <a:gd name="connsiteX26" fmla="*/ 84478 w 4374744"/>
                <a:gd name="connsiteY26" fmla="*/ 1897598 h 4187188"/>
                <a:gd name="connsiteX27" fmla="*/ 102296 w 4374744"/>
                <a:gd name="connsiteY27" fmla="*/ 2049987 h 4187188"/>
                <a:gd name="connsiteX28" fmla="*/ 125272 w 4374744"/>
                <a:gd name="connsiteY28" fmla="*/ 2236137 h 4187188"/>
                <a:gd name="connsiteX29" fmla="*/ 143090 w 4374744"/>
                <a:gd name="connsiteY29" fmla="*/ 2390402 h 4187188"/>
                <a:gd name="connsiteX30" fmla="*/ 166065 w 4374744"/>
                <a:gd name="connsiteY30" fmla="*/ 2579833 h 4187188"/>
                <a:gd name="connsiteX31" fmla="*/ 269221 w 4374744"/>
                <a:gd name="connsiteY31" fmla="*/ 2696587 h 4187188"/>
                <a:gd name="connsiteX32" fmla="*/ 365812 w 4374744"/>
                <a:gd name="connsiteY32" fmla="*/ 2705965 h 4187188"/>
                <a:gd name="connsiteX33" fmla="*/ 515388 w 4374744"/>
                <a:gd name="connsiteY33" fmla="*/ 2717218 h 4187188"/>
                <a:gd name="connsiteX34" fmla="*/ 712791 w 4374744"/>
                <a:gd name="connsiteY34" fmla="*/ 2733160 h 4187188"/>
                <a:gd name="connsiteX35" fmla="*/ 859085 w 4374744"/>
                <a:gd name="connsiteY35" fmla="*/ 2744414 h 4187188"/>
                <a:gd name="connsiteX36" fmla="*/ 1057894 w 4374744"/>
                <a:gd name="connsiteY36" fmla="*/ 2760825 h 4187188"/>
                <a:gd name="connsiteX37" fmla="*/ 1202312 w 4374744"/>
                <a:gd name="connsiteY37" fmla="*/ 2772078 h 4187188"/>
                <a:gd name="connsiteX38" fmla="*/ 1402997 w 4374744"/>
                <a:gd name="connsiteY38" fmla="*/ 2788489 h 4187188"/>
                <a:gd name="connsiteX39" fmla="*/ 1547415 w 4374744"/>
                <a:gd name="connsiteY39" fmla="*/ 2799743 h 4187188"/>
                <a:gd name="connsiteX40" fmla="*/ 1702149 w 4374744"/>
                <a:gd name="connsiteY40" fmla="*/ 2812403 h 4187188"/>
                <a:gd name="connsiteX41" fmla="*/ 1850318 w 4374744"/>
                <a:gd name="connsiteY41" fmla="*/ 2824125 h 4187188"/>
                <a:gd name="connsiteX42" fmla="*/ 2040688 w 4374744"/>
                <a:gd name="connsiteY42" fmla="*/ 2840067 h 4187188"/>
                <a:gd name="connsiteX43" fmla="*/ 2192139 w 4374744"/>
                <a:gd name="connsiteY43" fmla="*/ 2851320 h 4187188"/>
                <a:gd name="connsiteX44" fmla="*/ 2397982 w 4374744"/>
                <a:gd name="connsiteY44" fmla="*/ 2868200 h 4187188"/>
                <a:gd name="connsiteX45" fmla="*/ 2459407 w 4374744"/>
                <a:gd name="connsiteY45" fmla="*/ 2882736 h 4187188"/>
                <a:gd name="connsiteX46" fmla="*/ 2881408 w 4374744"/>
                <a:gd name="connsiteY46" fmla="*/ 3214241 h 4187188"/>
                <a:gd name="connsiteX47" fmla="*/ 2966746 w 4374744"/>
                <a:gd name="connsiteY47" fmla="*/ 3345999 h 4187188"/>
                <a:gd name="connsiteX48" fmla="*/ 2887034 w 4374744"/>
                <a:gd name="connsiteY48" fmla="*/ 3471193 h 4187188"/>
                <a:gd name="connsiteX49" fmla="*/ 2783410 w 4374744"/>
                <a:gd name="connsiteY49" fmla="*/ 3477757 h 4187188"/>
                <a:gd name="connsiteX50" fmla="*/ 1632285 w 4374744"/>
                <a:gd name="connsiteY50" fmla="*/ 3481509 h 4187188"/>
                <a:gd name="connsiteX51" fmla="*/ 568373 w 4374744"/>
                <a:gd name="connsiteY51" fmla="*/ 3484322 h 4187188"/>
                <a:gd name="connsiteX52" fmla="*/ 212485 w 4374744"/>
                <a:gd name="connsiteY52" fmla="*/ 3485729 h 4187188"/>
                <a:gd name="connsiteX53" fmla="*/ 172161 w 4374744"/>
                <a:gd name="connsiteY53" fmla="*/ 3489949 h 4187188"/>
                <a:gd name="connsiteX54" fmla="*/ 83541 w 4374744"/>
                <a:gd name="connsiteY54" fmla="*/ 3612798 h 4187188"/>
                <a:gd name="connsiteX55" fmla="*/ 194668 w 4374744"/>
                <a:gd name="connsiteY55" fmla="*/ 3726269 h 4187188"/>
                <a:gd name="connsiteX56" fmla="*/ 374252 w 4374744"/>
                <a:gd name="connsiteY56" fmla="*/ 3727207 h 4187188"/>
                <a:gd name="connsiteX57" fmla="*/ 393008 w 4374744"/>
                <a:gd name="connsiteY57" fmla="*/ 3728614 h 4187188"/>
                <a:gd name="connsiteX58" fmla="*/ 283288 w 4374744"/>
                <a:gd name="connsiteY58" fmla="*/ 3905385 h 4187188"/>
                <a:gd name="connsiteX59" fmla="*/ 340961 w 4374744"/>
                <a:gd name="connsiteY59" fmla="*/ 4103726 h 4187188"/>
                <a:gd name="connsiteX60" fmla="*/ 670122 w 4374744"/>
                <a:gd name="connsiteY60" fmla="*/ 4146395 h 4187188"/>
                <a:gd name="connsiteX61" fmla="*/ 771402 w 4374744"/>
                <a:gd name="connsiteY61" fmla="*/ 3995412 h 4187188"/>
                <a:gd name="connsiteX62" fmla="*/ 661682 w 4374744"/>
                <a:gd name="connsiteY62" fmla="*/ 3730020 h 4187188"/>
                <a:gd name="connsiteX63" fmla="*/ 664964 w 4374744"/>
                <a:gd name="connsiteY63" fmla="*/ 3727207 h 4187188"/>
                <a:gd name="connsiteX64" fmla="*/ 2785285 w 4374744"/>
                <a:gd name="connsiteY64" fmla="*/ 3721111 h 4187188"/>
                <a:gd name="connsiteX65" fmla="*/ 2787630 w 4374744"/>
                <a:gd name="connsiteY65" fmla="*/ 3725800 h 4187188"/>
                <a:gd name="connsiteX66" fmla="*/ 2662436 w 4374744"/>
                <a:gd name="connsiteY66" fmla="*/ 3926485 h 4187188"/>
                <a:gd name="connsiteX67" fmla="*/ 2762309 w 4374744"/>
                <a:gd name="connsiteY67" fmla="*/ 4141706 h 4187188"/>
                <a:gd name="connsiteX68" fmla="*/ 3117259 w 4374744"/>
                <a:gd name="connsiteY68" fmla="*/ 4080750 h 4187188"/>
                <a:gd name="connsiteX69" fmla="*/ 3153364 w 4374744"/>
                <a:gd name="connsiteY69" fmla="*/ 3888505 h 4187188"/>
                <a:gd name="connsiteX70" fmla="*/ 2962526 w 4374744"/>
                <a:gd name="connsiteY70" fmla="*/ 3697667 h 4187188"/>
                <a:gd name="connsiteX71" fmla="*/ 2976592 w 4374744"/>
                <a:gd name="connsiteY71" fmla="*/ 3689696 h 4187188"/>
                <a:gd name="connsiteX72" fmla="*/ 3152426 w 4374744"/>
                <a:gd name="connsiteY72" fmla="*/ 3549029 h 4187188"/>
                <a:gd name="connsiteX73" fmla="*/ 3204004 w 4374744"/>
                <a:gd name="connsiteY73" fmla="*/ 3449624 h 4187188"/>
                <a:gd name="connsiteX74" fmla="*/ 3190875 w 4374744"/>
                <a:gd name="connsiteY74" fmla="*/ 3240030 h 4187188"/>
                <a:gd name="connsiteX75" fmla="*/ 3010352 w 4374744"/>
                <a:gd name="connsiteY75" fmla="*/ 3006992 h 4187188"/>
                <a:gd name="connsiteX76" fmla="*/ 2735583 w 4374744"/>
                <a:gd name="connsiteY76" fmla="*/ 2792240 h 4187188"/>
                <a:gd name="connsiteX77" fmla="*/ 2727612 w 4374744"/>
                <a:gd name="connsiteY77" fmla="*/ 2759418 h 4187188"/>
                <a:gd name="connsiteX78" fmla="*/ 2910479 w 4374744"/>
                <a:gd name="connsiteY78" fmla="*/ 2292403 h 4187188"/>
                <a:gd name="connsiteX79" fmla="*/ 3479242 w 4374744"/>
                <a:gd name="connsiteY79" fmla="*/ 836500 h 4187188"/>
                <a:gd name="connsiteX80" fmla="*/ 3662110 w 4374744"/>
                <a:gd name="connsiteY80" fmla="*/ 363859 h 4187188"/>
                <a:gd name="connsiteX81" fmla="*/ 3686023 w 4374744"/>
                <a:gd name="connsiteY81" fmla="*/ 344165 h 4187188"/>
                <a:gd name="connsiteX82" fmla="*/ 3870766 w 4374744"/>
                <a:gd name="connsiteY82" fmla="*/ 313219 h 4187188"/>
                <a:gd name="connsiteX83" fmla="*/ 4266978 w 4374744"/>
                <a:gd name="connsiteY83" fmla="*/ 245698 h 4187188"/>
                <a:gd name="connsiteX84" fmla="*/ 4371540 w 4374744"/>
                <a:gd name="connsiteY84" fmla="*/ 148169 h 4187188"/>
                <a:gd name="connsiteX85" fmla="*/ 4376698 w 4374744"/>
                <a:gd name="connsiteY85" fmla="*/ 130351 h 4187188"/>
                <a:gd name="connsiteX86" fmla="*/ 4376698 w 4374744"/>
                <a:gd name="connsiteY86" fmla="*/ 113471 h 4187188"/>
                <a:gd name="connsiteX87" fmla="*/ 4372947 w 4374744"/>
                <a:gd name="connsiteY87" fmla="*/ 105969 h 4187188"/>
                <a:gd name="connsiteX88" fmla="*/ 626046 w 4374744"/>
                <a:gd name="connsiteY88" fmla="*/ 1260377 h 4187188"/>
                <a:gd name="connsiteX89" fmla="*/ 645740 w 4374744"/>
                <a:gd name="connsiteY89" fmla="*/ 1240683 h 4187188"/>
                <a:gd name="connsiteX90" fmla="*/ 958489 w 4374744"/>
                <a:gd name="connsiteY90" fmla="*/ 1234119 h 4187188"/>
                <a:gd name="connsiteX91" fmla="*/ 1038670 w 4374744"/>
                <a:gd name="connsiteY91" fmla="*/ 1230836 h 4187188"/>
                <a:gd name="connsiteX92" fmla="*/ 1052736 w 4374744"/>
                <a:gd name="connsiteY92" fmla="*/ 1244434 h 4187188"/>
                <a:gd name="connsiteX93" fmla="*/ 1052736 w 4374744"/>
                <a:gd name="connsiteY93" fmla="*/ 1618608 h 4187188"/>
                <a:gd name="connsiteX94" fmla="*/ 1033981 w 4374744"/>
                <a:gd name="connsiteY94" fmla="*/ 1633613 h 4187188"/>
                <a:gd name="connsiteX95" fmla="*/ 838923 w 4374744"/>
                <a:gd name="connsiteY95" fmla="*/ 1633613 h 4187188"/>
                <a:gd name="connsiteX96" fmla="*/ 645740 w 4374744"/>
                <a:gd name="connsiteY96" fmla="*/ 1634082 h 4187188"/>
                <a:gd name="connsiteX97" fmla="*/ 626046 w 4374744"/>
                <a:gd name="connsiteY97" fmla="*/ 1614389 h 4187188"/>
                <a:gd name="connsiteX98" fmla="*/ 626046 w 4374744"/>
                <a:gd name="connsiteY98" fmla="*/ 1260377 h 4187188"/>
                <a:gd name="connsiteX99" fmla="*/ 287039 w 4374744"/>
                <a:gd name="connsiteY99" fmla="*/ 2094532 h 4187188"/>
                <a:gd name="connsiteX100" fmla="*/ 249997 w 4374744"/>
                <a:gd name="connsiteY100" fmla="*/ 1786940 h 4187188"/>
                <a:gd name="connsiteX101" fmla="*/ 242494 w 4374744"/>
                <a:gd name="connsiteY101" fmla="*/ 1716606 h 4187188"/>
                <a:gd name="connsiteX102" fmla="*/ 264532 w 4374744"/>
                <a:gd name="connsiteY102" fmla="*/ 1714731 h 4187188"/>
                <a:gd name="connsiteX103" fmla="*/ 522891 w 4374744"/>
                <a:gd name="connsiteY103" fmla="*/ 1714731 h 4187188"/>
                <a:gd name="connsiteX104" fmla="*/ 545397 w 4374744"/>
                <a:gd name="connsiteY104" fmla="*/ 1738175 h 4187188"/>
                <a:gd name="connsiteX105" fmla="*/ 545397 w 4374744"/>
                <a:gd name="connsiteY105" fmla="*/ 2090312 h 4187188"/>
                <a:gd name="connsiteX106" fmla="*/ 522422 w 4374744"/>
                <a:gd name="connsiteY106" fmla="*/ 2112819 h 4187188"/>
                <a:gd name="connsiteX107" fmla="*/ 307201 w 4374744"/>
                <a:gd name="connsiteY107" fmla="*/ 2113288 h 4187188"/>
                <a:gd name="connsiteX108" fmla="*/ 287039 w 4374744"/>
                <a:gd name="connsiteY108" fmla="*/ 2094532 h 4187188"/>
                <a:gd name="connsiteX109" fmla="*/ 545397 w 4374744"/>
                <a:gd name="connsiteY109" fmla="*/ 2465424 h 4187188"/>
                <a:gd name="connsiteX110" fmla="*/ 526642 w 4374744"/>
                <a:gd name="connsiteY110" fmla="*/ 2481366 h 4187188"/>
                <a:gd name="connsiteX111" fmla="*/ 367219 w 4374744"/>
                <a:gd name="connsiteY111" fmla="*/ 2468237 h 4187188"/>
                <a:gd name="connsiteX112" fmla="*/ 363937 w 4374744"/>
                <a:gd name="connsiteY112" fmla="*/ 2468237 h 4187188"/>
                <a:gd name="connsiteX113" fmla="*/ 328301 w 4374744"/>
                <a:gd name="connsiteY113" fmla="*/ 2434477 h 4187188"/>
                <a:gd name="connsiteX114" fmla="*/ 301575 w 4374744"/>
                <a:gd name="connsiteY114" fmla="*/ 2209879 h 4187188"/>
                <a:gd name="connsiteX115" fmla="*/ 301575 w 4374744"/>
                <a:gd name="connsiteY115" fmla="*/ 2195812 h 4187188"/>
                <a:gd name="connsiteX116" fmla="*/ 384099 w 4374744"/>
                <a:gd name="connsiteY116" fmla="*/ 2195812 h 4187188"/>
                <a:gd name="connsiteX117" fmla="*/ 527580 w 4374744"/>
                <a:gd name="connsiteY117" fmla="*/ 2195343 h 4187188"/>
                <a:gd name="connsiteX118" fmla="*/ 545866 w 4374744"/>
                <a:gd name="connsiteY118" fmla="*/ 2212692 h 4187188"/>
                <a:gd name="connsiteX119" fmla="*/ 545397 w 4374744"/>
                <a:gd name="connsiteY119" fmla="*/ 2465424 h 4187188"/>
                <a:gd name="connsiteX120" fmla="*/ 545397 w 4374744"/>
                <a:gd name="connsiteY120" fmla="*/ 1439961 h 4187188"/>
                <a:gd name="connsiteX121" fmla="*/ 545866 w 4374744"/>
                <a:gd name="connsiteY121" fmla="*/ 1612513 h 4187188"/>
                <a:gd name="connsiteX122" fmla="*/ 524297 w 4374744"/>
                <a:gd name="connsiteY122" fmla="*/ 1634082 h 4187188"/>
                <a:gd name="connsiteX123" fmla="*/ 252341 w 4374744"/>
                <a:gd name="connsiteY123" fmla="*/ 1634082 h 4187188"/>
                <a:gd name="connsiteX124" fmla="*/ 228428 w 4374744"/>
                <a:gd name="connsiteY124" fmla="*/ 1611575 h 4187188"/>
                <a:gd name="connsiteX125" fmla="*/ 205452 w 4374744"/>
                <a:gd name="connsiteY125" fmla="*/ 1420737 h 4187188"/>
                <a:gd name="connsiteX126" fmla="*/ 188103 w 4374744"/>
                <a:gd name="connsiteY126" fmla="*/ 1273505 h 4187188"/>
                <a:gd name="connsiteX127" fmla="*/ 208265 w 4374744"/>
                <a:gd name="connsiteY127" fmla="*/ 1251468 h 4187188"/>
                <a:gd name="connsiteX128" fmla="*/ 524297 w 4374744"/>
                <a:gd name="connsiteY128" fmla="*/ 1243965 h 4187188"/>
                <a:gd name="connsiteX129" fmla="*/ 545397 w 4374744"/>
                <a:gd name="connsiteY129" fmla="*/ 1265065 h 4187188"/>
                <a:gd name="connsiteX130" fmla="*/ 545397 w 4374744"/>
                <a:gd name="connsiteY130" fmla="*/ 1439961 h 4187188"/>
                <a:gd name="connsiteX131" fmla="*/ 1052736 w 4374744"/>
                <a:gd name="connsiteY131" fmla="*/ 2504811 h 4187188"/>
                <a:gd name="connsiteX132" fmla="*/ 1033512 w 4374744"/>
                <a:gd name="connsiteY132" fmla="*/ 2520753 h 4187188"/>
                <a:gd name="connsiteX133" fmla="*/ 882060 w 4374744"/>
                <a:gd name="connsiteY133" fmla="*/ 2509499 h 4187188"/>
                <a:gd name="connsiteX134" fmla="*/ 690284 w 4374744"/>
                <a:gd name="connsiteY134" fmla="*/ 2493088 h 4187188"/>
                <a:gd name="connsiteX135" fmla="*/ 646209 w 4374744"/>
                <a:gd name="connsiteY135" fmla="*/ 2489806 h 4187188"/>
                <a:gd name="connsiteX136" fmla="*/ 626046 w 4374744"/>
                <a:gd name="connsiteY136" fmla="*/ 2466831 h 4187188"/>
                <a:gd name="connsiteX137" fmla="*/ 626046 w 4374744"/>
                <a:gd name="connsiteY137" fmla="*/ 2239419 h 4187188"/>
                <a:gd name="connsiteX138" fmla="*/ 626046 w 4374744"/>
                <a:gd name="connsiteY138" fmla="*/ 2212223 h 4187188"/>
                <a:gd name="connsiteX139" fmla="*/ 642927 w 4374744"/>
                <a:gd name="connsiteY139" fmla="*/ 2195343 h 4187188"/>
                <a:gd name="connsiteX140" fmla="*/ 839391 w 4374744"/>
                <a:gd name="connsiteY140" fmla="*/ 2195812 h 4187188"/>
                <a:gd name="connsiteX141" fmla="*/ 1034450 w 4374744"/>
                <a:gd name="connsiteY141" fmla="*/ 2195343 h 4187188"/>
                <a:gd name="connsiteX142" fmla="*/ 1052268 w 4374744"/>
                <a:gd name="connsiteY142" fmla="*/ 2212223 h 4187188"/>
                <a:gd name="connsiteX143" fmla="*/ 1052736 w 4374744"/>
                <a:gd name="connsiteY143" fmla="*/ 2504811 h 4187188"/>
                <a:gd name="connsiteX144" fmla="*/ 1052736 w 4374744"/>
                <a:gd name="connsiteY144" fmla="*/ 2095470 h 4187188"/>
                <a:gd name="connsiteX145" fmla="*/ 1035387 w 4374744"/>
                <a:gd name="connsiteY145" fmla="*/ 2112819 h 4187188"/>
                <a:gd name="connsiteX146" fmla="*/ 840329 w 4374744"/>
                <a:gd name="connsiteY146" fmla="*/ 2112350 h 4187188"/>
                <a:gd name="connsiteX147" fmla="*/ 647147 w 4374744"/>
                <a:gd name="connsiteY147" fmla="*/ 2112819 h 4187188"/>
                <a:gd name="connsiteX148" fmla="*/ 626046 w 4374744"/>
                <a:gd name="connsiteY148" fmla="*/ 2093125 h 4187188"/>
                <a:gd name="connsiteX149" fmla="*/ 626046 w 4374744"/>
                <a:gd name="connsiteY149" fmla="*/ 1733955 h 4187188"/>
                <a:gd name="connsiteX150" fmla="*/ 645740 w 4374744"/>
                <a:gd name="connsiteY150" fmla="*/ 1714262 h 4187188"/>
                <a:gd name="connsiteX151" fmla="*/ 1033981 w 4374744"/>
                <a:gd name="connsiteY151" fmla="*/ 1714262 h 4187188"/>
                <a:gd name="connsiteX152" fmla="*/ 1052736 w 4374744"/>
                <a:gd name="connsiteY152" fmla="*/ 1733018 h 4187188"/>
                <a:gd name="connsiteX153" fmla="*/ 1052736 w 4374744"/>
                <a:gd name="connsiteY153" fmla="*/ 2095470 h 4187188"/>
                <a:gd name="connsiteX154" fmla="*/ 1135261 w 4374744"/>
                <a:gd name="connsiteY154" fmla="*/ 1246779 h 4187188"/>
                <a:gd name="connsiteX155" fmla="*/ 1154954 w 4374744"/>
                <a:gd name="connsiteY155" fmla="*/ 1227554 h 4187188"/>
                <a:gd name="connsiteX156" fmla="*/ 1363610 w 4374744"/>
                <a:gd name="connsiteY156" fmla="*/ 1223803 h 4187188"/>
                <a:gd name="connsiteX157" fmla="*/ 1532880 w 4374744"/>
                <a:gd name="connsiteY157" fmla="*/ 1217708 h 4187188"/>
                <a:gd name="connsiteX158" fmla="*/ 1559607 w 4374744"/>
                <a:gd name="connsiteY158" fmla="*/ 1242559 h 4187188"/>
                <a:gd name="connsiteX159" fmla="*/ 1560076 w 4374744"/>
                <a:gd name="connsiteY159" fmla="*/ 1613920 h 4187188"/>
                <a:gd name="connsiteX160" fmla="*/ 1539913 w 4374744"/>
                <a:gd name="connsiteY160" fmla="*/ 1634082 h 4187188"/>
                <a:gd name="connsiteX161" fmla="*/ 1348137 w 4374744"/>
                <a:gd name="connsiteY161" fmla="*/ 1633613 h 4187188"/>
                <a:gd name="connsiteX162" fmla="*/ 1154954 w 4374744"/>
                <a:gd name="connsiteY162" fmla="*/ 1634082 h 4187188"/>
                <a:gd name="connsiteX163" fmla="*/ 1135730 w 4374744"/>
                <a:gd name="connsiteY163" fmla="*/ 1614389 h 4187188"/>
                <a:gd name="connsiteX164" fmla="*/ 1135261 w 4374744"/>
                <a:gd name="connsiteY164" fmla="*/ 1246779 h 4187188"/>
                <a:gd name="connsiteX165" fmla="*/ 1558200 w 4374744"/>
                <a:gd name="connsiteY165" fmla="*/ 2562015 h 4187188"/>
                <a:gd name="connsiteX166" fmla="*/ 1474269 w 4374744"/>
                <a:gd name="connsiteY166" fmla="*/ 2556858 h 4187188"/>
                <a:gd name="connsiteX167" fmla="*/ 1367362 w 4374744"/>
                <a:gd name="connsiteY167" fmla="*/ 2547949 h 4187188"/>
                <a:gd name="connsiteX168" fmla="*/ 1146514 w 4374744"/>
                <a:gd name="connsiteY168" fmla="*/ 2530600 h 4187188"/>
                <a:gd name="connsiteX169" fmla="*/ 1135261 w 4374744"/>
                <a:gd name="connsiteY169" fmla="*/ 2515595 h 4187188"/>
                <a:gd name="connsiteX170" fmla="*/ 1135261 w 4374744"/>
                <a:gd name="connsiteY170" fmla="*/ 2406344 h 4187188"/>
                <a:gd name="connsiteX171" fmla="*/ 1135261 w 4374744"/>
                <a:gd name="connsiteY171" fmla="*/ 2213161 h 4187188"/>
                <a:gd name="connsiteX172" fmla="*/ 1149328 w 4374744"/>
                <a:gd name="connsiteY172" fmla="*/ 2195812 h 4187188"/>
                <a:gd name="connsiteX173" fmla="*/ 1549291 w 4374744"/>
                <a:gd name="connsiteY173" fmla="*/ 2196281 h 4187188"/>
                <a:gd name="connsiteX174" fmla="*/ 1558200 w 4374744"/>
                <a:gd name="connsiteY174" fmla="*/ 2197219 h 4187188"/>
                <a:gd name="connsiteX175" fmla="*/ 1558200 w 4374744"/>
                <a:gd name="connsiteY175" fmla="*/ 2562015 h 4187188"/>
                <a:gd name="connsiteX176" fmla="*/ 1540382 w 4374744"/>
                <a:gd name="connsiteY176" fmla="*/ 2113288 h 4187188"/>
                <a:gd name="connsiteX177" fmla="*/ 1154017 w 4374744"/>
                <a:gd name="connsiteY177" fmla="*/ 2113288 h 4187188"/>
                <a:gd name="connsiteX178" fmla="*/ 1135261 w 4374744"/>
                <a:gd name="connsiteY178" fmla="*/ 2095470 h 4187188"/>
                <a:gd name="connsiteX179" fmla="*/ 1135261 w 4374744"/>
                <a:gd name="connsiteY179" fmla="*/ 1733018 h 4187188"/>
                <a:gd name="connsiteX180" fmla="*/ 1152610 w 4374744"/>
                <a:gd name="connsiteY180" fmla="*/ 1715200 h 4187188"/>
                <a:gd name="connsiteX181" fmla="*/ 1542727 w 4374744"/>
                <a:gd name="connsiteY181" fmla="*/ 1715200 h 4187188"/>
                <a:gd name="connsiteX182" fmla="*/ 1559138 w 4374744"/>
                <a:gd name="connsiteY182" fmla="*/ 1717544 h 4187188"/>
                <a:gd name="connsiteX183" fmla="*/ 1559138 w 4374744"/>
                <a:gd name="connsiteY183" fmla="*/ 1735362 h 4187188"/>
                <a:gd name="connsiteX184" fmla="*/ 1559607 w 4374744"/>
                <a:gd name="connsiteY184" fmla="*/ 2094532 h 4187188"/>
                <a:gd name="connsiteX185" fmla="*/ 1540382 w 4374744"/>
                <a:gd name="connsiteY185" fmla="*/ 2113288 h 4187188"/>
                <a:gd name="connsiteX186" fmla="*/ 1641662 w 4374744"/>
                <a:gd name="connsiteY186" fmla="*/ 1733487 h 4187188"/>
                <a:gd name="connsiteX187" fmla="*/ 1660418 w 4374744"/>
                <a:gd name="connsiteY187" fmla="*/ 1714731 h 4187188"/>
                <a:gd name="connsiteX188" fmla="*/ 2050534 w 4374744"/>
                <a:gd name="connsiteY188" fmla="*/ 1714731 h 4187188"/>
                <a:gd name="connsiteX189" fmla="*/ 2068821 w 4374744"/>
                <a:gd name="connsiteY189" fmla="*/ 1733955 h 4187188"/>
                <a:gd name="connsiteX190" fmla="*/ 2068821 w 4374744"/>
                <a:gd name="connsiteY190" fmla="*/ 2095001 h 4187188"/>
                <a:gd name="connsiteX191" fmla="*/ 2050066 w 4374744"/>
                <a:gd name="connsiteY191" fmla="*/ 2113288 h 4187188"/>
                <a:gd name="connsiteX192" fmla="*/ 1855007 w 4374744"/>
                <a:gd name="connsiteY192" fmla="*/ 2112819 h 4187188"/>
                <a:gd name="connsiteX193" fmla="*/ 1661825 w 4374744"/>
                <a:gd name="connsiteY193" fmla="*/ 2113288 h 4187188"/>
                <a:gd name="connsiteX194" fmla="*/ 1641662 w 4374744"/>
                <a:gd name="connsiteY194" fmla="*/ 2094532 h 4187188"/>
                <a:gd name="connsiteX195" fmla="*/ 1641662 w 4374744"/>
                <a:gd name="connsiteY195" fmla="*/ 1733487 h 4187188"/>
                <a:gd name="connsiteX196" fmla="*/ 2049128 w 4374744"/>
                <a:gd name="connsiteY196" fmla="*/ 2602340 h 4187188"/>
                <a:gd name="connsiteX197" fmla="*/ 1894394 w 4374744"/>
                <a:gd name="connsiteY197" fmla="*/ 2589211 h 4187188"/>
                <a:gd name="connsiteX198" fmla="*/ 1753258 w 4374744"/>
                <a:gd name="connsiteY198" fmla="*/ 2577958 h 4187188"/>
                <a:gd name="connsiteX199" fmla="*/ 1654791 w 4374744"/>
                <a:gd name="connsiteY199" fmla="*/ 2570924 h 4187188"/>
                <a:gd name="connsiteX200" fmla="*/ 1642131 w 4374744"/>
                <a:gd name="connsiteY200" fmla="*/ 2551700 h 4187188"/>
                <a:gd name="connsiteX201" fmla="*/ 1642131 w 4374744"/>
                <a:gd name="connsiteY201" fmla="*/ 2350077 h 4187188"/>
                <a:gd name="connsiteX202" fmla="*/ 1641662 w 4374744"/>
                <a:gd name="connsiteY202" fmla="*/ 2215037 h 4187188"/>
                <a:gd name="connsiteX203" fmla="*/ 1660887 w 4374744"/>
                <a:gd name="connsiteY203" fmla="*/ 2195343 h 4187188"/>
                <a:gd name="connsiteX204" fmla="*/ 1855945 w 4374744"/>
                <a:gd name="connsiteY204" fmla="*/ 2195812 h 4187188"/>
                <a:gd name="connsiteX205" fmla="*/ 2049128 w 4374744"/>
                <a:gd name="connsiteY205" fmla="*/ 2195343 h 4187188"/>
                <a:gd name="connsiteX206" fmla="*/ 2068821 w 4374744"/>
                <a:gd name="connsiteY206" fmla="*/ 2214099 h 4187188"/>
                <a:gd name="connsiteX207" fmla="*/ 2068821 w 4374744"/>
                <a:gd name="connsiteY207" fmla="*/ 2583584 h 4187188"/>
                <a:gd name="connsiteX208" fmla="*/ 2049128 w 4374744"/>
                <a:gd name="connsiteY208" fmla="*/ 2602340 h 4187188"/>
                <a:gd name="connsiteX209" fmla="*/ 2048659 w 4374744"/>
                <a:gd name="connsiteY209" fmla="*/ 1634082 h 4187188"/>
                <a:gd name="connsiteX210" fmla="*/ 1662293 w 4374744"/>
                <a:gd name="connsiteY210" fmla="*/ 1634082 h 4187188"/>
                <a:gd name="connsiteX211" fmla="*/ 1642131 w 4374744"/>
                <a:gd name="connsiteY211" fmla="*/ 1613451 h 4187188"/>
                <a:gd name="connsiteX212" fmla="*/ 1642131 w 4374744"/>
                <a:gd name="connsiteY212" fmla="*/ 1235525 h 4187188"/>
                <a:gd name="connsiteX213" fmla="*/ 1662762 w 4374744"/>
                <a:gd name="connsiteY213" fmla="*/ 1214894 h 4187188"/>
                <a:gd name="connsiteX214" fmla="*/ 1799209 w 4374744"/>
                <a:gd name="connsiteY214" fmla="*/ 1211612 h 4187188"/>
                <a:gd name="connsiteX215" fmla="*/ 2055692 w 4374744"/>
                <a:gd name="connsiteY215" fmla="*/ 1205985 h 4187188"/>
                <a:gd name="connsiteX216" fmla="*/ 2068821 w 4374744"/>
                <a:gd name="connsiteY216" fmla="*/ 1222396 h 4187188"/>
                <a:gd name="connsiteX217" fmla="*/ 2068821 w 4374744"/>
                <a:gd name="connsiteY217" fmla="*/ 1420737 h 4187188"/>
                <a:gd name="connsiteX218" fmla="*/ 2069290 w 4374744"/>
                <a:gd name="connsiteY218" fmla="*/ 1613920 h 4187188"/>
                <a:gd name="connsiteX219" fmla="*/ 2048659 w 4374744"/>
                <a:gd name="connsiteY219" fmla="*/ 1634082 h 4187188"/>
                <a:gd name="connsiteX220" fmla="*/ 2575691 w 4374744"/>
                <a:gd name="connsiteY220" fmla="*/ 2092187 h 4187188"/>
                <a:gd name="connsiteX221" fmla="*/ 2555060 w 4374744"/>
                <a:gd name="connsiteY221" fmla="*/ 2113288 h 4187188"/>
                <a:gd name="connsiteX222" fmla="*/ 2171977 w 4374744"/>
                <a:gd name="connsiteY222" fmla="*/ 2112819 h 4187188"/>
                <a:gd name="connsiteX223" fmla="*/ 2153690 w 4374744"/>
                <a:gd name="connsiteY223" fmla="*/ 2112819 h 4187188"/>
                <a:gd name="connsiteX224" fmla="*/ 2153690 w 4374744"/>
                <a:gd name="connsiteY224" fmla="*/ 1717075 h 4187188"/>
                <a:gd name="connsiteX225" fmla="*/ 2575691 w 4374744"/>
                <a:gd name="connsiteY225" fmla="*/ 1717075 h 4187188"/>
                <a:gd name="connsiteX226" fmla="*/ 2575691 w 4374744"/>
                <a:gd name="connsiteY226" fmla="*/ 1734893 h 4187188"/>
                <a:gd name="connsiteX227" fmla="*/ 2575691 w 4374744"/>
                <a:gd name="connsiteY227" fmla="*/ 2092187 h 4187188"/>
                <a:gd name="connsiteX228" fmla="*/ 2151815 w 4374744"/>
                <a:gd name="connsiteY228" fmla="*/ 1215363 h 4187188"/>
                <a:gd name="connsiteX229" fmla="*/ 2152753 w 4374744"/>
                <a:gd name="connsiteY229" fmla="*/ 1204110 h 4187188"/>
                <a:gd name="connsiteX230" fmla="*/ 2281697 w 4374744"/>
                <a:gd name="connsiteY230" fmla="*/ 1200359 h 4187188"/>
                <a:gd name="connsiteX231" fmla="*/ 2555060 w 4374744"/>
                <a:gd name="connsiteY231" fmla="*/ 1193325 h 4187188"/>
                <a:gd name="connsiteX232" fmla="*/ 2576160 w 4374744"/>
                <a:gd name="connsiteY232" fmla="*/ 1213956 h 4187188"/>
                <a:gd name="connsiteX233" fmla="*/ 2576160 w 4374744"/>
                <a:gd name="connsiteY233" fmla="*/ 1613920 h 4187188"/>
                <a:gd name="connsiteX234" fmla="*/ 2555998 w 4374744"/>
                <a:gd name="connsiteY234" fmla="*/ 1634551 h 4187188"/>
                <a:gd name="connsiteX235" fmla="*/ 2171508 w 4374744"/>
                <a:gd name="connsiteY235" fmla="*/ 1634082 h 4187188"/>
                <a:gd name="connsiteX236" fmla="*/ 2151815 w 4374744"/>
                <a:gd name="connsiteY236" fmla="*/ 1618608 h 4187188"/>
                <a:gd name="connsiteX237" fmla="*/ 2151815 w 4374744"/>
                <a:gd name="connsiteY237" fmla="*/ 1215363 h 4187188"/>
                <a:gd name="connsiteX238" fmla="*/ 2575223 w 4374744"/>
                <a:gd name="connsiteY238" fmla="*/ 2425099 h 4187188"/>
                <a:gd name="connsiteX239" fmla="*/ 2571940 w 4374744"/>
                <a:gd name="connsiteY239" fmla="*/ 2446668 h 4187188"/>
                <a:gd name="connsiteX240" fmla="*/ 2499731 w 4374744"/>
                <a:gd name="connsiteY240" fmla="*/ 2632818 h 4187188"/>
                <a:gd name="connsiteX241" fmla="*/ 2496918 w 4374744"/>
                <a:gd name="connsiteY241" fmla="*/ 2638444 h 4187188"/>
                <a:gd name="connsiteX242" fmla="*/ 2300453 w 4374744"/>
                <a:gd name="connsiteY242" fmla="*/ 2622502 h 4187188"/>
                <a:gd name="connsiteX243" fmla="*/ 2167757 w 4374744"/>
                <a:gd name="connsiteY243" fmla="*/ 2612187 h 4187188"/>
                <a:gd name="connsiteX244" fmla="*/ 2151815 w 4374744"/>
                <a:gd name="connsiteY244" fmla="*/ 2595775 h 4187188"/>
                <a:gd name="connsiteX245" fmla="*/ 2152284 w 4374744"/>
                <a:gd name="connsiteY245" fmla="*/ 2209410 h 4187188"/>
                <a:gd name="connsiteX246" fmla="*/ 2153221 w 4374744"/>
                <a:gd name="connsiteY246" fmla="*/ 2196750 h 4187188"/>
                <a:gd name="connsiteX247" fmla="*/ 2172446 w 4374744"/>
                <a:gd name="connsiteY247" fmla="*/ 2195812 h 4187188"/>
                <a:gd name="connsiteX248" fmla="*/ 2555529 w 4374744"/>
                <a:gd name="connsiteY248" fmla="*/ 2195343 h 4187188"/>
                <a:gd name="connsiteX249" fmla="*/ 2576160 w 4374744"/>
                <a:gd name="connsiteY249" fmla="*/ 2216443 h 4187188"/>
                <a:gd name="connsiteX250" fmla="*/ 2575223 w 4374744"/>
                <a:gd name="connsiteY250" fmla="*/ 2425099 h 4187188"/>
                <a:gd name="connsiteX251" fmla="*/ 679500 w 4374744"/>
                <a:gd name="connsiteY251" fmla="*/ 3940083 h 4187188"/>
                <a:gd name="connsiteX252" fmla="*/ 529455 w 4374744"/>
                <a:gd name="connsiteY252" fmla="*/ 4090597 h 4187188"/>
                <a:gd name="connsiteX253" fmla="*/ 379410 w 4374744"/>
                <a:gd name="connsiteY253" fmla="*/ 3941490 h 4187188"/>
                <a:gd name="connsiteX254" fmla="*/ 528517 w 4374744"/>
                <a:gd name="connsiteY254" fmla="*/ 3790976 h 4187188"/>
                <a:gd name="connsiteX255" fmla="*/ 679500 w 4374744"/>
                <a:gd name="connsiteY255" fmla="*/ 3940083 h 4187188"/>
                <a:gd name="connsiteX256" fmla="*/ 3060992 w 4374744"/>
                <a:gd name="connsiteY256" fmla="*/ 3941021 h 4187188"/>
                <a:gd name="connsiteX257" fmla="*/ 2910010 w 4374744"/>
                <a:gd name="connsiteY257" fmla="*/ 4090128 h 4187188"/>
                <a:gd name="connsiteX258" fmla="*/ 2760434 w 4374744"/>
                <a:gd name="connsiteY258" fmla="*/ 3940083 h 4187188"/>
                <a:gd name="connsiteX259" fmla="*/ 2910948 w 4374744"/>
                <a:gd name="connsiteY259" fmla="*/ 3790507 h 4187188"/>
                <a:gd name="connsiteX260" fmla="*/ 3060992 w 4374744"/>
                <a:gd name="connsiteY260" fmla="*/ 3941021 h 4187188"/>
                <a:gd name="connsiteX261" fmla="*/ 2842021 w 4374744"/>
                <a:gd name="connsiteY261" fmla="*/ 1755056 h 4187188"/>
                <a:gd name="connsiteX262" fmla="*/ 2708856 w 4374744"/>
                <a:gd name="connsiteY262" fmla="*/ 2096407 h 4187188"/>
                <a:gd name="connsiteX263" fmla="*/ 2661967 w 4374744"/>
                <a:gd name="connsiteY263" fmla="*/ 2110943 h 4187188"/>
                <a:gd name="connsiteX264" fmla="*/ 2658216 w 4374744"/>
                <a:gd name="connsiteY264" fmla="*/ 2098752 h 4187188"/>
                <a:gd name="connsiteX265" fmla="*/ 2658685 w 4374744"/>
                <a:gd name="connsiteY265" fmla="*/ 1727860 h 4187188"/>
                <a:gd name="connsiteX266" fmla="*/ 2669469 w 4374744"/>
                <a:gd name="connsiteY266" fmla="*/ 1715200 h 4187188"/>
                <a:gd name="connsiteX267" fmla="*/ 2849054 w 4374744"/>
                <a:gd name="connsiteY267" fmla="*/ 1715200 h 4187188"/>
                <a:gd name="connsiteX268" fmla="*/ 2856557 w 4374744"/>
                <a:gd name="connsiteY268" fmla="*/ 1718013 h 4187188"/>
                <a:gd name="connsiteX269" fmla="*/ 2842021 w 4374744"/>
                <a:gd name="connsiteY269" fmla="*/ 1755056 h 4187188"/>
                <a:gd name="connsiteX270" fmla="*/ 3046457 w 4374744"/>
                <a:gd name="connsiteY270" fmla="*/ 1231774 h 4187188"/>
                <a:gd name="connsiteX271" fmla="*/ 2898757 w 4374744"/>
                <a:gd name="connsiteY271" fmla="*/ 1612044 h 4187188"/>
                <a:gd name="connsiteX272" fmla="*/ 2866872 w 4374744"/>
                <a:gd name="connsiteY272" fmla="*/ 1634551 h 4187188"/>
                <a:gd name="connsiteX273" fmla="*/ 2678847 w 4374744"/>
                <a:gd name="connsiteY273" fmla="*/ 1634551 h 4187188"/>
                <a:gd name="connsiteX274" fmla="*/ 2658216 w 4374744"/>
                <a:gd name="connsiteY274" fmla="*/ 1614389 h 4187188"/>
                <a:gd name="connsiteX275" fmla="*/ 2658216 w 4374744"/>
                <a:gd name="connsiteY275" fmla="*/ 1210674 h 4187188"/>
                <a:gd name="connsiteX276" fmla="*/ 2678378 w 4374744"/>
                <a:gd name="connsiteY276" fmla="*/ 1190043 h 4187188"/>
                <a:gd name="connsiteX277" fmla="*/ 3009884 w 4374744"/>
                <a:gd name="connsiteY277" fmla="*/ 1183010 h 4187188"/>
                <a:gd name="connsiteX278" fmla="*/ 3066619 w 4374744"/>
                <a:gd name="connsiteY278" fmla="*/ 1179727 h 4187188"/>
                <a:gd name="connsiteX279" fmla="*/ 3046457 w 4374744"/>
                <a:gd name="connsiteY279" fmla="*/ 1231774 h 41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374744" h="4187188">
                  <a:moveTo>
                    <a:pt x="4372947" y="105969"/>
                  </a:moveTo>
                  <a:cubicBezTo>
                    <a:pt x="4360756" y="49233"/>
                    <a:pt x="4326996" y="15004"/>
                    <a:pt x="4269791" y="4220"/>
                  </a:cubicBezTo>
                  <a:cubicBezTo>
                    <a:pt x="4266509" y="3751"/>
                    <a:pt x="4263696" y="1407"/>
                    <a:pt x="4260413" y="0"/>
                  </a:cubicBezTo>
                  <a:cubicBezTo>
                    <a:pt x="4255724" y="0"/>
                    <a:pt x="4251505" y="0"/>
                    <a:pt x="4246816" y="0"/>
                  </a:cubicBezTo>
                  <a:cubicBezTo>
                    <a:pt x="4243533" y="1407"/>
                    <a:pt x="4240720" y="3282"/>
                    <a:pt x="4237438" y="3751"/>
                  </a:cubicBezTo>
                  <a:cubicBezTo>
                    <a:pt x="4159133" y="16880"/>
                    <a:pt x="4080360" y="29071"/>
                    <a:pt x="4002055" y="42669"/>
                  </a:cubicBezTo>
                  <a:cubicBezTo>
                    <a:pt x="3861388" y="66582"/>
                    <a:pt x="3721190" y="91902"/>
                    <a:pt x="3580523" y="114409"/>
                  </a:cubicBezTo>
                  <a:cubicBezTo>
                    <a:pt x="3519098" y="124256"/>
                    <a:pt x="3480649" y="155671"/>
                    <a:pt x="3459080" y="214283"/>
                  </a:cubicBezTo>
                  <a:cubicBezTo>
                    <a:pt x="3415474" y="331505"/>
                    <a:pt x="3368585" y="447790"/>
                    <a:pt x="3323102" y="564075"/>
                  </a:cubicBezTo>
                  <a:cubicBezTo>
                    <a:pt x="3269649" y="700991"/>
                    <a:pt x="3216195" y="837438"/>
                    <a:pt x="3163210" y="974354"/>
                  </a:cubicBezTo>
                  <a:cubicBezTo>
                    <a:pt x="3157584" y="988889"/>
                    <a:pt x="3150551" y="993578"/>
                    <a:pt x="3134608" y="994047"/>
                  </a:cubicBezTo>
                  <a:cubicBezTo>
                    <a:pt x="3064744" y="994985"/>
                    <a:pt x="2994410" y="997798"/>
                    <a:pt x="2924546" y="999674"/>
                  </a:cubicBezTo>
                  <a:cubicBezTo>
                    <a:pt x="2828892" y="1002018"/>
                    <a:pt x="2733239" y="1004363"/>
                    <a:pt x="2637585" y="1006707"/>
                  </a:cubicBezTo>
                  <a:cubicBezTo>
                    <a:pt x="2550840" y="1009051"/>
                    <a:pt x="2464564" y="1010927"/>
                    <a:pt x="2377820" y="1013271"/>
                  </a:cubicBezTo>
                  <a:cubicBezTo>
                    <a:pt x="2280759" y="1015616"/>
                    <a:pt x="2184168" y="1017960"/>
                    <a:pt x="2087108" y="1020305"/>
                  </a:cubicBezTo>
                  <a:cubicBezTo>
                    <a:pt x="2000363" y="1022649"/>
                    <a:pt x="1914087" y="1024525"/>
                    <a:pt x="1827343" y="1026869"/>
                  </a:cubicBezTo>
                  <a:cubicBezTo>
                    <a:pt x="1731220" y="1029214"/>
                    <a:pt x="1634629" y="1031558"/>
                    <a:pt x="1538507" y="1033903"/>
                  </a:cubicBezTo>
                  <a:cubicBezTo>
                    <a:pt x="1451762" y="1036247"/>
                    <a:pt x="1365486" y="1038123"/>
                    <a:pt x="1278741" y="1040467"/>
                  </a:cubicBezTo>
                  <a:cubicBezTo>
                    <a:pt x="1182619" y="1042811"/>
                    <a:pt x="1086028" y="1045156"/>
                    <a:pt x="989905" y="1047500"/>
                  </a:cubicBezTo>
                  <a:cubicBezTo>
                    <a:pt x="902692" y="1049845"/>
                    <a:pt x="815478" y="1051720"/>
                    <a:pt x="728264" y="1054065"/>
                  </a:cubicBezTo>
                  <a:cubicBezTo>
                    <a:pt x="632142" y="1056409"/>
                    <a:pt x="535551" y="1058754"/>
                    <a:pt x="439428" y="1061098"/>
                  </a:cubicBezTo>
                  <a:cubicBezTo>
                    <a:pt x="331115" y="1063443"/>
                    <a:pt x="222801" y="1064849"/>
                    <a:pt x="114487" y="1069069"/>
                  </a:cubicBezTo>
                  <a:cubicBezTo>
                    <a:pt x="48374" y="1072352"/>
                    <a:pt x="-2266" y="1125336"/>
                    <a:pt x="78" y="1193794"/>
                  </a:cubicBezTo>
                  <a:cubicBezTo>
                    <a:pt x="1954" y="1253343"/>
                    <a:pt x="12738" y="1312423"/>
                    <a:pt x="20240" y="1371503"/>
                  </a:cubicBezTo>
                  <a:cubicBezTo>
                    <a:pt x="27743" y="1433866"/>
                    <a:pt x="35714" y="1496697"/>
                    <a:pt x="43216" y="1559059"/>
                  </a:cubicBezTo>
                  <a:cubicBezTo>
                    <a:pt x="49312" y="1609700"/>
                    <a:pt x="55407" y="1660809"/>
                    <a:pt x="61503" y="1711449"/>
                  </a:cubicBezTo>
                  <a:cubicBezTo>
                    <a:pt x="69005" y="1773342"/>
                    <a:pt x="76976" y="1835236"/>
                    <a:pt x="84478" y="1897598"/>
                  </a:cubicBezTo>
                  <a:cubicBezTo>
                    <a:pt x="90574" y="1948238"/>
                    <a:pt x="96201" y="1999347"/>
                    <a:pt x="102296" y="2049987"/>
                  </a:cubicBezTo>
                  <a:cubicBezTo>
                    <a:pt x="109798" y="2111881"/>
                    <a:pt x="117770" y="2173774"/>
                    <a:pt x="125272" y="2236137"/>
                  </a:cubicBezTo>
                  <a:cubicBezTo>
                    <a:pt x="131367" y="2287246"/>
                    <a:pt x="136994" y="2338824"/>
                    <a:pt x="143090" y="2390402"/>
                  </a:cubicBezTo>
                  <a:cubicBezTo>
                    <a:pt x="150592" y="2453702"/>
                    <a:pt x="159970" y="2516533"/>
                    <a:pt x="166065" y="2579833"/>
                  </a:cubicBezTo>
                  <a:cubicBezTo>
                    <a:pt x="172161" y="2640789"/>
                    <a:pt x="208734" y="2685802"/>
                    <a:pt x="269221" y="2696587"/>
                  </a:cubicBezTo>
                  <a:cubicBezTo>
                    <a:pt x="301106" y="2702213"/>
                    <a:pt x="333459" y="2703151"/>
                    <a:pt x="365812" y="2705965"/>
                  </a:cubicBezTo>
                  <a:cubicBezTo>
                    <a:pt x="415515" y="2710185"/>
                    <a:pt x="465686" y="2713467"/>
                    <a:pt x="515388" y="2717218"/>
                  </a:cubicBezTo>
                  <a:cubicBezTo>
                    <a:pt x="581033" y="2722376"/>
                    <a:pt x="646678" y="2728002"/>
                    <a:pt x="712791" y="2733160"/>
                  </a:cubicBezTo>
                  <a:cubicBezTo>
                    <a:pt x="761556" y="2736911"/>
                    <a:pt x="810320" y="2740662"/>
                    <a:pt x="859085" y="2744414"/>
                  </a:cubicBezTo>
                  <a:cubicBezTo>
                    <a:pt x="925198" y="2749571"/>
                    <a:pt x="991781" y="2755198"/>
                    <a:pt x="1057894" y="2760825"/>
                  </a:cubicBezTo>
                  <a:cubicBezTo>
                    <a:pt x="1106190" y="2764576"/>
                    <a:pt x="1154486" y="2767858"/>
                    <a:pt x="1202312" y="2772078"/>
                  </a:cubicBezTo>
                  <a:cubicBezTo>
                    <a:pt x="1269364" y="2777236"/>
                    <a:pt x="1335946" y="2782863"/>
                    <a:pt x="1402997" y="2788489"/>
                  </a:cubicBezTo>
                  <a:cubicBezTo>
                    <a:pt x="1451293" y="2792240"/>
                    <a:pt x="1499589" y="2795991"/>
                    <a:pt x="1547415" y="2799743"/>
                  </a:cubicBezTo>
                  <a:cubicBezTo>
                    <a:pt x="1598993" y="2803963"/>
                    <a:pt x="1650571" y="2808182"/>
                    <a:pt x="1702149" y="2812403"/>
                  </a:cubicBezTo>
                  <a:cubicBezTo>
                    <a:pt x="1751383" y="2816154"/>
                    <a:pt x="1800616" y="2819905"/>
                    <a:pt x="1850318" y="2824125"/>
                  </a:cubicBezTo>
                  <a:cubicBezTo>
                    <a:pt x="1913619" y="2829283"/>
                    <a:pt x="1977388" y="2834909"/>
                    <a:pt x="2040688" y="2840067"/>
                  </a:cubicBezTo>
                  <a:cubicBezTo>
                    <a:pt x="2091328" y="2844287"/>
                    <a:pt x="2141499" y="2847569"/>
                    <a:pt x="2192139" y="2851320"/>
                  </a:cubicBezTo>
                  <a:cubicBezTo>
                    <a:pt x="2260597" y="2856478"/>
                    <a:pt x="2329524" y="2861167"/>
                    <a:pt x="2397982" y="2868200"/>
                  </a:cubicBezTo>
                  <a:cubicBezTo>
                    <a:pt x="2418613" y="2870076"/>
                    <a:pt x="2439713" y="2867263"/>
                    <a:pt x="2459407" y="2882736"/>
                  </a:cubicBezTo>
                  <a:cubicBezTo>
                    <a:pt x="2599605" y="2993863"/>
                    <a:pt x="2740741" y="3104052"/>
                    <a:pt x="2881408" y="3214241"/>
                  </a:cubicBezTo>
                  <a:cubicBezTo>
                    <a:pt x="2925014" y="3248470"/>
                    <a:pt x="2955492" y="3290670"/>
                    <a:pt x="2966746" y="3345999"/>
                  </a:cubicBezTo>
                  <a:cubicBezTo>
                    <a:pt x="2979406" y="3407893"/>
                    <a:pt x="2948459" y="3459471"/>
                    <a:pt x="2887034" y="3471193"/>
                  </a:cubicBezTo>
                  <a:cubicBezTo>
                    <a:pt x="2853274" y="3477757"/>
                    <a:pt x="2818107" y="3477757"/>
                    <a:pt x="2783410" y="3477757"/>
                  </a:cubicBezTo>
                  <a:cubicBezTo>
                    <a:pt x="2399858" y="3479164"/>
                    <a:pt x="2015837" y="3480571"/>
                    <a:pt x="1632285" y="3481509"/>
                  </a:cubicBezTo>
                  <a:cubicBezTo>
                    <a:pt x="1277804" y="3482446"/>
                    <a:pt x="922854" y="3483384"/>
                    <a:pt x="568373" y="3484322"/>
                  </a:cubicBezTo>
                  <a:cubicBezTo>
                    <a:pt x="449744" y="3484791"/>
                    <a:pt x="331115" y="3485260"/>
                    <a:pt x="212485" y="3485729"/>
                  </a:cubicBezTo>
                  <a:cubicBezTo>
                    <a:pt x="198888" y="3485729"/>
                    <a:pt x="184821" y="3486198"/>
                    <a:pt x="172161" y="3489949"/>
                  </a:cubicBezTo>
                  <a:cubicBezTo>
                    <a:pt x="118239" y="3504015"/>
                    <a:pt x="77914" y="3560282"/>
                    <a:pt x="83541" y="3612798"/>
                  </a:cubicBezTo>
                  <a:cubicBezTo>
                    <a:pt x="90105" y="3676567"/>
                    <a:pt x="134650" y="3724394"/>
                    <a:pt x="194668" y="3726269"/>
                  </a:cubicBezTo>
                  <a:cubicBezTo>
                    <a:pt x="254686" y="3728614"/>
                    <a:pt x="314235" y="3726738"/>
                    <a:pt x="374252" y="3727207"/>
                  </a:cubicBezTo>
                  <a:cubicBezTo>
                    <a:pt x="380348" y="3727207"/>
                    <a:pt x="386913" y="3728145"/>
                    <a:pt x="393008" y="3728614"/>
                  </a:cubicBezTo>
                  <a:cubicBezTo>
                    <a:pt x="333459" y="3775034"/>
                    <a:pt x="294541" y="3831301"/>
                    <a:pt x="283288" y="3905385"/>
                  </a:cubicBezTo>
                  <a:cubicBezTo>
                    <a:pt x="272034" y="3980408"/>
                    <a:pt x="292197" y="4046990"/>
                    <a:pt x="340961" y="4103726"/>
                  </a:cubicBezTo>
                  <a:cubicBezTo>
                    <a:pt x="425361" y="4201255"/>
                    <a:pt x="568373" y="4218604"/>
                    <a:pt x="670122" y="4146395"/>
                  </a:cubicBezTo>
                  <a:cubicBezTo>
                    <a:pt x="722638" y="4108884"/>
                    <a:pt x="759211" y="4059181"/>
                    <a:pt x="771402" y="3995412"/>
                  </a:cubicBezTo>
                  <a:cubicBezTo>
                    <a:pt x="793440" y="3884285"/>
                    <a:pt x="752647" y="3796603"/>
                    <a:pt x="661682" y="3730020"/>
                  </a:cubicBezTo>
                  <a:cubicBezTo>
                    <a:pt x="662620" y="3729083"/>
                    <a:pt x="663558" y="3728145"/>
                    <a:pt x="664964" y="3727207"/>
                  </a:cubicBezTo>
                  <a:cubicBezTo>
                    <a:pt x="1371582" y="3725332"/>
                    <a:pt x="2078668" y="3722987"/>
                    <a:pt x="2785285" y="3721111"/>
                  </a:cubicBezTo>
                  <a:cubicBezTo>
                    <a:pt x="2786223" y="3722518"/>
                    <a:pt x="2786692" y="3724394"/>
                    <a:pt x="2787630" y="3725800"/>
                  </a:cubicBezTo>
                  <a:cubicBezTo>
                    <a:pt x="2713545" y="3772689"/>
                    <a:pt x="2668063" y="3838803"/>
                    <a:pt x="2662436" y="3926485"/>
                  </a:cubicBezTo>
                  <a:cubicBezTo>
                    <a:pt x="2656809" y="4014636"/>
                    <a:pt x="2691976" y="4087314"/>
                    <a:pt x="2762309" y="4141706"/>
                  </a:cubicBezTo>
                  <a:cubicBezTo>
                    <a:pt x="2873906" y="4227513"/>
                    <a:pt x="3037548" y="4198911"/>
                    <a:pt x="3117259" y="4080750"/>
                  </a:cubicBezTo>
                  <a:cubicBezTo>
                    <a:pt x="3157115" y="4021670"/>
                    <a:pt x="3169306" y="3956494"/>
                    <a:pt x="3153364" y="3888505"/>
                  </a:cubicBezTo>
                  <a:cubicBezTo>
                    <a:pt x="3129919" y="3788163"/>
                    <a:pt x="3063806" y="3726738"/>
                    <a:pt x="2962526" y="3697667"/>
                  </a:cubicBezTo>
                  <a:cubicBezTo>
                    <a:pt x="2969559" y="3693447"/>
                    <a:pt x="2972841" y="3691102"/>
                    <a:pt x="2976592" y="3689696"/>
                  </a:cubicBezTo>
                  <a:cubicBezTo>
                    <a:pt x="3049739" y="3661094"/>
                    <a:pt x="3109288" y="3614205"/>
                    <a:pt x="3152426" y="3549029"/>
                  </a:cubicBezTo>
                  <a:cubicBezTo>
                    <a:pt x="3173057" y="3518082"/>
                    <a:pt x="3194157" y="3484791"/>
                    <a:pt x="3204004" y="3449624"/>
                  </a:cubicBezTo>
                  <a:cubicBezTo>
                    <a:pt x="3222760" y="3379760"/>
                    <a:pt x="3215257" y="3308957"/>
                    <a:pt x="3190875" y="3240030"/>
                  </a:cubicBezTo>
                  <a:cubicBezTo>
                    <a:pt x="3156646" y="3142501"/>
                    <a:pt x="3090532" y="3069354"/>
                    <a:pt x="3010352" y="3006992"/>
                  </a:cubicBezTo>
                  <a:cubicBezTo>
                    <a:pt x="2918919" y="2935252"/>
                    <a:pt x="2827485" y="2863511"/>
                    <a:pt x="2735583" y="2792240"/>
                  </a:cubicBezTo>
                  <a:cubicBezTo>
                    <a:pt x="2722454" y="2782394"/>
                    <a:pt x="2721985" y="2773954"/>
                    <a:pt x="2727612" y="2759418"/>
                  </a:cubicBezTo>
                  <a:cubicBezTo>
                    <a:pt x="2789036" y="2603747"/>
                    <a:pt x="2849992" y="2448075"/>
                    <a:pt x="2910479" y="2292403"/>
                  </a:cubicBezTo>
                  <a:cubicBezTo>
                    <a:pt x="3099910" y="1807102"/>
                    <a:pt x="3289811" y="1321801"/>
                    <a:pt x="3479242" y="836500"/>
                  </a:cubicBezTo>
                  <a:cubicBezTo>
                    <a:pt x="3540198" y="677546"/>
                    <a:pt x="3601154" y="520937"/>
                    <a:pt x="3662110" y="363859"/>
                  </a:cubicBezTo>
                  <a:cubicBezTo>
                    <a:pt x="3666798" y="352136"/>
                    <a:pt x="3672425" y="346041"/>
                    <a:pt x="3686023" y="344165"/>
                  </a:cubicBezTo>
                  <a:cubicBezTo>
                    <a:pt x="3747916" y="334788"/>
                    <a:pt x="3809341" y="324003"/>
                    <a:pt x="3870766" y="313219"/>
                  </a:cubicBezTo>
                  <a:cubicBezTo>
                    <a:pt x="4002993" y="290712"/>
                    <a:pt x="4134751" y="267736"/>
                    <a:pt x="4266978" y="245698"/>
                  </a:cubicBezTo>
                  <a:cubicBezTo>
                    <a:pt x="4318556" y="237258"/>
                    <a:pt x="4360756" y="198809"/>
                    <a:pt x="4371540" y="148169"/>
                  </a:cubicBezTo>
                  <a:cubicBezTo>
                    <a:pt x="4372947" y="142074"/>
                    <a:pt x="4374823" y="136447"/>
                    <a:pt x="4376698" y="130351"/>
                  </a:cubicBezTo>
                  <a:cubicBezTo>
                    <a:pt x="4376698" y="124725"/>
                    <a:pt x="4376698" y="119098"/>
                    <a:pt x="4376698" y="113471"/>
                  </a:cubicBezTo>
                  <a:cubicBezTo>
                    <a:pt x="4375760" y="111127"/>
                    <a:pt x="4373416" y="108782"/>
                    <a:pt x="4372947" y="105969"/>
                  </a:cubicBezTo>
                  <a:close/>
                  <a:moveTo>
                    <a:pt x="626046" y="1260377"/>
                  </a:moveTo>
                  <a:cubicBezTo>
                    <a:pt x="626046" y="1245841"/>
                    <a:pt x="630266" y="1240683"/>
                    <a:pt x="645740" y="1240683"/>
                  </a:cubicBezTo>
                  <a:cubicBezTo>
                    <a:pt x="749833" y="1238808"/>
                    <a:pt x="853927" y="1236463"/>
                    <a:pt x="958489" y="1234119"/>
                  </a:cubicBezTo>
                  <a:cubicBezTo>
                    <a:pt x="985216" y="1233650"/>
                    <a:pt x="1011943" y="1232243"/>
                    <a:pt x="1038670" y="1230836"/>
                  </a:cubicBezTo>
                  <a:cubicBezTo>
                    <a:pt x="1048516" y="1230367"/>
                    <a:pt x="1052736" y="1234119"/>
                    <a:pt x="1052736" y="1244434"/>
                  </a:cubicBezTo>
                  <a:cubicBezTo>
                    <a:pt x="1052736" y="1369159"/>
                    <a:pt x="1052268" y="1493884"/>
                    <a:pt x="1052736" y="1618608"/>
                  </a:cubicBezTo>
                  <a:cubicBezTo>
                    <a:pt x="1052736" y="1633144"/>
                    <a:pt x="1044296" y="1633613"/>
                    <a:pt x="1033981" y="1633613"/>
                  </a:cubicBezTo>
                  <a:cubicBezTo>
                    <a:pt x="968805" y="1633613"/>
                    <a:pt x="904098" y="1633613"/>
                    <a:pt x="838923" y="1633613"/>
                  </a:cubicBezTo>
                  <a:cubicBezTo>
                    <a:pt x="774685" y="1633613"/>
                    <a:pt x="709978" y="1633144"/>
                    <a:pt x="645740" y="1634082"/>
                  </a:cubicBezTo>
                  <a:cubicBezTo>
                    <a:pt x="630735" y="1634082"/>
                    <a:pt x="626046" y="1629393"/>
                    <a:pt x="626046" y="1614389"/>
                  </a:cubicBezTo>
                  <a:cubicBezTo>
                    <a:pt x="626515" y="1496697"/>
                    <a:pt x="626515" y="1378537"/>
                    <a:pt x="626046" y="1260377"/>
                  </a:cubicBezTo>
                  <a:close/>
                  <a:moveTo>
                    <a:pt x="287039" y="2094532"/>
                  </a:moveTo>
                  <a:cubicBezTo>
                    <a:pt x="274848" y="1991845"/>
                    <a:pt x="262188" y="1889158"/>
                    <a:pt x="249997" y="1786940"/>
                  </a:cubicBezTo>
                  <a:cubicBezTo>
                    <a:pt x="247183" y="1763964"/>
                    <a:pt x="245308" y="1740989"/>
                    <a:pt x="242494" y="1716606"/>
                  </a:cubicBezTo>
                  <a:cubicBezTo>
                    <a:pt x="250934" y="1715669"/>
                    <a:pt x="257499" y="1714731"/>
                    <a:pt x="264532" y="1714731"/>
                  </a:cubicBezTo>
                  <a:cubicBezTo>
                    <a:pt x="350808" y="1714731"/>
                    <a:pt x="436615" y="1714731"/>
                    <a:pt x="522891" y="1714731"/>
                  </a:cubicBezTo>
                  <a:cubicBezTo>
                    <a:pt x="544928" y="1714731"/>
                    <a:pt x="545397" y="1715669"/>
                    <a:pt x="545397" y="1738175"/>
                  </a:cubicBezTo>
                  <a:cubicBezTo>
                    <a:pt x="545397" y="1855398"/>
                    <a:pt x="545397" y="1973089"/>
                    <a:pt x="545397" y="2090312"/>
                  </a:cubicBezTo>
                  <a:cubicBezTo>
                    <a:pt x="545397" y="2112819"/>
                    <a:pt x="545397" y="2112819"/>
                    <a:pt x="522422" y="2112819"/>
                  </a:cubicBezTo>
                  <a:cubicBezTo>
                    <a:pt x="450682" y="2112819"/>
                    <a:pt x="378941" y="2112350"/>
                    <a:pt x="307201" y="2113288"/>
                  </a:cubicBezTo>
                  <a:cubicBezTo>
                    <a:pt x="292666" y="2113288"/>
                    <a:pt x="288446" y="2107192"/>
                    <a:pt x="287039" y="2094532"/>
                  </a:cubicBezTo>
                  <a:close/>
                  <a:moveTo>
                    <a:pt x="545397" y="2465424"/>
                  </a:moveTo>
                  <a:cubicBezTo>
                    <a:pt x="545397" y="2479491"/>
                    <a:pt x="540240" y="2482773"/>
                    <a:pt x="526642" y="2481366"/>
                  </a:cubicBezTo>
                  <a:cubicBezTo>
                    <a:pt x="473657" y="2476677"/>
                    <a:pt x="420204" y="2472457"/>
                    <a:pt x="367219" y="2468237"/>
                  </a:cubicBezTo>
                  <a:cubicBezTo>
                    <a:pt x="366281" y="2468237"/>
                    <a:pt x="364875" y="2468237"/>
                    <a:pt x="363937" y="2468237"/>
                  </a:cubicBezTo>
                  <a:cubicBezTo>
                    <a:pt x="333459" y="2466831"/>
                    <a:pt x="332052" y="2464955"/>
                    <a:pt x="328301" y="2434477"/>
                  </a:cubicBezTo>
                  <a:cubicBezTo>
                    <a:pt x="319392" y="2359455"/>
                    <a:pt x="310483" y="2284432"/>
                    <a:pt x="301575" y="2209879"/>
                  </a:cubicBezTo>
                  <a:cubicBezTo>
                    <a:pt x="301106" y="2206128"/>
                    <a:pt x="301575" y="2201908"/>
                    <a:pt x="301575" y="2195812"/>
                  </a:cubicBezTo>
                  <a:cubicBezTo>
                    <a:pt x="330646" y="2195812"/>
                    <a:pt x="357372" y="2195812"/>
                    <a:pt x="384099" y="2195812"/>
                  </a:cubicBezTo>
                  <a:cubicBezTo>
                    <a:pt x="431926" y="2195812"/>
                    <a:pt x="479753" y="2196281"/>
                    <a:pt x="527580" y="2195343"/>
                  </a:cubicBezTo>
                  <a:cubicBezTo>
                    <a:pt x="540708" y="2195343"/>
                    <a:pt x="545866" y="2199094"/>
                    <a:pt x="545866" y="2212692"/>
                  </a:cubicBezTo>
                  <a:cubicBezTo>
                    <a:pt x="545397" y="2297092"/>
                    <a:pt x="545397" y="2381024"/>
                    <a:pt x="545397" y="2465424"/>
                  </a:cubicBezTo>
                  <a:close/>
                  <a:moveTo>
                    <a:pt x="545397" y="1439961"/>
                  </a:moveTo>
                  <a:cubicBezTo>
                    <a:pt x="545397" y="1497635"/>
                    <a:pt x="544928" y="1555308"/>
                    <a:pt x="545866" y="1612513"/>
                  </a:cubicBezTo>
                  <a:cubicBezTo>
                    <a:pt x="545866" y="1628455"/>
                    <a:pt x="541177" y="1634082"/>
                    <a:pt x="524297" y="1634082"/>
                  </a:cubicBezTo>
                  <a:cubicBezTo>
                    <a:pt x="433802" y="1633144"/>
                    <a:pt x="342837" y="1633144"/>
                    <a:pt x="252341" y="1634082"/>
                  </a:cubicBezTo>
                  <a:cubicBezTo>
                    <a:pt x="234523" y="1634082"/>
                    <a:pt x="230303" y="1627048"/>
                    <a:pt x="228428" y="1611575"/>
                  </a:cubicBezTo>
                  <a:cubicBezTo>
                    <a:pt x="221394" y="1547806"/>
                    <a:pt x="212954" y="1484037"/>
                    <a:pt x="205452" y="1420737"/>
                  </a:cubicBezTo>
                  <a:cubicBezTo>
                    <a:pt x="199356" y="1371503"/>
                    <a:pt x="193261" y="1322739"/>
                    <a:pt x="188103" y="1273505"/>
                  </a:cubicBezTo>
                  <a:cubicBezTo>
                    <a:pt x="185759" y="1251936"/>
                    <a:pt x="186228" y="1251936"/>
                    <a:pt x="208265" y="1251468"/>
                  </a:cubicBezTo>
                  <a:cubicBezTo>
                    <a:pt x="313766" y="1249123"/>
                    <a:pt x="418797" y="1247248"/>
                    <a:pt x="524297" y="1243965"/>
                  </a:cubicBezTo>
                  <a:cubicBezTo>
                    <a:pt x="541177" y="1243496"/>
                    <a:pt x="545866" y="1249123"/>
                    <a:pt x="545397" y="1265065"/>
                  </a:cubicBezTo>
                  <a:cubicBezTo>
                    <a:pt x="544928" y="1323677"/>
                    <a:pt x="545397" y="1381819"/>
                    <a:pt x="545397" y="1439961"/>
                  </a:cubicBezTo>
                  <a:close/>
                  <a:moveTo>
                    <a:pt x="1052736" y="2504811"/>
                  </a:moveTo>
                  <a:cubicBezTo>
                    <a:pt x="1052736" y="2519815"/>
                    <a:pt x="1048047" y="2522160"/>
                    <a:pt x="1033512" y="2520753"/>
                  </a:cubicBezTo>
                  <a:cubicBezTo>
                    <a:pt x="983341" y="2516064"/>
                    <a:pt x="932701" y="2513251"/>
                    <a:pt x="882060" y="2509499"/>
                  </a:cubicBezTo>
                  <a:cubicBezTo>
                    <a:pt x="817822" y="2504342"/>
                    <a:pt x="754053" y="2498715"/>
                    <a:pt x="690284" y="2493088"/>
                  </a:cubicBezTo>
                  <a:cubicBezTo>
                    <a:pt x="675749" y="2491682"/>
                    <a:pt x="660744" y="2488868"/>
                    <a:pt x="646209" y="2489806"/>
                  </a:cubicBezTo>
                  <a:cubicBezTo>
                    <a:pt x="627922" y="2490744"/>
                    <a:pt x="626046" y="2481835"/>
                    <a:pt x="626046" y="2466831"/>
                  </a:cubicBezTo>
                  <a:cubicBezTo>
                    <a:pt x="626515" y="2390870"/>
                    <a:pt x="626046" y="2315379"/>
                    <a:pt x="626046" y="2239419"/>
                  </a:cubicBezTo>
                  <a:cubicBezTo>
                    <a:pt x="626046" y="2230510"/>
                    <a:pt x="626515" y="2221132"/>
                    <a:pt x="626046" y="2212223"/>
                  </a:cubicBezTo>
                  <a:cubicBezTo>
                    <a:pt x="625578" y="2200032"/>
                    <a:pt x="630266" y="2195343"/>
                    <a:pt x="642927" y="2195343"/>
                  </a:cubicBezTo>
                  <a:cubicBezTo>
                    <a:pt x="708571" y="2195812"/>
                    <a:pt x="774216" y="2195812"/>
                    <a:pt x="839391" y="2195812"/>
                  </a:cubicBezTo>
                  <a:cubicBezTo>
                    <a:pt x="904567" y="2195812"/>
                    <a:pt x="969274" y="2196281"/>
                    <a:pt x="1034450" y="2195343"/>
                  </a:cubicBezTo>
                  <a:cubicBezTo>
                    <a:pt x="1047579" y="2195343"/>
                    <a:pt x="1052268" y="2198625"/>
                    <a:pt x="1052268" y="2212223"/>
                  </a:cubicBezTo>
                  <a:cubicBezTo>
                    <a:pt x="1052268" y="2309752"/>
                    <a:pt x="1052268" y="2407282"/>
                    <a:pt x="1052736" y="2504811"/>
                  </a:cubicBezTo>
                  <a:close/>
                  <a:moveTo>
                    <a:pt x="1052736" y="2095470"/>
                  </a:moveTo>
                  <a:cubicBezTo>
                    <a:pt x="1052736" y="2109068"/>
                    <a:pt x="1048516" y="2113288"/>
                    <a:pt x="1035387" y="2112819"/>
                  </a:cubicBezTo>
                  <a:cubicBezTo>
                    <a:pt x="970212" y="2112350"/>
                    <a:pt x="905505" y="2112350"/>
                    <a:pt x="840329" y="2112350"/>
                  </a:cubicBezTo>
                  <a:cubicBezTo>
                    <a:pt x="776091" y="2112350"/>
                    <a:pt x="711384" y="2111881"/>
                    <a:pt x="647147" y="2112819"/>
                  </a:cubicBezTo>
                  <a:cubicBezTo>
                    <a:pt x="632142" y="2112819"/>
                    <a:pt x="626046" y="2109068"/>
                    <a:pt x="626046" y="2093125"/>
                  </a:cubicBezTo>
                  <a:cubicBezTo>
                    <a:pt x="626515" y="1973558"/>
                    <a:pt x="626515" y="1853522"/>
                    <a:pt x="626046" y="1733955"/>
                  </a:cubicBezTo>
                  <a:cubicBezTo>
                    <a:pt x="626046" y="1718951"/>
                    <a:pt x="631204" y="1714262"/>
                    <a:pt x="645740" y="1714262"/>
                  </a:cubicBezTo>
                  <a:cubicBezTo>
                    <a:pt x="775153" y="1714731"/>
                    <a:pt x="904567" y="1714731"/>
                    <a:pt x="1033981" y="1714262"/>
                  </a:cubicBezTo>
                  <a:cubicBezTo>
                    <a:pt x="1047579" y="1714262"/>
                    <a:pt x="1052736" y="1718013"/>
                    <a:pt x="1052736" y="1733018"/>
                  </a:cubicBezTo>
                  <a:cubicBezTo>
                    <a:pt x="1052268" y="1853991"/>
                    <a:pt x="1052268" y="1974965"/>
                    <a:pt x="1052736" y="2095470"/>
                  </a:cubicBezTo>
                  <a:close/>
                  <a:moveTo>
                    <a:pt x="1135261" y="1246779"/>
                  </a:moveTo>
                  <a:cubicBezTo>
                    <a:pt x="1135261" y="1231305"/>
                    <a:pt x="1140419" y="1227554"/>
                    <a:pt x="1154954" y="1227554"/>
                  </a:cubicBezTo>
                  <a:cubicBezTo>
                    <a:pt x="1224350" y="1227085"/>
                    <a:pt x="1294215" y="1225679"/>
                    <a:pt x="1363610" y="1223803"/>
                  </a:cubicBezTo>
                  <a:cubicBezTo>
                    <a:pt x="1419877" y="1222396"/>
                    <a:pt x="1476144" y="1220052"/>
                    <a:pt x="1532880" y="1217708"/>
                  </a:cubicBezTo>
                  <a:cubicBezTo>
                    <a:pt x="1559607" y="1216770"/>
                    <a:pt x="1559607" y="1216770"/>
                    <a:pt x="1559607" y="1242559"/>
                  </a:cubicBezTo>
                  <a:cubicBezTo>
                    <a:pt x="1559607" y="1366346"/>
                    <a:pt x="1559138" y="1490133"/>
                    <a:pt x="1560076" y="1613920"/>
                  </a:cubicBezTo>
                  <a:cubicBezTo>
                    <a:pt x="1560076" y="1629862"/>
                    <a:pt x="1555387" y="1634551"/>
                    <a:pt x="1539913" y="1634082"/>
                  </a:cubicBezTo>
                  <a:cubicBezTo>
                    <a:pt x="1476144" y="1633144"/>
                    <a:pt x="1412375" y="1633613"/>
                    <a:pt x="1348137" y="1633613"/>
                  </a:cubicBezTo>
                  <a:cubicBezTo>
                    <a:pt x="1283899" y="1633613"/>
                    <a:pt x="1219192" y="1633144"/>
                    <a:pt x="1154954" y="1634082"/>
                  </a:cubicBezTo>
                  <a:cubicBezTo>
                    <a:pt x="1139950" y="1634082"/>
                    <a:pt x="1135730" y="1629393"/>
                    <a:pt x="1135730" y="1614389"/>
                  </a:cubicBezTo>
                  <a:cubicBezTo>
                    <a:pt x="1135730" y="1492008"/>
                    <a:pt x="1135730" y="1369159"/>
                    <a:pt x="1135261" y="1246779"/>
                  </a:cubicBezTo>
                  <a:close/>
                  <a:moveTo>
                    <a:pt x="1558200" y="2562015"/>
                  </a:moveTo>
                  <a:cubicBezTo>
                    <a:pt x="1529598" y="2560140"/>
                    <a:pt x="1501933" y="2558733"/>
                    <a:pt x="1474269" y="2556858"/>
                  </a:cubicBezTo>
                  <a:cubicBezTo>
                    <a:pt x="1438633" y="2554044"/>
                    <a:pt x="1402997" y="2550762"/>
                    <a:pt x="1367362" y="2547949"/>
                  </a:cubicBezTo>
                  <a:cubicBezTo>
                    <a:pt x="1293746" y="2541853"/>
                    <a:pt x="1220130" y="2536226"/>
                    <a:pt x="1146514" y="2530600"/>
                  </a:cubicBezTo>
                  <a:cubicBezTo>
                    <a:pt x="1135730" y="2529662"/>
                    <a:pt x="1135261" y="2523566"/>
                    <a:pt x="1135261" y="2515595"/>
                  </a:cubicBezTo>
                  <a:cubicBezTo>
                    <a:pt x="1135261" y="2479022"/>
                    <a:pt x="1135261" y="2442448"/>
                    <a:pt x="1135261" y="2406344"/>
                  </a:cubicBezTo>
                  <a:cubicBezTo>
                    <a:pt x="1135261" y="2342106"/>
                    <a:pt x="1135261" y="2277399"/>
                    <a:pt x="1135261" y="2213161"/>
                  </a:cubicBezTo>
                  <a:cubicBezTo>
                    <a:pt x="1135261" y="2203314"/>
                    <a:pt x="1135261" y="2195812"/>
                    <a:pt x="1149328" y="2195812"/>
                  </a:cubicBezTo>
                  <a:cubicBezTo>
                    <a:pt x="1282493" y="2196281"/>
                    <a:pt x="1416126" y="2196281"/>
                    <a:pt x="1549291" y="2196281"/>
                  </a:cubicBezTo>
                  <a:cubicBezTo>
                    <a:pt x="1551635" y="2196281"/>
                    <a:pt x="1553980" y="2196750"/>
                    <a:pt x="1558200" y="2197219"/>
                  </a:cubicBezTo>
                  <a:cubicBezTo>
                    <a:pt x="1558200" y="2318661"/>
                    <a:pt x="1558200" y="2439166"/>
                    <a:pt x="1558200" y="2562015"/>
                  </a:cubicBezTo>
                  <a:close/>
                  <a:moveTo>
                    <a:pt x="1540382" y="2113288"/>
                  </a:moveTo>
                  <a:cubicBezTo>
                    <a:pt x="1411437" y="2112819"/>
                    <a:pt x="1282493" y="2112819"/>
                    <a:pt x="1154017" y="2113288"/>
                  </a:cubicBezTo>
                  <a:cubicBezTo>
                    <a:pt x="1139950" y="2113288"/>
                    <a:pt x="1135261" y="2110005"/>
                    <a:pt x="1135261" y="2095470"/>
                  </a:cubicBezTo>
                  <a:cubicBezTo>
                    <a:pt x="1135730" y="1974496"/>
                    <a:pt x="1135730" y="1853522"/>
                    <a:pt x="1135261" y="1733018"/>
                  </a:cubicBezTo>
                  <a:cubicBezTo>
                    <a:pt x="1135261" y="1719420"/>
                    <a:pt x="1139950" y="1715200"/>
                    <a:pt x="1152610" y="1715200"/>
                  </a:cubicBezTo>
                  <a:cubicBezTo>
                    <a:pt x="1282493" y="1715200"/>
                    <a:pt x="1412844" y="1715200"/>
                    <a:pt x="1542727" y="1715200"/>
                  </a:cubicBezTo>
                  <a:cubicBezTo>
                    <a:pt x="1547884" y="1715200"/>
                    <a:pt x="1552573" y="1716606"/>
                    <a:pt x="1559138" y="1717544"/>
                  </a:cubicBezTo>
                  <a:cubicBezTo>
                    <a:pt x="1559138" y="1724109"/>
                    <a:pt x="1559138" y="1729735"/>
                    <a:pt x="1559138" y="1735362"/>
                  </a:cubicBezTo>
                  <a:cubicBezTo>
                    <a:pt x="1559138" y="1854929"/>
                    <a:pt x="1558669" y="1974965"/>
                    <a:pt x="1559607" y="2094532"/>
                  </a:cubicBezTo>
                  <a:cubicBezTo>
                    <a:pt x="1559607" y="2109068"/>
                    <a:pt x="1555387" y="2113288"/>
                    <a:pt x="1540382" y="2113288"/>
                  </a:cubicBezTo>
                  <a:close/>
                  <a:moveTo>
                    <a:pt x="1641662" y="1733487"/>
                  </a:moveTo>
                  <a:cubicBezTo>
                    <a:pt x="1641662" y="1718951"/>
                    <a:pt x="1646820" y="1714731"/>
                    <a:pt x="1660418" y="1714731"/>
                  </a:cubicBezTo>
                  <a:cubicBezTo>
                    <a:pt x="1790300" y="1715200"/>
                    <a:pt x="1920652" y="1715200"/>
                    <a:pt x="2050534" y="1714731"/>
                  </a:cubicBezTo>
                  <a:cubicBezTo>
                    <a:pt x="2064601" y="1714731"/>
                    <a:pt x="2068821" y="1720358"/>
                    <a:pt x="2068821" y="1733955"/>
                  </a:cubicBezTo>
                  <a:cubicBezTo>
                    <a:pt x="2068352" y="1854460"/>
                    <a:pt x="2068352" y="1974496"/>
                    <a:pt x="2068821" y="2095001"/>
                  </a:cubicBezTo>
                  <a:cubicBezTo>
                    <a:pt x="2068821" y="2109536"/>
                    <a:pt x="2064132" y="2113288"/>
                    <a:pt x="2050066" y="2113288"/>
                  </a:cubicBezTo>
                  <a:cubicBezTo>
                    <a:pt x="1984890" y="2112819"/>
                    <a:pt x="1920183" y="2112819"/>
                    <a:pt x="1855007" y="2112819"/>
                  </a:cubicBezTo>
                  <a:cubicBezTo>
                    <a:pt x="1790769" y="2112819"/>
                    <a:pt x="1726063" y="2112350"/>
                    <a:pt x="1661825" y="2113288"/>
                  </a:cubicBezTo>
                  <a:cubicBezTo>
                    <a:pt x="1647758" y="2113288"/>
                    <a:pt x="1641662" y="2110474"/>
                    <a:pt x="1641662" y="2094532"/>
                  </a:cubicBezTo>
                  <a:cubicBezTo>
                    <a:pt x="1642131" y="1974027"/>
                    <a:pt x="1642131" y="1853522"/>
                    <a:pt x="1641662" y="1733487"/>
                  </a:cubicBezTo>
                  <a:close/>
                  <a:moveTo>
                    <a:pt x="2049128" y="2602340"/>
                  </a:moveTo>
                  <a:cubicBezTo>
                    <a:pt x="1997550" y="2597651"/>
                    <a:pt x="1945972" y="2593431"/>
                    <a:pt x="1894394" y="2589211"/>
                  </a:cubicBezTo>
                  <a:cubicBezTo>
                    <a:pt x="1847505" y="2585460"/>
                    <a:pt x="1800147" y="2581709"/>
                    <a:pt x="1753258" y="2577958"/>
                  </a:cubicBezTo>
                  <a:cubicBezTo>
                    <a:pt x="1720436" y="2575613"/>
                    <a:pt x="1687614" y="2572800"/>
                    <a:pt x="1654791" y="2570924"/>
                  </a:cubicBezTo>
                  <a:cubicBezTo>
                    <a:pt x="1641193" y="2569986"/>
                    <a:pt x="1642131" y="2561077"/>
                    <a:pt x="1642131" y="2551700"/>
                  </a:cubicBezTo>
                  <a:cubicBezTo>
                    <a:pt x="1642131" y="2484648"/>
                    <a:pt x="1642131" y="2417128"/>
                    <a:pt x="1642131" y="2350077"/>
                  </a:cubicBezTo>
                  <a:cubicBezTo>
                    <a:pt x="1642131" y="2305064"/>
                    <a:pt x="1642600" y="2260050"/>
                    <a:pt x="1641662" y="2215037"/>
                  </a:cubicBezTo>
                  <a:cubicBezTo>
                    <a:pt x="1641193" y="2200501"/>
                    <a:pt x="1645413" y="2195343"/>
                    <a:pt x="1660887" y="2195343"/>
                  </a:cubicBezTo>
                  <a:cubicBezTo>
                    <a:pt x="1726063" y="2196281"/>
                    <a:pt x="1790769" y="2195812"/>
                    <a:pt x="1855945" y="2195812"/>
                  </a:cubicBezTo>
                  <a:cubicBezTo>
                    <a:pt x="1920183" y="2195812"/>
                    <a:pt x="1984890" y="2196281"/>
                    <a:pt x="2049128" y="2195343"/>
                  </a:cubicBezTo>
                  <a:cubicBezTo>
                    <a:pt x="2063663" y="2195343"/>
                    <a:pt x="2068821" y="2198625"/>
                    <a:pt x="2068821" y="2214099"/>
                  </a:cubicBezTo>
                  <a:cubicBezTo>
                    <a:pt x="2068352" y="2337417"/>
                    <a:pt x="2068352" y="2460266"/>
                    <a:pt x="2068821" y="2583584"/>
                  </a:cubicBezTo>
                  <a:cubicBezTo>
                    <a:pt x="2068821" y="2599058"/>
                    <a:pt x="2064132" y="2603747"/>
                    <a:pt x="2049128" y="2602340"/>
                  </a:cubicBezTo>
                  <a:close/>
                  <a:moveTo>
                    <a:pt x="2048659" y="1634082"/>
                  </a:moveTo>
                  <a:cubicBezTo>
                    <a:pt x="1919714" y="1633613"/>
                    <a:pt x="1791238" y="1633613"/>
                    <a:pt x="1662293" y="1634082"/>
                  </a:cubicBezTo>
                  <a:cubicBezTo>
                    <a:pt x="1646351" y="1634082"/>
                    <a:pt x="1642131" y="1628924"/>
                    <a:pt x="1642131" y="1613451"/>
                  </a:cubicBezTo>
                  <a:cubicBezTo>
                    <a:pt x="1642600" y="1487319"/>
                    <a:pt x="1642600" y="1361657"/>
                    <a:pt x="1642131" y="1235525"/>
                  </a:cubicBezTo>
                  <a:cubicBezTo>
                    <a:pt x="1642131" y="1219114"/>
                    <a:pt x="1648696" y="1214894"/>
                    <a:pt x="1662762" y="1214894"/>
                  </a:cubicBezTo>
                  <a:cubicBezTo>
                    <a:pt x="1708245" y="1213956"/>
                    <a:pt x="1753727" y="1212550"/>
                    <a:pt x="1799209" y="1211612"/>
                  </a:cubicBezTo>
                  <a:cubicBezTo>
                    <a:pt x="1884547" y="1209736"/>
                    <a:pt x="1969885" y="1208330"/>
                    <a:pt x="2055692" y="1205985"/>
                  </a:cubicBezTo>
                  <a:cubicBezTo>
                    <a:pt x="2068821" y="1205516"/>
                    <a:pt x="2068821" y="1213019"/>
                    <a:pt x="2068821" y="1222396"/>
                  </a:cubicBezTo>
                  <a:cubicBezTo>
                    <a:pt x="2068821" y="1288510"/>
                    <a:pt x="2068821" y="1354623"/>
                    <a:pt x="2068821" y="1420737"/>
                  </a:cubicBezTo>
                  <a:cubicBezTo>
                    <a:pt x="2068821" y="1484975"/>
                    <a:pt x="2068352" y="1549682"/>
                    <a:pt x="2069290" y="1613920"/>
                  </a:cubicBezTo>
                  <a:cubicBezTo>
                    <a:pt x="2069290" y="1629393"/>
                    <a:pt x="2064132" y="1634082"/>
                    <a:pt x="2048659" y="1634082"/>
                  </a:cubicBezTo>
                  <a:close/>
                  <a:moveTo>
                    <a:pt x="2575691" y="2092187"/>
                  </a:moveTo>
                  <a:cubicBezTo>
                    <a:pt x="2575691" y="2108599"/>
                    <a:pt x="2571471" y="2113288"/>
                    <a:pt x="2555060" y="2113288"/>
                  </a:cubicBezTo>
                  <a:cubicBezTo>
                    <a:pt x="2427522" y="2112819"/>
                    <a:pt x="2299515" y="2112819"/>
                    <a:pt x="2171977" y="2112819"/>
                  </a:cubicBezTo>
                  <a:cubicBezTo>
                    <a:pt x="2166350" y="2112819"/>
                    <a:pt x="2160724" y="2112819"/>
                    <a:pt x="2153690" y="2112819"/>
                  </a:cubicBezTo>
                  <a:cubicBezTo>
                    <a:pt x="2153690" y="1980592"/>
                    <a:pt x="2153690" y="1849771"/>
                    <a:pt x="2153690" y="1717075"/>
                  </a:cubicBezTo>
                  <a:cubicBezTo>
                    <a:pt x="2293420" y="1717075"/>
                    <a:pt x="2433618" y="1717075"/>
                    <a:pt x="2575691" y="1717075"/>
                  </a:cubicBezTo>
                  <a:cubicBezTo>
                    <a:pt x="2575691" y="1723640"/>
                    <a:pt x="2575691" y="1729267"/>
                    <a:pt x="2575691" y="1734893"/>
                  </a:cubicBezTo>
                  <a:cubicBezTo>
                    <a:pt x="2575223" y="1853991"/>
                    <a:pt x="2574753" y="1973089"/>
                    <a:pt x="2575691" y="2092187"/>
                  </a:cubicBezTo>
                  <a:close/>
                  <a:moveTo>
                    <a:pt x="2151815" y="1215363"/>
                  </a:moveTo>
                  <a:cubicBezTo>
                    <a:pt x="2151815" y="1212550"/>
                    <a:pt x="2152284" y="1209736"/>
                    <a:pt x="2152753" y="1204110"/>
                  </a:cubicBezTo>
                  <a:cubicBezTo>
                    <a:pt x="2196359" y="1202703"/>
                    <a:pt x="2239028" y="1201296"/>
                    <a:pt x="2281697" y="1200359"/>
                  </a:cubicBezTo>
                  <a:cubicBezTo>
                    <a:pt x="2372662" y="1198014"/>
                    <a:pt x="2463627" y="1196139"/>
                    <a:pt x="2555060" y="1193325"/>
                  </a:cubicBezTo>
                  <a:cubicBezTo>
                    <a:pt x="2571471" y="1192856"/>
                    <a:pt x="2576160" y="1197545"/>
                    <a:pt x="2576160" y="1213956"/>
                  </a:cubicBezTo>
                  <a:cubicBezTo>
                    <a:pt x="2575691" y="1347121"/>
                    <a:pt x="2575691" y="1480755"/>
                    <a:pt x="2576160" y="1613920"/>
                  </a:cubicBezTo>
                  <a:cubicBezTo>
                    <a:pt x="2576160" y="1629393"/>
                    <a:pt x="2571940" y="1634551"/>
                    <a:pt x="2555998" y="1634551"/>
                  </a:cubicBezTo>
                  <a:cubicBezTo>
                    <a:pt x="2427991" y="1634082"/>
                    <a:pt x="2299515" y="1634082"/>
                    <a:pt x="2171508" y="1634082"/>
                  </a:cubicBezTo>
                  <a:cubicBezTo>
                    <a:pt x="2160724" y="1634082"/>
                    <a:pt x="2151815" y="1635020"/>
                    <a:pt x="2151815" y="1618608"/>
                  </a:cubicBezTo>
                  <a:cubicBezTo>
                    <a:pt x="2151815" y="1484037"/>
                    <a:pt x="2151815" y="1349466"/>
                    <a:pt x="2151815" y="1215363"/>
                  </a:cubicBezTo>
                  <a:close/>
                  <a:moveTo>
                    <a:pt x="2575223" y="2425099"/>
                  </a:moveTo>
                  <a:cubicBezTo>
                    <a:pt x="2575223" y="2432133"/>
                    <a:pt x="2574285" y="2440104"/>
                    <a:pt x="2571940" y="2446668"/>
                  </a:cubicBezTo>
                  <a:cubicBezTo>
                    <a:pt x="2548027" y="2508562"/>
                    <a:pt x="2524113" y="2570455"/>
                    <a:pt x="2499731" y="2632818"/>
                  </a:cubicBezTo>
                  <a:cubicBezTo>
                    <a:pt x="2498324" y="2636100"/>
                    <a:pt x="2496449" y="2638913"/>
                    <a:pt x="2496918" y="2638444"/>
                  </a:cubicBezTo>
                  <a:cubicBezTo>
                    <a:pt x="2429867" y="2632818"/>
                    <a:pt x="2365160" y="2627660"/>
                    <a:pt x="2300453" y="2622502"/>
                  </a:cubicBezTo>
                  <a:cubicBezTo>
                    <a:pt x="2256377" y="2618751"/>
                    <a:pt x="2212302" y="2615469"/>
                    <a:pt x="2167757" y="2612187"/>
                  </a:cubicBezTo>
                  <a:cubicBezTo>
                    <a:pt x="2156973" y="2611249"/>
                    <a:pt x="2151815" y="2607966"/>
                    <a:pt x="2151815" y="2595775"/>
                  </a:cubicBezTo>
                  <a:cubicBezTo>
                    <a:pt x="2152284" y="2466831"/>
                    <a:pt x="2152284" y="2338355"/>
                    <a:pt x="2152284" y="2209410"/>
                  </a:cubicBezTo>
                  <a:cubicBezTo>
                    <a:pt x="2152284" y="2205659"/>
                    <a:pt x="2152753" y="2201908"/>
                    <a:pt x="2153221" y="2196750"/>
                  </a:cubicBezTo>
                  <a:cubicBezTo>
                    <a:pt x="2160255" y="2196281"/>
                    <a:pt x="2166350" y="2195812"/>
                    <a:pt x="2172446" y="2195812"/>
                  </a:cubicBezTo>
                  <a:cubicBezTo>
                    <a:pt x="2299984" y="2195812"/>
                    <a:pt x="2427522" y="2196281"/>
                    <a:pt x="2555529" y="2195343"/>
                  </a:cubicBezTo>
                  <a:cubicBezTo>
                    <a:pt x="2572409" y="2195343"/>
                    <a:pt x="2576160" y="2200501"/>
                    <a:pt x="2576160" y="2216443"/>
                  </a:cubicBezTo>
                  <a:cubicBezTo>
                    <a:pt x="2574753" y="2285839"/>
                    <a:pt x="2575223" y="2355704"/>
                    <a:pt x="2575223" y="2425099"/>
                  </a:cubicBezTo>
                  <a:close/>
                  <a:moveTo>
                    <a:pt x="679500" y="3940083"/>
                  </a:moveTo>
                  <a:cubicBezTo>
                    <a:pt x="679969" y="4021670"/>
                    <a:pt x="611980" y="4090128"/>
                    <a:pt x="529455" y="4090597"/>
                  </a:cubicBezTo>
                  <a:cubicBezTo>
                    <a:pt x="446462" y="4090597"/>
                    <a:pt x="379410" y="4024483"/>
                    <a:pt x="379410" y="3941490"/>
                  </a:cubicBezTo>
                  <a:cubicBezTo>
                    <a:pt x="378472" y="3865530"/>
                    <a:pt x="436615" y="3792852"/>
                    <a:pt x="528517" y="3790976"/>
                  </a:cubicBezTo>
                  <a:cubicBezTo>
                    <a:pt x="610104" y="3788632"/>
                    <a:pt x="679031" y="3858027"/>
                    <a:pt x="679500" y="3940083"/>
                  </a:cubicBezTo>
                  <a:close/>
                  <a:moveTo>
                    <a:pt x="3060992" y="3941021"/>
                  </a:moveTo>
                  <a:cubicBezTo>
                    <a:pt x="3060992" y="4023077"/>
                    <a:pt x="2993003" y="4090597"/>
                    <a:pt x="2910010" y="4090128"/>
                  </a:cubicBezTo>
                  <a:cubicBezTo>
                    <a:pt x="2827017" y="4090128"/>
                    <a:pt x="2760434" y="4023077"/>
                    <a:pt x="2760434" y="3940083"/>
                  </a:cubicBezTo>
                  <a:cubicBezTo>
                    <a:pt x="2761372" y="3859903"/>
                    <a:pt x="2822328" y="3791914"/>
                    <a:pt x="2910948" y="3790507"/>
                  </a:cubicBezTo>
                  <a:cubicBezTo>
                    <a:pt x="2993003" y="3789569"/>
                    <a:pt x="3060992" y="3858965"/>
                    <a:pt x="3060992" y="3941021"/>
                  </a:cubicBezTo>
                  <a:close/>
                  <a:moveTo>
                    <a:pt x="2842021" y="1755056"/>
                  </a:moveTo>
                  <a:cubicBezTo>
                    <a:pt x="2797476" y="1868996"/>
                    <a:pt x="2753401" y="1982467"/>
                    <a:pt x="2708856" y="2096407"/>
                  </a:cubicBezTo>
                  <a:cubicBezTo>
                    <a:pt x="2703698" y="2110005"/>
                    <a:pt x="2674158" y="2119852"/>
                    <a:pt x="2661967" y="2110943"/>
                  </a:cubicBezTo>
                  <a:cubicBezTo>
                    <a:pt x="2659154" y="2109068"/>
                    <a:pt x="2658216" y="2102972"/>
                    <a:pt x="2658216" y="2098752"/>
                  </a:cubicBezTo>
                  <a:cubicBezTo>
                    <a:pt x="2658216" y="1974965"/>
                    <a:pt x="2657747" y="1851647"/>
                    <a:pt x="2658685" y="1727860"/>
                  </a:cubicBezTo>
                  <a:cubicBezTo>
                    <a:pt x="2658685" y="1723171"/>
                    <a:pt x="2665718" y="1715200"/>
                    <a:pt x="2669469" y="1715200"/>
                  </a:cubicBezTo>
                  <a:cubicBezTo>
                    <a:pt x="2729018" y="1714731"/>
                    <a:pt x="2789036" y="1714731"/>
                    <a:pt x="2849054" y="1715200"/>
                  </a:cubicBezTo>
                  <a:cubicBezTo>
                    <a:pt x="2850930" y="1715200"/>
                    <a:pt x="2853274" y="1716606"/>
                    <a:pt x="2856557" y="1718013"/>
                  </a:cubicBezTo>
                  <a:cubicBezTo>
                    <a:pt x="2851399" y="1731142"/>
                    <a:pt x="2846710" y="1743333"/>
                    <a:pt x="2842021" y="1755056"/>
                  </a:cubicBezTo>
                  <a:close/>
                  <a:moveTo>
                    <a:pt x="3046457" y="1231774"/>
                  </a:moveTo>
                  <a:cubicBezTo>
                    <a:pt x="2997224" y="1358375"/>
                    <a:pt x="2947521" y="1484975"/>
                    <a:pt x="2898757" y="1612044"/>
                  </a:cubicBezTo>
                  <a:cubicBezTo>
                    <a:pt x="2892661" y="1628455"/>
                    <a:pt x="2885159" y="1634551"/>
                    <a:pt x="2866872" y="1634551"/>
                  </a:cubicBezTo>
                  <a:cubicBezTo>
                    <a:pt x="2804041" y="1633144"/>
                    <a:pt x="2741209" y="1633613"/>
                    <a:pt x="2678847" y="1634551"/>
                  </a:cubicBezTo>
                  <a:cubicBezTo>
                    <a:pt x="2663843" y="1634551"/>
                    <a:pt x="2658216" y="1630800"/>
                    <a:pt x="2658216" y="1614389"/>
                  </a:cubicBezTo>
                  <a:cubicBezTo>
                    <a:pt x="2658685" y="1479817"/>
                    <a:pt x="2658685" y="1345246"/>
                    <a:pt x="2658216" y="1210674"/>
                  </a:cubicBezTo>
                  <a:cubicBezTo>
                    <a:pt x="2658216" y="1195201"/>
                    <a:pt x="2662436" y="1190512"/>
                    <a:pt x="2678378" y="1190043"/>
                  </a:cubicBezTo>
                  <a:cubicBezTo>
                    <a:pt x="2789036" y="1188167"/>
                    <a:pt x="2899225" y="1185823"/>
                    <a:pt x="3009884" y="1183010"/>
                  </a:cubicBezTo>
                  <a:cubicBezTo>
                    <a:pt x="3027232" y="1182541"/>
                    <a:pt x="3044581" y="1181134"/>
                    <a:pt x="3066619" y="1179727"/>
                  </a:cubicBezTo>
                  <a:cubicBezTo>
                    <a:pt x="3058648" y="1200359"/>
                    <a:pt x="3052553" y="1215832"/>
                    <a:pt x="3046457" y="1231774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96BC6264-84D5-4512-9D21-DA06510EFECB}"/>
                </a:ext>
              </a:extLst>
            </p:cNvPr>
            <p:cNvSpPr/>
            <p:nvPr/>
          </p:nvSpPr>
          <p:spPr>
            <a:xfrm>
              <a:off x="9384139" y="3721295"/>
              <a:ext cx="154734" cy="150045"/>
            </a:xfrm>
            <a:custGeom>
              <a:avLst/>
              <a:gdLst>
                <a:gd name="connsiteX0" fmla="*/ 6 w 154733"/>
                <a:gd name="connsiteY0" fmla="*/ 78323 h 150044"/>
                <a:gd name="connsiteX1" fmla="*/ 79248 w 154733"/>
                <a:gd name="connsiteY1" fmla="*/ 154283 h 150044"/>
                <a:gd name="connsiteX2" fmla="*/ 154739 w 154733"/>
                <a:gd name="connsiteY2" fmla="*/ 76916 h 150044"/>
                <a:gd name="connsiteX3" fmla="*/ 77841 w 154733"/>
                <a:gd name="connsiteY3" fmla="*/ 18 h 150044"/>
                <a:gd name="connsiteX4" fmla="*/ 6 w 154733"/>
                <a:gd name="connsiteY4" fmla="*/ 78323 h 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0044">
                  <a:moveTo>
                    <a:pt x="6" y="78323"/>
                  </a:moveTo>
                  <a:cubicBezTo>
                    <a:pt x="6" y="127556"/>
                    <a:pt x="38455" y="155690"/>
                    <a:pt x="79248" y="154283"/>
                  </a:cubicBezTo>
                  <a:cubicBezTo>
                    <a:pt x="123324" y="152876"/>
                    <a:pt x="155208" y="120992"/>
                    <a:pt x="154739" y="76916"/>
                  </a:cubicBezTo>
                  <a:cubicBezTo>
                    <a:pt x="155208" y="34716"/>
                    <a:pt x="123324" y="-920"/>
                    <a:pt x="77841" y="18"/>
                  </a:cubicBezTo>
                  <a:cubicBezTo>
                    <a:pt x="27670" y="956"/>
                    <a:pt x="-463" y="34247"/>
                    <a:pt x="6" y="78323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8D1ED557-AA4D-4267-B864-0D6273DF336E}"/>
                </a:ext>
              </a:extLst>
            </p:cNvPr>
            <p:cNvSpPr/>
            <p:nvPr/>
          </p:nvSpPr>
          <p:spPr>
            <a:xfrm>
              <a:off x="7001696" y="3720806"/>
              <a:ext cx="154734" cy="154734"/>
            </a:xfrm>
            <a:custGeom>
              <a:avLst/>
              <a:gdLst>
                <a:gd name="connsiteX0" fmla="*/ 77854 w 154733"/>
                <a:gd name="connsiteY0" fmla="*/ 39 h 154733"/>
                <a:gd name="connsiteX1" fmla="*/ 18 w 154733"/>
                <a:gd name="connsiteY1" fmla="*/ 77406 h 154733"/>
                <a:gd name="connsiteX2" fmla="*/ 76916 w 154733"/>
                <a:gd name="connsiteY2" fmla="*/ 154773 h 154733"/>
                <a:gd name="connsiteX3" fmla="*/ 155221 w 154733"/>
                <a:gd name="connsiteY3" fmla="*/ 78344 h 154733"/>
                <a:gd name="connsiteX4" fmla="*/ 77854 w 154733"/>
                <a:gd name="connsiteY4" fmla="*/ 39 h 1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4733">
                  <a:moveTo>
                    <a:pt x="77854" y="39"/>
                  </a:moveTo>
                  <a:cubicBezTo>
                    <a:pt x="36592" y="-1368"/>
                    <a:pt x="487" y="35674"/>
                    <a:pt x="18" y="77406"/>
                  </a:cubicBezTo>
                  <a:cubicBezTo>
                    <a:pt x="-920" y="119137"/>
                    <a:pt x="34716" y="154303"/>
                    <a:pt x="76916" y="154773"/>
                  </a:cubicBezTo>
                  <a:cubicBezTo>
                    <a:pt x="122398" y="155241"/>
                    <a:pt x="155221" y="123357"/>
                    <a:pt x="155221" y="78344"/>
                  </a:cubicBezTo>
                  <a:cubicBezTo>
                    <a:pt x="157096" y="37550"/>
                    <a:pt x="125681" y="1445"/>
                    <a:pt x="77854" y="39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CBBD444C-9C30-4714-80C3-0D9E12ADD8EE}"/>
              </a:ext>
            </a:extLst>
          </p:cNvPr>
          <p:cNvSpPr txBox="1"/>
          <p:nvPr/>
        </p:nvSpPr>
        <p:spPr>
          <a:xfrm>
            <a:off x="8502460" y="3481569"/>
            <a:ext cx="328355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lt-LT" altLang="ko-KR" sz="1600" dirty="0">
                <a:cs typeface="Arial" pitchFamily="34" charset="0"/>
              </a:rPr>
              <a:t>Bulvės, barščiai, morkos, kopūstai</a:t>
            </a:r>
            <a:endParaRPr lang="en-US" altLang="ko-KR" sz="1600" dirty="0"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FE440E66-AB48-4D9A-84B8-2331BBB79F29}"/>
              </a:ext>
            </a:extLst>
          </p:cNvPr>
          <p:cNvSpPr txBox="1"/>
          <p:nvPr/>
        </p:nvSpPr>
        <p:spPr>
          <a:xfrm>
            <a:off x="8502460" y="399088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lt-LT" altLang="ko-KR" sz="1600" dirty="0">
                <a:cs typeface="Arial" pitchFamily="34" charset="0"/>
              </a:rPr>
              <a:t>Pienas, varškė, grietinė</a:t>
            </a:r>
            <a:endParaRPr lang="en-US" altLang="ko-KR" sz="1600" dirty="0"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7BB3133-CF2E-471F-A445-2B65D82B5234}"/>
              </a:ext>
            </a:extLst>
          </p:cNvPr>
          <p:cNvSpPr txBox="1"/>
          <p:nvPr/>
        </p:nvSpPr>
        <p:spPr>
          <a:xfrm>
            <a:off x="8502460" y="503531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lt-LT" altLang="ko-KR" sz="1600" dirty="0">
                <a:cs typeface="Arial" pitchFamily="34" charset="0"/>
              </a:rPr>
              <a:t>Obuoliai, kriaušės</a:t>
            </a:r>
            <a:endParaRPr lang="en-US" altLang="ko-KR" sz="1600" dirty="0"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384C4C8-7D70-4B3A-8BF4-57F989481239}"/>
              </a:ext>
            </a:extLst>
          </p:cNvPr>
          <p:cNvSpPr txBox="1"/>
          <p:nvPr/>
        </p:nvSpPr>
        <p:spPr>
          <a:xfrm>
            <a:off x="8502460" y="463320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lt-LT" altLang="ko-KR" sz="1600" dirty="0">
                <a:cs typeface="Arial" pitchFamily="34" charset="0"/>
              </a:rPr>
              <a:t>Pomidorai, agurkai</a:t>
            </a:r>
            <a:endParaRPr lang="en-US" altLang="ko-KR" sz="1600" dirty="0"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A111D9A-A0E6-4FD8-9745-72BB906400B4}"/>
              </a:ext>
            </a:extLst>
          </p:cNvPr>
          <p:cNvSpPr txBox="1"/>
          <p:nvPr/>
        </p:nvSpPr>
        <p:spPr>
          <a:xfrm>
            <a:off x="8502460" y="431204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lt-LT" altLang="ko-KR" sz="1600" dirty="0">
                <a:cs typeface="Arial" pitchFamily="34" charset="0"/>
              </a:rPr>
              <a:t>Salotos, špinatai</a:t>
            </a:r>
            <a:endParaRPr lang="en-US" altLang="ko-KR" sz="1600" dirty="0"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67E8EBE6-3F5C-4182-99AB-533F1ADC508D}"/>
              </a:ext>
            </a:extLst>
          </p:cNvPr>
          <p:cNvSpPr txBox="1"/>
          <p:nvPr/>
        </p:nvSpPr>
        <p:spPr>
          <a:xfrm>
            <a:off x="8502460" y="5444042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lt-LT" altLang="ko-KR" sz="1600" dirty="0">
                <a:cs typeface="Arial" pitchFamily="34" charset="0"/>
              </a:rPr>
              <a:t>kiaušiniai</a:t>
            </a:r>
            <a:endParaRPr lang="en-US" altLang="ko-KR" sz="1600" dirty="0"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CA70321-45D7-469A-8F3F-7FB36A2E9D62}"/>
              </a:ext>
            </a:extLst>
          </p:cNvPr>
          <p:cNvSpPr txBox="1"/>
          <p:nvPr/>
        </p:nvSpPr>
        <p:spPr>
          <a:xfrm>
            <a:off x="685852" y="1897798"/>
            <a:ext cx="3097218" cy="31085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lt-LT" altLang="ko-KR" sz="2800" dirty="0">
                <a:cs typeface="Arial" pitchFamily="34" charset="0"/>
              </a:rPr>
              <a:t>Kokios daržovės, vaisiai auginami mūsų rajone – koks jų poreikis maitinimą organizuojančiose įstaigose?</a:t>
            </a:r>
            <a:endParaRPr lang="ko-KR" alt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651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lt-LT" dirty="0"/>
              <a:t>Produktų poreikis?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76A4C03-418E-445F-91EC-C2FF62CBB18C}"/>
              </a:ext>
            </a:extLst>
          </p:cNvPr>
          <p:cNvGrpSpPr/>
          <p:nvPr/>
        </p:nvGrpSpPr>
        <p:grpSpPr>
          <a:xfrm>
            <a:off x="914399" y="1727432"/>
            <a:ext cx="4363967" cy="1642841"/>
            <a:chOff x="914399" y="1758462"/>
            <a:chExt cx="4363967" cy="164284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DE3B4690-49A0-4014-8709-E7E5A6266A02}"/>
                </a:ext>
              </a:extLst>
            </p:cNvPr>
            <p:cNvSpPr/>
            <p:nvPr/>
          </p:nvSpPr>
          <p:spPr>
            <a:xfrm>
              <a:off x="914400" y="1758462"/>
              <a:ext cx="1081453" cy="10814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BD7F352-7970-4763-94AC-DB52168B3681}"/>
                </a:ext>
              </a:extLst>
            </p:cNvPr>
            <p:cNvSpPr txBox="1"/>
            <p:nvPr/>
          </p:nvSpPr>
          <p:spPr>
            <a:xfrm>
              <a:off x="2310668" y="2422680"/>
              <a:ext cx="29676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.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FFC4DC8-C23F-43B7-ADC1-6041F1EF91D6}"/>
                </a:ext>
              </a:extLst>
            </p:cNvPr>
            <p:cNvSpPr txBox="1"/>
            <p:nvPr/>
          </p:nvSpPr>
          <p:spPr>
            <a:xfrm>
              <a:off x="914399" y="2939638"/>
              <a:ext cx="1081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$1.99</a:t>
              </a:r>
              <a:endParaRPr lang="ko-KR" altLang="en-US" sz="24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C2157E9-80F1-460B-B2E3-B2D80EE9B312}"/>
              </a:ext>
            </a:extLst>
          </p:cNvPr>
          <p:cNvGrpSpPr/>
          <p:nvPr/>
        </p:nvGrpSpPr>
        <p:grpSpPr>
          <a:xfrm>
            <a:off x="6693876" y="1727432"/>
            <a:ext cx="1081454" cy="1642841"/>
            <a:chOff x="914399" y="1758462"/>
            <a:chExt cx="1081454" cy="164284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19A7E22E-8950-493F-A17D-9A04FCE89E3C}"/>
                </a:ext>
              </a:extLst>
            </p:cNvPr>
            <p:cNvSpPr/>
            <p:nvPr/>
          </p:nvSpPr>
          <p:spPr>
            <a:xfrm>
              <a:off x="914400" y="1758462"/>
              <a:ext cx="1081453" cy="10814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90EF5DE-2E6A-4786-A506-89AE0652BFDF}"/>
                </a:ext>
              </a:extLst>
            </p:cNvPr>
            <p:cNvSpPr txBox="1"/>
            <p:nvPr/>
          </p:nvSpPr>
          <p:spPr>
            <a:xfrm>
              <a:off x="914399" y="2939638"/>
              <a:ext cx="1081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$1.99</a:t>
              </a:r>
              <a:endParaRPr lang="ko-KR" altLang="en-US" sz="24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6672972-501D-46B6-894D-AF87AC2A85B1}"/>
              </a:ext>
            </a:extLst>
          </p:cNvPr>
          <p:cNvGrpSpPr/>
          <p:nvPr/>
        </p:nvGrpSpPr>
        <p:grpSpPr>
          <a:xfrm>
            <a:off x="914399" y="4159522"/>
            <a:ext cx="1081454" cy="1642841"/>
            <a:chOff x="914399" y="1758462"/>
            <a:chExt cx="1081454" cy="164284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A40B9F0B-6A11-4BA1-B705-691C06D58796}"/>
                </a:ext>
              </a:extLst>
            </p:cNvPr>
            <p:cNvSpPr/>
            <p:nvPr/>
          </p:nvSpPr>
          <p:spPr>
            <a:xfrm>
              <a:off x="914400" y="1758462"/>
              <a:ext cx="1081453" cy="108145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FB7DED7-A917-4BC6-9364-DEDF0094D562}"/>
                </a:ext>
              </a:extLst>
            </p:cNvPr>
            <p:cNvSpPr txBox="1"/>
            <p:nvPr/>
          </p:nvSpPr>
          <p:spPr>
            <a:xfrm>
              <a:off x="914399" y="2939638"/>
              <a:ext cx="1081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$1.99</a:t>
              </a:r>
              <a:endParaRPr lang="ko-KR" altLang="en-US" sz="24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CCB1331E-C4A5-445F-9200-73B74E67E614}"/>
              </a:ext>
            </a:extLst>
          </p:cNvPr>
          <p:cNvGrpSpPr/>
          <p:nvPr/>
        </p:nvGrpSpPr>
        <p:grpSpPr>
          <a:xfrm>
            <a:off x="6693876" y="4159522"/>
            <a:ext cx="1081454" cy="1642841"/>
            <a:chOff x="914399" y="1758462"/>
            <a:chExt cx="1081454" cy="164284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DA17C440-F399-44C0-B002-BE79B9E34757}"/>
                </a:ext>
              </a:extLst>
            </p:cNvPr>
            <p:cNvSpPr/>
            <p:nvPr/>
          </p:nvSpPr>
          <p:spPr>
            <a:xfrm>
              <a:off x="914400" y="1758462"/>
              <a:ext cx="1081453" cy="10814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DBAB08E-1015-4A9C-B4C9-27F2EAEC4151}"/>
                </a:ext>
              </a:extLst>
            </p:cNvPr>
            <p:cNvSpPr txBox="1"/>
            <p:nvPr/>
          </p:nvSpPr>
          <p:spPr>
            <a:xfrm>
              <a:off x="914399" y="2939638"/>
              <a:ext cx="1081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$1.99</a:t>
              </a:r>
              <a:endParaRPr lang="ko-KR" altLang="en-US" sz="24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108">
            <a:extLst>
              <a:ext uri="{FF2B5EF4-FFF2-40B4-BE49-F238E27FC236}">
                <a16:creationId xmlns:a16="http://schemas.microsoft.com/office/drawing/2014/main" xmlns="" id="{21E40798-604B-4848-91DA-078E2BB15A99}"/>
              </a:ext>
            </a:extLst>
          </p:cNvPr>
          <p:cNvGrpSpPr/>
          <p:nvPr/>
        </p:nvGrpSpPr>
        <p:grpSpPr>
          <a:xfrm>
            <a:off x="1239037" y="2035149"/>
            <a:ext cx="432177" cy="493370"/>
            <a:chOff x="7322818" y="1544656"/>
            <a:chExt cx="2434437" cy="2779133"/>
          </a:xfrm>
          <a:solidFill>
            <a:schemeClr val="bg1"/>
          </a:solidFill>
        </p:grpSpPr>
        <p:sp>
          <p:nvSpPr>
            <p:cNvPr id="28" name="타원 109">
              <a:extLst>
                <a:ext uri="{FF2B5EF4-FFF2-40B4-BE49-F238E27FC236}">
                  <a16:creationId xmlns:a16="http://schemas.microsoft.com/office/drawing/2014/main" xmlns="" id="{75E769A4-A375-44C1-9E1D-304AF77C5B79}"/>
                </a:ext>
              </a:extLst>
            </p:cNvPr>
            <p:cNvSpPr/>
            <p:nvPr/>
          </p:nvSpPr>
          <p:spPr>
            <a:xfrm rot="1023001">
              <a:off x="7882224" y="2424122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110">
              <a:extLst>
                <a:ext uri="{FF2B5EF4-FFF2-40B4-BE49-F238E27FC236}">
                  <a16:creationId xmlns:a16="http://schemas.microsoft.com/office/drawing/2014/main" xmlns="" id="{69EED3BD-584B-4735-BC07-AF3B52E473AD}"/>
                </a:ext>
              </a:extLst>
            </p:cNvPr>
            <p:cNvSpPr/>
            <p:nvPr/>
          </p:nvSpPr>
          <p:spPr>
            <a:xfrm rot="1023001">
              <a:off x="8340738" y="2465286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자유형: 도형 111">
              <a:extLst>
                <a:ext uri="{FF2B5EF4-FFF2-40B4-BE49-F238E27FC236}">
                  <a16:creationId xmlns:a16="http://schemas.microsoft.com/office/drawing/2014/main" xmlns="" id="{FA8E5BB4-FFA2-488D-A1C5-8A7FDEE4EF75}"/>
                </a:ext>
              </a:extLst>
            </p:cNvPr>
            <p:cNvSpPr/>
            <p:nvPr/>
          </p:nvSpPr>
          <p:spPr>
            <a:xfrm>
              <a:off x="7870936" y="2805575"/>
              <a:ext cx="1345565" cy="1518214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112">
              <a:extLst>
                <a:ext uri="{FF2B5EF4-FFF2-40B4-BE49-F238E27FC236}">
                  <a16:creationId xmlns:a16="http://schemas.microsoft.com/office/drawing/2014/main" xmlns="" id="{B6C2E03B-EDDF-4042-B1D0-FC36B874EDC9}"/>
                </a:ext>
              </a:extLst>
            </p:cNvPr>
            <p:cNvSpPr/>
            <p:nvPr/>
          </p:nvSpPr>
          <p:spPr>
            <a:xfrm rot="1023001">
              <a:off x="8872391" y="2752794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113">
              <a:extLst>
                <a:ext uri="{FF2B5EF4-FFF2-40B4-BE49-F238E27FC236}">
                  <a16:creationId xmlns:a16="http://schemas.microsoft.com/office/drawing/2014/main" xmlns="" id="{52F078B2-33AE-457A-8454-4918F7494769}"/>
                </a:ext>
              </a:extLst>
            </p:cNvPr>
            <p:cNvSpPr/>
            <p:nvPr/>
          </p:nvSpPr>
          <p:spPr>
            <a:xfrm rot="1023001">
              <a:off x="8739631" y="2136731"/>
              <a:ext cx="1017624" cy="956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114">
              <a:extLst>
                <a:ext uri="{FF2B5EF4-FFF2-40B4-BE49-F238E27FC236}">
                  <a16:creationId xmlns:a16="http://schemas.microsoft.com/office/drawing/2014/main" xmlns="" id="{06F91502-9A8C-4F9D-A0F1-413F80C4149D}"/>
                </a:ext>
              </a:extLst>
            </p:cNvPr>
            <p:cNvSpPr/>
            <p:nvPr/>
          </p:nvSpPr>
          <p:spPr>
            <a:xfrm rot="1023001">
              <a:off x="8781329" y="1841640"/>
              <a:ext cx="650363" cy="6115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115">
              <a:extLst>
                <a:ext uri="{FF2B5EF4-FFF2-40B4-BE49-F238E27FC236}">
                  <a16:creationId xmlns:a16="http://schemas.microsoft.com/office/drawing/2014/main" xmlns="" id="{FCCA3BFC-4938-4895-95E1-D6EC75133C38}"/>
                </a:ext>
              </a:extLst>
            </p:cNvPr>
            <p:cNvSpPr/>
            <p:nvPr/>
          </p:nvSpPr>
          <p:spPr>
            <a:xfrm rot="1023001">
              <a:off x="8227747" y="1544656"/>
              <a:ext cx="942587" cy="10191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타원 116">
              <a:extLst>
                <a:ext uri="{FF2B5EF4-FFF2-40B4-BE49-F238E27FC236}">
                  <a16:creationId xmlns:a16="http://schemas.microsoft.com/office/drawing/2014/main" xmlns="" id="{004D48AB-085C-4DE8-A316-6EE750318A6F}"/>
                </a:ext>
              </a:extLst>
            </p:cNvPr>
            <p:cNvSpPr/>
            <p:nvPr/>
          </p:nvSpPr>
          <p:spPr>
            <a:xfrm rot="1023001">
              <a:off x="7793056" y="1695490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117">
              <a:extLst>
                <a:ext uri="{FF2B5EF4-FFF2-40B4-BE49-F238E27FC236}">
                  <a16:creationId xmlns:a16="http://schemas.microsoft.com/office/drawing/2014/main" xmlns="" id="{EF413C03-933B-4973-A59D-A3D86978F212}"/>
                </a:ext>
              </a:extLst>
            </p:cNvPr>
            <p:cNvSpPr/>
            <p:nvPr/>
          </p:nvSpPr>
          <p:spPr>
            <a:xfrm rot="1023001">
              <a:off x="7329654" y="1926595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118">
              <a:extLst>
                <a:ext uri="{FF2B5EF4-FFF2-40B4-BE49-F238E27FC236}">
                  <a16:creationId xmlns:a16="http://schemas.microsoft.com/office/drawing/2014/main" xmlns="" id="{A3CDDE21-2860-442E-8343-75F3DE5A6CBD}"/>
                </a:ext>
              </a:extLst>
            </p:cNvPr>
            <p:cNvSpPr/>
            <p:nvPr/>
          </p:nvSpPr>
          <p:spPr>
            <a:xfrm rot="1023001">
              <a:off x="7322818" y="2549785"/>
              <a:ext cx="782358" cy="735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119">
              <a:extLst>
                <a:ext uri="{FF2B5EF4-FFF2-40B4-BE49-F238E27FC236}">
                  <a16:creationId xmlns:a16="http://schemas.microsoft.com/office/drawing/2014/main" xmlns="" id="{BE9AF101-E63D-4080-8820-503C4EDD984A}"/>
                </a:ext>
              </a:extLst>
            </p:cNvPr>
            <p:cNvSpPr/>
            <p:nvPr/>
          </p:nvSpPr>
          <p:spPr>
            <a:xfrm rot="1023001">
              <a:off x="8073501" y="2415555"/>
              <a:ext cx="797355" cy="655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9" name="그룹 125">
            <a:extLst>
              <a:ext uri="{FF2B5EF4-FFF2-40B4-BE49-F238E27FC236}">
                <a16:creationId xmlns:a16="http://schemas.microsoft.com/office/drawing/2014/main" xmlns="" id="{0B612A0C-444B-4326-80C1-99FC10D672C4}"/>
              </a:ext>
            </a:extLst>
          </p:cNvPr>
          <p:cNvGrpSpPr/>
          <p:nvPr/>
        </p:nvGrpSpPr>
        <p:grpSpPr>
          <a:xfrm>
            <a:off x="7083651" y="4510753"/>
            <a:ext cx="301904" cy="422301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40" name="사각형: 둥근 모서리 132">
              <a:extLst>
                <a:ext uri="{FF2B5EF4-FFF2-40B4-BE49-F238E27FC236}">
                  <a16:creationId xmlns:a16="http://schemas.microsoft.com/office/drawing/2014/main" xmlns="" id="{77D3D3D3-D194-4A96-B6A7-1C2053E8AC87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막힌 원호 135">
              <a:extLst>
                <a:ext uri="{FF2B5EF4-FFF2-40B4-BE49-F238E27FC236}">
                  <a16:creationId xmlns:a16="http://schemas.microsoft.com/office/drawing/2014/main" xmlns="" id="{639AEC6F-C439-4DC7-A451-63C35CED9337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자유형: 도형 128">
              <a:extLst>
                <a:ext uri="{FF2B5EF4-FFF2-40B4-BE49-F238E27FC236}">
                  <a16:creationId xmlns:a16="http://schemas.microsoft.com/office/drawing/2014/main" xmlns="" id="{91383296-FC7D-4F1E-BDC2-2FD107F058B2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3" name="자유형: 도형 129">
              <a:extLst>
                <a:ext uri="{FF2B5EF4-FFF2-40B4-BE49-F238E27FC236}">
                  <a16:creationId xmlns:a16="http://schemas.microsoft.com/office/drawing/2014/main" xmlns="" id="{5CF2BF34-503B-48E5-981F-3C43B65A7C40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44" name="그룹 103">
            <a:extLst>
              <a:ext uri="{FF2B5EF4-FFF2-40B4-BE49-F238E27FC236}">
                <a16:creationId xmlns:a16="http://schemas.microsoft.com/office/drawing/2014/main" xmlns="" id="{16E03362-DC2A-4974-A27A-4ACFA2FD65C3}"/>
              </a:ext>
            </a:extLst>
          </p:cNvPr>
          <p:cNvGrpSpPr/>
          <p:nvPr/>
        </p:nvGrpSpPr>
        <p:grpSpPr>
          <a:xfrm rot="2558462">
            <a:off x="7057826" y="1904305"/>
            <a:ext cx="353554" cy="749173"/>
            <a:chOff x="-287118" y="4952296"/>
            <a:chExt cx="1609427" cy="3410347"/>
          </a:xfrm>
          <a:solidFill>
            <a:schemeClr val="bg1"/>
          </a:solidFill>
        </p:grpSpPr>
        <p:sp>
          <p:nvSpPr>
            <p:cNvPr id="45" name="자유형: 도형 104">
              <a:extLst>
                <a:ext uri="{FF2B5EF4-FFF2-40B4-BE49-F238E27FC236}">
                  <a16:creationId xmlns:a16="http://schemas.microsoft.com/office/drawing/2014/main" xmlns="" id="{5EF646E7-9B43-4C3B-B8D3-2E7AE0C23DAA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자유형: 도형 105">
              <a:extLst>
                <a:ext uri="{FF2B5EF4-FFF2-40B4-BE49-F238E27FC236}">
                  <a16:creationId xmlns:a16="http://schemas.microsoft.com/office/drawing/2014/main" xmlns="" id="{E6E5C161-E820-4C75-BEE1-382B053A3CC0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자유형: 도형 106">
              <a:extLst>
                <a:ext uri="{FF2B5EF4-FFF2-40B4-BE49-F238E27FC236}">
                  <a16:creationId xmlns:a16="http://schemas.microsoft.com/office/drawing/2014/main" xmlns="" id="{44C912E9-472A-4F21-8964-E5387AF272BA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자유형: 도형 107">
              <a:extLst>
                <a:ext uri="{FF2B5EF4-FFF2-40B4-BE49-F238E27FC236}">
                  <a16:creationId xmlns:a16="http://schemas.microsoft.com/office/drawing/2014/main" xmlns="" id="{01650946-4D10-42F7-81D6-7CDF2642307C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xmlns="" id="{53B9118F-EFA2-4A96-8069-C955399B04D5}"/>
              </a:ext>
            </a:extLst>
          </p:cNvPr>
          <p:cNvSpPr/>
          <p:nvPr/>
        </p:nvSpPr>
        <p:spPr>
          <a:xfrm>
            <a:off x="1332777" y="4423177"/>
            <a:ext cx="282869" cy="578440"/>
          </a:xfrm>
          <a:custGeom>
            <a:avLst/>
            <a:gdLst>
              <a:gd name="connsiteX0" fmla="*/ 114254 w 477520"/>
              <a:gd name="connsiteY0" fmla="*/ 349 h 976482"/>
              <a:gd name="connsiteX1" fmla="*/ 121833 w 477520"/>
              <a:gd name="connsiteY1" fmla="*/ 6761 h 976482"/>
              <a:gd name="connsiteX2" fmla="*/ 133492 w 477520"/>
              <a:gd name="connsiteY2" fmla="*/ 70299 h 976482"/>
              <a:gd name="connsiteX3" fmla="*/ 133777 w 477520"/>
              <a:gd name="connsiteY3" fmla="*/ 89983 h 976482"/>
              <a:gd name="connsiteX4" fmla="*/ 134330 w 477520"/>
              <a:gd name="connsiteY4" fmla="*/ 92994 h 976482"/>
              <a:gd name="connsiteX5" fmla="*/ 134617 w 477520"/>
              <a:gd name="connsiteY5" fmla="*/ 112769 h 976482"/>
              <a:gd name="connsiteX6" fmla="*/ 136042 w 477520"/>
              <a:gd name="connsiteY6" fmla="*/ 118683 h 976482"/>
              <a:gd name="connsiteX7" fmla="*/ 144567 w 477520"/>
              <a:gd name="connsiteY7" fmla="*/ 121598 h 976482"/>
              <a:gd name="connsiteX8" fmla="*/ 220348 w 477520"/>
              <a:gd name="connsiteY8" fmla="*/ 146664 h 976482"/>
              <a:gd name="connsiteX9" fmla="*/ 277477 w 477520"/>
              <a:gd name="connsiteY9" fmla="*/ 230607 h 976482"/>
              <a:gd name="connsiteX10" fmla="*/ 261421 w 477520"/>
              <a:gd name="connsiteY10" fmla="*/ 227002 h 976482"/>
              <a:gd name="connsiteX11" fmla="*/ 268241 w 477520"/>
              <a:gd name="connsiteY11" fmla="*/ 242087 h 976482"/>
              <a:gd name="connsiteX12" fmla="*/ 315951 w 477520"/>
              <a:gd name="connsiteY12" fmla="*/ 377625 h 976482"/>
              <a:gd name="connsiteX13" fmla="*/ 356070 w 477520"/>
              <a:gd name="connsiteY13" fmla="*/ 495815 h 976482"/>
              <a:gd name="connsiteX14" fmla="*/ 399443 w 477520"/>
              <a:gd name="connsiteY14" fmla="*/ 563585 h 976482"/>
              <a:gd name="connsiteX15" fmla="*/ 477514 w 477520"/>
              <a:gd name="connsiteY15" fmla="*/ 783157 h 976482"/>
              <a:gd name="connsiteX16" fmla="*/ 369624 w 477520"/>
              <a:gd name="connsiteY16" fmla="*/ 951768 h 976482"/>
              <a:gd name="connsiteX17" fmla="*/ 206436 w 477520"/>
              <a:gd name="connsiteY17" fmla="*/ 964780 h 976482"/>
              <a:gd name="connsiteX18" fmla="*/ 96380 w 477520"/>
              <a:gd name="connsiteY18" fmla="*/ 860142 h 976482"/>
              <a:gd name="connsiteX19" fmla="*/ 32947 w 477520"/>
              <a:gd name="connsiteY19" fmla="*/ 669304 h 976482"/>
              <a:gd name="connsiteX20" fmla="*/ 15055 w 477520"/>
              <a:gd name="connsiteY20" fmla="*/ 515875 h 976482"/>
              <a:gd name="connsiteX21" fmla="*/ 5297 w 477520"/>
              <a:gd name="connsiteY21" fmla="*/ 360277 h 976482"/>
              <a:gd name="connsiteX22" fmla="*/ 10718 w 477520"/>
              <a:gd name="connsiteY22" fmla="*/ 287627 h 976482"/>
              <a:gd name="connsiteX23" fmla="*/ 15470 w 477520"/>
              <a:gd name="connsiteY23" fmla="*/ 267418 h 976482"/>
              <a:gd name="connsiteX24" fmla="*/ 0 w 477520"/>
              <a:gd name="connsiteY24" fmla="*/ 279572 h 976482"/>
              <a:gd name="connsiteX25" fmla="*/ 65871 w 477520"/>
              <a:gd name="connsiteY25" fmla="*/ 142584 h 976482"/>
              <a:gd name="connsiteX26" fmla="*/ 93270 w 477520"/>
              <a:gd name="connsiteY26" fmla="*/ 129177 h 976482"/>
              <a:gd name="connsiteX27" fmla="*/ 104929 w 477520"/>
              <a:gd name="connsiteY27" fmla="*/ 111688 h 976482"/>
              <a:gd name="connsiteX28" fmla="*/ 103617 w 477520"/>
              <a:gd name="connsiteY28" fmla="*/ 79044 h 976482"/>
              <a:gd name="connsiteX29" fmla="*/ 102144 w 477520"/>
              <a:gd name="connsiteY29" fmla="*/ 57051 h 976482"/>
              <a:gd name="connsiteX30" fmla="*/ 101258 w 477520"/>
              <a:gd name="connsiteY30" fmla="*/ 52875 h 976482"/>
              <a:gd name="connsiteX31" fmla="*/ 101287 w 477520"/>
              <a:gd name="connsiteY31" fmla="*/ 45614 h 976482"/>
              <a:gd name="connsiteX32" fmla="*/ 97934 w 477520"/>
              <a:gd name="connsiteY32" fmla="*/ 27163 h 976482"/>
              <a:gd name="connsiteX33" fmla="*/ 114254 w 477520"/>
              <a:gd name="connsiteY33" fmla="*/ 349 h 97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7520" h="976482">
                <a:moveTo>
                  <a:pt x="114254" y="349"/>
                </a:moveTo>
                <a:cubicBezTo>
                  <a:pt x="121249" y="-1401"/>
                  <a:pt x="120668" y="3845"/>
                  <a:pt x="121833" y="6761"/>
                </a:cubicBezTo>
                <a:cubicBezTo>
                  <a:pt x="129411" y="27163"/>
                  <a:pt x="131743" y="48732"/>
                  <a:pt x="133492" y="70299"/>
                </a:cubicBezTo>
                <a:lnTo>
                  <a:pt x="133777" y="89983"/>
                </a:lnTo>
                <a:lnTo>
                  <a:pt x="134330" y="92994"/>
                </a:lnTo>
                <a:lnTo>
                  <a:pt x="134617" y="112769"/>
                </a:lnTo>
                <a:lnTo>
                  <a:pt x="136042" y="118683"/>
                </a:lnTo>
                <a:cubicBezTo>
                  <a:pt x="137572" y="120432"/>
                  <a:pt x="140195" y="121306"/>
                  <a:pt x="144567" y="121598"/>
                </a:cubicBezTo>
                <a:cubicBezTo>
                  <a:pt x="171965" y="122763"/>
                  <a:pt x="198197" y="130342"/>
                  <a:pt x="220348" y="146664"/>
                </a:cubicBezTo>
                <a:cubicBezTo>
                  <a:pt x="249496" y="167066"/>
                  <a:pt x="266983" y="196214"/>
                  <a:pt x="277477" y="230607"/>
                </a:cubicBezTo>
                <a:lnTo>
                  <a:pt x="261421" y="227002"/>
                </a:lnTo>
                <a:lnTo>
                  <a:pt x="268241" y="242087"/>
                </a:lnTo>
                <a:cubicBezTo>
                  <a:pt x="289927" y="285458"/>
                  <a:pt x="301856" y="332085"/>
                  <a:pt x="315951" y="377625"/>
                </a:cubicBezTo>
                <a:cubicBezTo>
                  <a:pt x="327879" y="417203"/>
                  <a:pt x="338723" y="457864"/>
                  <a:pt x="356070" y="495815"/>
                </a:cubicBezTo>
                <a:cubicBezTo>
                  <a:pt x="367456" y="520212"/>
                  <a:pt x="383721" y="541899"/>
                  <a:pt x="399443" y="563585"/>
                </a:cubicBezTo>
                <a:cubicBezTo>
                  <a:pt x="446610" y="629185"/>
                  <a:pt x="476971" y="701293"/>
                  <a:pt x="477514" y="783157"/>
                </a:cubicBezTo>
                <a:cubicBezTo>
                  <a:pt x="478056" y="861770"/>
                  <a:pt x="442273" y="919238"/>
                  <a:pt x="369624" y="951768"/>
                </a:cubicBezTo>
                <a:cubicBezTo>
                  <a:pt x="317036" y="975623"/>
                  <a:pt x="262820" y="986466"/>
                  <a:pt x="206436" y="964780"/>
                </a:cubicBezTo>
                <a:cubicBezTo>
                  <a:pt x="155474" y="945262"/>
                  <a:pt x="121861" y="906226"/>
                  <a:pt x="96380" y="860142"/>
                </a:cubicBezTo>
                <a:cubicBezTo>
                  <a:pt x="63308" y="800506"/>
                  <a:pt x="45959" y="735448"/>
                  <a:pt x="32947" y="669304"/>
                </a:cubicBezTo>
                <a:cubicBezTo>
                  <a:pt x="23189" y="618884"/>
                  <a:pt x="21020" y="566837"/>
                  <a:pt x="15055" y="515875"/>
                </a:cubicBezTo>
                <a:cubicBezTo>
                  <a:pt x="9092" y="464370"/>
                  <a:pt x="4754" y="412323"/>
                  <a:pt x="5297" y="360277"/>
                </a:cubicBezTo>
                <a:cubicBezTo>
                  <a:pt x="5297" y="335880"/>
                  <a:pt x="7466" y="311482"/>
                  <a:pt x="10718" y="287627"/>
                </a:cubicBezTo>
                <a:lnTo>
                  <a:pt x="15470" y="267418"/>
                </a:lnTo>
                <a:lnTo>
                  <a:pt x="0" y="279572"/>
                </a:lnTo>
                <a:cubicBezTo>
                  <a:pt x="4663" y="225360"/>
                  <a:pt x="20986" y="176977"/>
                  <a:pt x="65871" y="142584"/>
                </a:cubicBezTo>
                <a:cubicBezTo>
                  <a:pt x="74033" y="136172"/>
                  <a:pt x="83360" y="132090"/>
                  <a:pt x="93270" y="129177"/>
                </a:cubicBezTo>
                <a:cubicBezTo>
                  <a:pt x="102597" y="126261"/>
                  <a:pt x="106094" y="122763"/>
                  <a:pt x="104929" y="111688"/>
                </a:cubicBezTo>
                <a:cubicBezTo>
                  <a:pt x="103472" y="100904"/>
                  <a:pt x="103617" y="89974"/>
                  <a:pt x="103617" y="79044"/>
                </a:cubicBezTo>
                <a:lnTo>
                  <a:pt x="102144" y="57051"/>
                </a:lnTo>
                <a:lnTo>
                  <a:pt x="101258" y="52875"/>
                </a:lnTo>
                <a:lnTo>
                  <a:pt x="101287" y="45614"/>
                </a:lnTo>
                <a:lnTo>
                  <a:pt x="97934" y="27163"/>
                </a:lnTo>
                <a:cubicBezTo>
                  <a:pt x="93852" y="10841"/>
                  <a:pt x="97934" y="4429"/>
                  <a:pt x="114254" y="349"/>
                </a:cubicBezTo>
                <a:close/>
              </a:path>
            </a:pathLst>
          </a:custGeom>
          <a:solidFill>
            <a:schemeClr val="bg1"/>
          </a:solidFill>
          <a:ln w="330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54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0F1E872-30AD-43D4-960B-2696B517FD34}"/>
              </a:ext>
            </a:extLst>
          </p:cNvPr>
          <p:cNvSpPr/>
          <p:nvPr/>
        </p:nvSpPr>
        <p:spPr>
          <a:xfrm>
            <a:off x="1173345" y="1776449"/>
            <a:ext cx="11099337" cy="2427997"/>
          </a:xfrm>
          <a:prstGeom prst="rect">
            <a:avLst/>
          </a:prstGeom>
          <a:gradFill>
            <a:gsLst>
              <a:gs pos="42000">
                <a:schemeClr val="accent2">
                  <a:alpha val="70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2BD42A-4B59-4569-B69D-1357B20FA4BC}"/>
              </a:ext>
            </a:extLst>
          </p:cNvPr>
          <p:cNvSpPr txBox="1"/>
          <p:nvPr/>
        </p:nvSpPr>
        <p:spPr>
          <a:xfrm>
            <a:off x="5159897" y="2019767"/>
            <a:ext cx="61909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ŽŪM: IKIMOKYKLINIO IR PRIEŠMOKYKLINIO UGDYMO ĮSTAIGOS GALI GAUTI PARAMĄ VAIKUS MAITINTI EKOLOGIŠKAIS BEI NACIONALINĖS KOKYBĖS PRODUKTAIS</a:t>
            </a:r>
            <a:r>
              <a:rPr lang="lt-LT" altLang="ko-KR" sz="1400" dirty="0">
                <a:solidFill>
                  <a:schemeClr val="bg1"/>
                </a:solidFill>
                <a:cs typeface="Arial" pitchFamily="34" charset="0"/>
              </a:rPr>
              <a:t>? </a:t>
            </a:r>
          </a:p>
          <a:p>
            <a:r>
              <a:rPr lang="pt-BR" altLang="ko-KR" sz="1400" dirty="0">
                <a:solidFill>
                  <a:schemeClr val="bg1"/>
                </a:solidFill>
                <a:cs typeface="Arial" pitchFamily="34" charset="0"/>
              </a:rPr>
              <a:t>Parama trumpoms tiekimo grandinėms ir vietos rinkoms</a:t>
            </a:r>
            <a:r>
              <a:rPr lang="lt-LT" altLang="ko-KR" sz="1400" dirty="0">
                <a:solidFill>
                  <a:schemeClr val="bg1"/>
                </a:solidFill>
                <a:cs typeface="Arial" pitchFamily="34" charset="0"/>
              </a:rPr>
              <a:t> skatinti?</a:t>
            </a:r>
          </a:p>
          <a:p>
            <a:r>
              <a:rPr lang="lt-LT" altLang="ko-KR" sz="1400" dirty="0">
                <a:solidFill>
                  <a:schemeClr val="bg1"/>
                </a:solidFill>
                <a:cs typeface="Arial" pitchFamily="34" charset="0"/>
              </a:rPr>
              <a:t>1. Kuriasi ūkininkų kooperatyvas ir prisiima vadybą bei logistiką.</a:t>
            </a:r>
          </a:p>
          <a:p>
            <a:r>
              <a:rPr lang="lt-LT" altLang="ko-KR" sz="1400" dirty="0">
                <a:solidFill>
                  <a:schemeClr val="bg1"/>
                </a:solidFill>
                <a:cs typeface="Arial" pitchFamily="34" charset="0"/>
              </a:rPr>
              <a:t>2. Partneris vietos veiklos grupė </a:t>
            </a:r>
            <a:r>
              <a:rPr lang="lt-LT" altLang="ko-KR" sz="1400">
                <a:solidFill>
                  <a:schemeClr val="bg1"/>
                </a:solidFill>
                <a:cs typeface="Arial" pitchFamily="34" charset="0"/>
              </a:rPr>
              <a:t>dalyvauja programoje - Sumanus </a:t>
            </a:r>
            <a:r>
              <a:rPr lang="lt-LT" altLang="ko-KR" sz="1400" dirty="0">
                <a:solidFill>
                  <a:schemeClr val="bg1"/>
                </a:solidFill>
                <a:cs typeface="Arial" pitchFamily="34" charset="0"/>
              </a:rPr>
              <a:t>kaimas – atviras naujovėms ir inovatyvioms technologijoms? (Jeigu sumaniųjų kaimų strategiją įgyvendins viena vietos veiklos grupė, didžiausia paramos suma sieks iki 500 000 Eur)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5" name="Graphic 50">
            <a:extLst>
              <a:ext uri="{FF2B5EF4-FFF2-40B4-BE49-F238E27FC236}">
                <a16:creationId xmlns:a16="http://schemas.microsoft.com/office/drawing/2014/main" xmlns="" id="{2D2A7BA0-813A-4B48-A14A-E0C9EAED1E11}"/>
              </a:ext>
            </a:extLst>
          </p:cNvPr>
          <p:cNvGrpSpPr/>
          <p:nvPr/>
        </p:nvGrpSpPr>
        <p:grpSpPr>
          <a:xfrm>
            <a:off x="7309672" y="290202"/>
            <a:ext cx="1891428" cy="1486248"/>
            <a:chOff x="1788718" y="86622"/>
            <a:chExt cx="8613218" cy="6768097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60254757-620C-4EBF-8224-4D3931504501}"/>
                </a:ext>
              </a:extLst>
            </p:cNvPr>
            <p:cNvSpPr/>
            <p:nvPr/>
          </p:nvSpPr>
          <p:spPr>
            <a:xfrm>
              <a:off x="1788718" y="86622"/>
              <a:ext cx="8613218" cy="6281672"/>
            </a:xfrm>
            <a:custGeom>
              <a:avLst/>
              <a:gdLst>
                <a:gd name="connsiteX0" fmla="*/ 8420062 w 8607832"/>
                <a:gd name="connsiteY0" fmla="*/ 4211041 h 6279209"/>
                <a:gd name="connsiteX1" fmla="*/ 7990681 w 8607832"/>
                <a:gd name="connsiteY1" fmla="*/ 4231232 h 6279209"/>
                <a:gd name="connsiteX2" fmla="*/ 7630619 w 8607832"/>
                <a:gd name="connsiteY2" fmla="*/ 4614849 h 6279209"/>
                <a:gd name="connsiteX3" fmla="*/ 7659558 w 8607832"/>
                <a:gd name="connsiteY3" fmla="*/ 4643788 h 6279209"/>
                <a:gd name="connsiteX4" fmla="*/ 7859443 w 8607832"/>
                <a:gd name="connsiteY4" fmla="*/ 4617541 h 6279209"/>
                <a:gd name="connsiteX5" fmla="*/ 8222196 w 8607832"/>
                <a:gd name="connsiteY5" fmla="*/ 4498418 h 6279209"/>
                <a:gd name="connsiteX6" fmla="*/ 8236330 w 8607832"/>
                <a:gd name="connsiteY6" fmla="*/ 4496398 h 6279209"/>
                <a:gd name="connsiteX7" fmla="*/ 8228254 w 8607832"/>
                <a:gd name="connsiteY7" fmla="*/ 4504475 h 6279209"/>
                <a:gd name="connsiteX8" fmla="*/ 7670326 w 8607832"/>
                <a:gd name="connsiteY8" fmla="*/ 4709743 h 6279209"/>
                <a:gd name="connsiteX9" fmla="*/ 7436791 w 8607832"/>
                <a:gd name="connsiteY9" fmla="*/ 4735318 h 6279209"/>
                <a:gd name="connsiteX10" fmla="*/ 6759067 w 8607832"/>
                <a:gd name="connsiteY10" fmla="*/ 4696956 h 6279209"/>
                <a:gd name="connsiteX11" fmla="*/ 6037597 w 8607832"/>
                <a:gd name="connsiteY11" fmla="*/ 4656576 h 6279209"/>
                <a:gd name="connsiteX12" fmla="*/ 6023464 w 8607832"/>
                <a:gd name="connsiteY12" fmla="*/ 4649172 h 6279209"/>
                <a:gd name="connsiteX13" fmla="*/ 6361317 w 8607832"/>
                <a:gd name="connsiteY13" fmla="*/ 4472170 h 6279209"/>
                <a:gd name="connsiteX14" fmla="*/ 6783296 w 8607832"/>
                <a:gd name="connsiteY14" fmla="*/ 4236616 h 6279209"/>
                <a:gd name="connsiteX15" fmla="*/ 7066634 w 8607832"/>
                <a:gd name="connsiteY15" fmla="*/ 4052210 h 6279209"/>
                <a:gd name="connsiteX16" fmla="*/ 7151433 w 8607832"/>
                <a:gd name="connsiteY16" fmla="*/ 4042115 h 6279209"/>
                <a:gd name="connsiteX17" fmla="*/ 7304208 w 8607832"/>
                <a:gd name="connsiteY17" fmla="*/ 4071727 h 6279209"/>
                <a:gd name="connsiteX18" fmla="*/ 7625235 w 8607832"/>
                <a:gd name="connsiteY18" fmla="*/ 3948566 h 6279209"/>
                <a:gd name="connsiteX19" fmla="*/ 8172394 w 8607832"/>
                <a:gd name="connsiteY19" fmla="*/ 2496877 h 6279209"/>
                <a:gd name="connsiteX20" fmla="*/ 7882325 w 8607832"/>
                <a:gd name="connsiteY20" fmla="*/ 1811077 h 6279209"/>
                <a:gd name="connsiteX21" fmla="*/ 7854059 w 8607832"/>
                <a:gd name="connsiteY21" fmla="*/ 1889820 h 6279209"/>
                <a:gd name="connsiteX22" fmla="*/ 7732917 w 8607832"/>
                <a:gd name="connsiteY22" fmla="*/ 2389195 h 6279209"/>
                <a:gd name="connsiteX23" fmla="*/ 7607736 w 8607832"/>
                <a:gd name="connsiteY23" fmla="*/ 2746565 h 6279209"/>
                <a:gd name="connsiteX24" fmla="*/ 7178354 w 8607832"/>
                <a:gd name="connsiteY24" fmla="*/ 3424962 h 6279209"/>
                <a:gd name="connsiteX25" fmla="*/ 7050481 w 8607832"/>
                <a:gd name="connsiteY25" fmla="*/ 3653113 h 6279209"/>
                <a:gd name="connsiteX26" fmla="*/ 7022888 w 8607832"/>
                <a:gd name="connsiteY26" fmla="*/ 3873861 h 6279209"/>
                <a:gd name="connsiteX27" fmla="*/ 7057884 w 8607832"/>
                <a:gd name="connsiteY27" fmla="*/ 3889341 h 6279209"/>
                <a:gd name="connsiteX28" fmla="*/ 7311611 w 8607832"/>
                <a:gd name="connsiteY28" fmla="*/ 3701570 h 6279209"/>
                <a:gd name="connsiteX29" fmla="*/ 7883672 w 8607832"/>
                <a:gd name="connsiteY29" fmla="*/ 2875784 h 6279209"/>
                <a:gd name="connsiteX30" fmla="*/ 7909246 w 8607832"/>
                <a:gd name="connsiteY30" fmla="*/ 2790311 h 6279209"/>
                <a:gd name="connsiteX31" fmla="*/ 7835888 w 8607832"/>
                <a:gd name="connsiteY31" fmla="*/ 3051440 h 6279209"/>
                <a:gd name="connsiteX32" fmla="*/ 7279306 w 8607832"/>
                <a:gd name="connsiteY32" fmla="*/ 3802522 h 6279209"/>
                <a:gd name="connsiteX33" fmla="*/ 6992603 w 8607832"/>
                <a:gd name="connsiteY33" fmla="*/ 4017213 h 6279209"/>
                <a:gd name="connsiteX34" fmla="*/ 6713302 w 8607832"/>
                <a:gd name="connsiteY34" fmla="*/ 4190851 h 6279209"/>
                <a:gd name="connsiteX35" fmla="*/ 6627830 w 8607832"/>
                <a:gd name="connsiteY35" fmla="*/ 4239308 h 6279209"/>
                <a:gd name="connsiteX36" fmla="*/ 6605620 w 8607832"/>
                <a:gd name="connsiteY36" fmla="*/ 4251422 h 6279209"/>
                <a:gd name="connsiteX37" fmla="*/ 6226714 w 8607832"/>
                <a:gd name="connsiteY37" fmla="*/ 4447268 h 6279209"/>
                <a:gd name="connsiteX38" fmla="*/ 5314782 w 8607832"/>
                <a:gd name="connsiteY38" fmla="*/ 4943279 h 6279209"/>
                <a:gd name="connsiteX39" fmla="*/ 5158643 w 8607832"/>
                <a:gd name="connsiteY39" fmla="*/ 5046250 h 6279209"/>
                <a:gd name="connsiteX40" fmla="*/ 5162681 w 8607832"/>
                <a:gd name="connsiteY40" fmla="*/ 5025387 h 6279209"/>
                <a:gd name="connsiteX41" fmla="*/ 5227290 w 8607832"/>
                <a:gd name="connsiteY41" fmla="*/ 4323434 h 6279209"/>
                <a:gd name="connsiteX42" fmla="*/ 5106148 w 8607832"/>
                <a:gd name="connsiteY42" fmla="*/ 3860401 h 6279209"/>
                <a:gd name="connsiteX43" fmla="*/ 5139799 w 8607832"/>
                <a:gd name="connsiteY43" fmla="*/ 3818675 h 6279209"/>
                <a:gd name="connsiteX44" fmla="*/ 5695034 w 8607832"/>
                <a:gd name="connsiteY44" fmla="*/ 3194119 h 6279209"/>
                <a:gd name="connsiteX45" fmla="*/ 5830983 w 8607832"/>
                <a:gd name="connsiteY45" fmla="*/ 3023174 h 6279209"/>
                <a:gd name="connsiteX46" fmla="*/ 5873382 w 8607832"/>
                <a:gd name="connsiteY46" fmla="*/ 3008367 h 6279209"/>
                <a:gd name="connsiteX47" fmla="*/ 5983083 w 8607832"/>
                <a:gd name="connsiteY47" fmla="*/ 3009040 h 6279209"/>
                <a:gd name="connsiteX48" fmla="*/ 6257000 w 8607832"/>
                <a:gd name="connsiteY48" fmla="*/ 2840787 h 6279209"/>
                <a:gd name="connsiteX49" fmla="*/ 6605620 w 8607832"/>
                <a:gd name="connsiteY49" fmla="*/ 2172485 h 6279209"/>
                <a:gd name="connsiteX50" fmla="*/ 6623118 w 8607832"/>
                <a:gd name="connsiteY50" fmla="*/ 1339969 h 6279209"/>
                <a:gd name="connsiteX51" fmla="*/ 6528224 w 8607832"/>
                <a:gd name="connsiteY51" fmla="*/ 660899 h 6279209"/>
                <a:gd name="connsiteX52" fmla="*/ 6514091 w 8607832"/>
                <a:gd name="connsiteY52" fmla="*/ 520239 h 6279209"/>
                <a:gd name="connsiteX53" fmla="*/ 6493900 w 8607832"/>
                <a:gd name="connsiteY53" fmla="*/ 546486 h 6279209"/>
                <a:gd name="connsiteX54" fmla="*/ 6244212 w 8607832"/>
                <a:gd name="connsiteY54" fmla="*/ 975869 h 6279209"/>
                <a:gd name="connsiteX55" fmla="*/ 5935300 w 8607832"/>
                <a:gd name="connsiteY55" fmla="*/ 1788868 h 6279209"/>
                <a:gd name="connsiteX56" fmla="*/ 5707148 w 8607832"/>
                <a:gd name="connsiteY56" fmla="*/ 2531874 h 6279209"/>
                <a:gd name="connsiteX57" fmla="*/ 5679555 w 8607832"/>
                <a:gd name="connsiteY57" fmla="*/ 2738489 h 6279209"/>
                <a:gd name="connsiteX58" fmla="*/ 5734069 w 8607832"/>
                <a:gd name="connsiteY58" fmla="*/ 2914818 h 6279209"/>
                <a:gd name="connsiteX59" fmla="*/ 5963566 w 8607832"/>
                <a:gd name="connsiteY59" fmla="*/ 2599175 h 6279209"/>
                <a:gd name="connsiteX60" fmla="*/ 6141914 w 8607832"/>
                <a:gd name="connsiteY60" fmla="*/ 2254593 h 6279209"/>
                <a:gd name="connsiteX61" fmla="*/ 6262384 w 8607832"/>
                <a:gd name="connsiteY61" fmla="*/ 1884436 h 6279209"/>
                <a:gd name="connsiteX62" fmla="*/ 6343145 w 8607832"/>
                <a:gd name="connsiteY62" fmla="*/ 1508222 h 6279209"/>
                <a:gd name="connsiteX63" fmla="*/ 6310167 w 8607832"/>
                <a:gd name="connsiteY63" fmla="*/ 1747814 h 6279209"/>
                <a:gd name="connsiteX64" fmla="*/ 6045001 w 8607832"/>
                <a:gd name="connsiteY64" fmla="*/ 2568890 h 6279209"/>
                <a:gd name="connsiteX65" fmla="*/ 5560432 w 8607832"/>
                <a:gd name="connsiteY65" fmla="*/ 3235173 h 6279209"/>
                <a:gd name="connsiteX66" fmla="*/ 5096726 w 8607832"/>
                <a:gd name="connsiteY66" fmla="*/ 3741278 h 6279209"/>
                <a:gd name="connsiteX67" fmla="*/ 5067113 w 8607832"/>
                <a:gd name="connsiteY67" fmla="*/ 3767525 h 6279209"/>
                <a:gd name="connsiteX68" fmla="*/ 4911647 w 8607832"/>
                <a:gd name="connsiteY68" fmla="*/ 3459959 h 6279209"/>
                <a:gd name="connsiteX69" fmla="*/ 4890784 w 8607832"/>
                <a:gd name="connsiteY69" fmla="*/ 3404099 h 6279209"/>
                <a:gd name="connsiteX70" fmla="*/ 4849730 w 8607832"/>
                <a:gd name="connsiteY70" fmla="*/ 3028558 h 6279209"/>
                <a:gd name="connsiteX71" fmla="*/ 4854441 w 8607832"/>
                <a:gd name="connsiteY71" fmla="*/ 3002310 h 6279209"/>
                <a:gd name="connsiteX72" fmla="*/ 4856460 w 8607832"/>
                <a:gd name="connsiteY72" fmla="*/ 2981447 h 6279209"/>
                <a:gd name="connsiteX73" fmla="*/ 4952701 w 8607832"/>
                <a:gd name="connsiteY73" fmla="*/ 2717626 h 6279209"/>
                <a:gd name="connsiteX74" fmla="*/ 5173449 w 8607832"/>
                <a:gd name="connsiteY74" fmla="*/ 2368332 h 6279209"/>
                <a:gd name="connsiteX75" fmla="*/ 5481689 w 8607832"/>
                <a:gd name="connsiteY75" fmla="*/ 1759928 h 6279209"/>
                <a:gd name="connsiteX76" fmla="*/ 5514667 w 8607832"/>
                <a:gd name="connsiteY76" fmla="*/ 1741757 h 6279209"/>
                <a:gd name="connsiteX77" fmla="*/ 5803389 w 8607832"/>
                <a:gd name="connsiteY77" fmla="*/ 1570812 h 6279209"/>
                <a:gd name="connsiteX78" fmla="*/ 5822907 w 8607832"/>
                <a:gd name="connsiteY78" fmla="*/ 1095665 h 6279209"/>
                <a:gd name="connsiteX79" fmla="*/ 5540241 w 8607832"/>
                <a:gd name="connsiteY79" fmla="*/ 601000 h 6279209"/>
                <a:gd name="connsiteX80" fmla="*/ 5514667 w 8607832"/>
                <a:gd name="connsiteY80" fmla="*/ 600327 h 6279209"/>
                <a:gd name="connsiteX81" fmla="*/ 5421791 w 8607832"/>
                <a:gd name="connsiteY81" fmla="*/ 697914 h 6279209"/>
                <a:gd name="connsiteX82" fmla="*/ 5124319 w 8607832"/>
                <a:gd name="connsiteY82" fmla="*/ 1196617 h 6279209"/>
                <a:gd name="connsiteX83" fmla="*/ 5316801 w 8607832"/>
                <a:gd name="connsiteY83" fmla="*/ 1686570 h 6279209"/>
                <a:gd name="connsiteX84" fmla="*/ 5361220 w 8607832"/>
                <a:gd name="connsiteY84" fmla="*/ 1669072 h 6279209"/>
                <a:gd name="connsiteX85" fmla="*/ 5461499 w 8607832"/>
                <a:gd name="connsiteY85" fmla="*/ 1248439 h 6279209"/>
                <a:gd name="connsiteX86" fmla="*/ 5491784 w 8607832"/>
                <a:gd name="connsiteY86" fmla="*/ 1043170 h 6279209"/>
                <a:gd name="connsiteX87" fmla="*/ 5497841 w 8607832"/>
                <a:gd name="connsiteY87" fmla="*/ 1081532 h 6279209"/>
                <a:gd name="connsiteX88" fmla="*/ 5481016 w 8607832"/>
                <a:gd name="connsiteY88" fmla="*/ 1353429 h 6279209"/>
                <a:gd name="connsiteX89" fmla="*/ 5415734 w 8607832"/>
                <a:gd name="connsiteY89" fmla="*/ 1727624 h 6279209"/>
                <a:gd name="connsiteX90" fmla="*/ 5151240 w 8607832"/>
                <a:gd name="connsiteY90" fmla="*/ 2245171 h 6279209"/>
                <a:gd name="connsiteX91" fmla="*/ 4908282 w 8607832"/>
                <a:gd name="connsiteY91" fmla="*/ 2596483 h 6279209"/>
                <a:gd name="connsiteX92" fmla="*/ 4750124 w 8607832"/>
                <a:gd name="connsiteY92" fmla="*/ 2989523 h 6279209"/>
                <a:gd name="connsiteX93" fmla="*/ 4747432 w 8607832"/>
                <a:gd name="connsiteY93" fmla="*/ 3017116 h 6279209"/>
                <a:gd name="connsiteX94" fmla="*/ 4743394 w 8607832"/>
                <a:gd name="connsiteY94" fmla="*/ 3043364 h 6279209"/>
                <a:gd name="connsiteX95" fmla="*/ 4737337 w 8607832"/>
                <a:gd name="connsiteY95" fmla="*/ 3162487 h 6279209"/>
                <a:gd name="connsiteX96" fmla="*/ 4680804 w 8607832"/>
                <a:gd name="connsiteY96" fmla="*/ 3076341 h 6279209"/>
                <a:gd name="connsiteX97" fmla="*/ 4591293 w 8607832"/>
                <a:gd name="connsiteY97" fmla="*/ 2915491 h 6279209"/>
                <a:gd name="connsiteX98" fmla="*/ 4573122 w 8607832"/>
                <a:gd name="connsiteY98" fmla="*/ 2881841 h 6279209"/>
                <a:gd name="connsiteX99" fmla="*/ 4565719 w 8607832"/>
                <a:gd name="connsiteY99" fmla="*/ 2868381 h 6279209"/>
                <a:gd name="connsiteX100" fmla="*/ 4552259 w 8607832"/>
                <a:gd name="connsiteY100" fmla="*/ 2838095 h 6279209"/>
                <a:gd name="connsiteX101" fmla="*/ 4404869 w 8607832"/>
                <a:gd name="connsiteY101" fmla="*/ 2499569 h 6279209"/>
                <a:gd name="connsiteX102" fmla="*/ 4425059 w 8607832"/>
                <a:gd name="connsiteY102" fmla="*/ 2408713 h 6279209"/>
                <a:gd name="connsiteX103" fmla="*/ 4497071 w 8607832"/>
                <a:gd name="connsiteY103" fmla="*/ 2304396 h 6279209"/>
                <a:gd name="connsiteX104" fmla="*/ 4551585 w 8607832"/>
                <a:gd name="connsiteY104" fmla="*/ 2152968 h 6279209"/>
                <a:gd name="connsiteX105" fmla="*/ 4741375 w 8607832"/>
                <a:gd name="connsiteY105" fmla="*/ 1413327 h 6279209"/>
                <a:gd name="connsiteX106" fmla="*/ 4929146 w 8607832"/>
                <a:gd name="connsiteY106" fmla="*/ 819730 h 6279209"/>
                <a:gd name="connsiteX107" fmla="*/ 5233347 w 8607832"/>
                <a:gd name="connsiteY107" fmla="*/ 28940 h 6279209"/>
                <a:gd name="connsiteX108" fmla="*/ 5238058 w 8607832"/>
                <a:gd name="connsiteY108" fmla="*/ 0 h 6279209"/>
                <a:gd name="connsiteX109" fmla="*/ 4976929 w 8607832"/>
                <a:gd name="connsiteY109" fmla="*/ 159504 h 6279209"/>
                <a:gd name="connsiteX110" fmla="*/ 4204984 w 8607832"/>
                <a:gd name="connsiteY110" fmla="*/ 890396 h 6279209"/>
                <a:gd name="connsiteX111" fmla="*/ 3943182 w 8607832"/>
                <a:gd name="connsiteY111" fmla="*/ 2139508 h 6279209"/>
                <a:gd name="connsiteX112" fmla="*/ 4076438 w 8607832"/>
                <a:gd name="connsiteY112" fmla="*/ 2389868 h 6279209"/>
                <a:gd name="connsiteX113" fmla="*/ 4215079 w 8607832"/>
                <a:gd name="connsiteY113" fmla="*/ 2474668 h 6279209"/>
                <a:gd name="connsiteX114" fmla="*/ 4244018 w 8607832"/>
                <a:gd name="connsiteY114" fmla="*/ 2445055 h 6279209"/>
                <a:gd name="connsiteX115" fmla="*/ 4230558 w 8607832"/>
                <a:gd name="connsiteY115" fmla="*/ 1718875 h 6279209"/>
                <a:gd name="connsiteX116" fmla="*/ 4411599 w 8607832"/>
                <a:gd name="connsiteY116" fmla="*/ 1186522 h 6279209"/>
                <a:gd name="connsiteX117" fmla="*/ 4552259 w 8607832"/>
                <a:gd name="connsiteY117" fmla="*/ 934815 h 6279209"/>
                <a:gd name="connsiteX118" fmla="*/ 4572449 w 8607832"/>
                <a:gd name="connsiteY118" fmla="*/ 920008 h 6279209"/>
                <a:gd name="connsiteX119" fmla="*/ 4553604 w 8607832"/>
                <a:gd name="connsiteY119" fmla="*/ 956351 h 6279209"/>
                <a:gd name="connsiteX120" fmla="*/ 4390735 w 8607832"/>
                <a:gd name="connsiteY120" fmla="*/ 1302280 h 6279209"/>
                <a:gd name="connsiteX121" fmla="*/ 4340260 w 8607832"/>
                <a:gd name="connsiteY121" fmla="*/ 2524471 h 6279209"/>
                <a:gd name="connsiteX122" fmla="*/ 4501109 w 8607832"/>
                <a:gd name="connsiteY122" fmla="*/ 2892609 h 6279209"/>
                <a:gd name="connsiteX123" fmla="*/ 4519281 w 8607832"/>
                <a:gd name="connsiteY123" fmla="*/ 2931644 h 6279209"/>
                <a:gd name="connsiteX124" fmla="*/ 4692918 w 8607832"/>
                <a:gd name="connsiteY124" fmla="*/ 3241230 h 6279209"/>
                <a:gd name="connsiteX125" fmla="*/ 4992409 w 8607832"/>
                <a:gd name="connsiteY125" fmla="*/ 3809925 h 6279209"/>
                <a:gd name="connsiteX126" fmla="*/ 5000485 w 8607832"/>
                <a:gd name="connsiteY126" fmla="*/ 3847614 h 6279209"/>
                <a:gd name="connsiteX127" fmla="*/ 4993755 w 8607832"/>
                <a:gd name="connsiteY127" fmla="*/ 3855017 h 6279209"/>
                <a:gd name="connsiteX128" fmla="*/ 4993082 w 8607832"/>
                <a:gd name="connsiteY128" fmla="*/ 3855690 h 6279209"/>
                <a:gd name="connsiteX129" fmla="*/ 4982313 w 8607832"/>
                <a:gd name="connsiteY129" fmla="*/ 3867131 h 6279209"/>
                <a:gd name="connsiteX130" fmla="*/ 4626290 w 8607832"/>
                <a:gd name="connsiteY130" fmla="*/ 4274977 h 6279209"/>
                <a:gd name="connsiteX131" fmla="*/ 4180755 w 8607832"/>
                <a:gd name="connsiteY131" fmla="*/ 4968853 h 6279209"/>
                <a:gd name="connsiteX132" fmla="*/ 4071727 w 8607832"/>
                <a:gd name="connsiteY132" fmla="*/ 5853192 h 6279209"/>
                <a:gd name="connsiteX133" fmla="*/ 4040769 w 8607832"/>
                <a:gd name="connsiteY133" fmla="*/ 5907706 h 6279209"/>
                <a:gd name="connsiteX134" fmla="*/ 4005099 w 8607832"/>
                <a:gd name="connsiteY134" fmla="*/ 5881459 h 6279209"/>
                <a:gd name="connsiteX135" fmla="*/ 4007791 w 8607832"/>
                <a:gd name="connsiteY135" fmla="*/ 5830983 h 6279209"/>
                <a:gd name="connsiteX136" fmla="*/ 3990293 w 8607832"/>
                <a:gd name="connsiteY136" fmla="*/ 5807427 h 6279209"/>
                <a:gd name="connsiteX137" fmla="*/ 3964045 w 8607832"/>
                <a:gd name="connsiteY137" fmla="*/ 5789256 h 6279209"/>
                <a:gd name="connsiteX138" fmla="*/ 3941836 w 8607832"/>
                <a:gd name="connsiteY138" fmla="*/ 5705129 h 6279209"/>
                <a:gd name="connsiteX139" fmla="*/ 3908185 w 8607832"/>
                <a:gd name="connsiteY139" fmla="*/ 5236040 h 6279209"/>
                <a:gd name="connsiteX140" fmla="*/ 3918953 w 8607832"/>
                <a:gd name="connsiteY140" fmla="*/ 4237288 h 6279209"/>
                <a:gd name="connsiteX141" fmla="*/ 3786370 w 8607832"/>
                <a:gd name="connsiteY141" fmla="*/ 3122779 h 6279209"/>
                <a:gd name="connsiteX142" fmla="*/ 3570333 w 8607832"/>
                <a:gd name="connsiteY142" fmla="*/ 2570236 h 6279209"/>
                <a:gd name="connsiteX143" fmla="*/ 3563603 w 8607832"/>
                <a:gd name="connsiteY143" fmla="*/ 2556776 h 6279209"/>
                <a:gd name="connsiteX144" fmla="*/ 3556872 w 8607832"/>
                <a:gd name="connsiteY144" fmla="*/ 2543315 h 6279209"/>
                <a:gd name="connsiteX145" fmla="*/ 3531298 w 8607832"/>
                <a:gd name="connsiteY145" fmla="*/ 2494185 h 6279209"/>
                <a:gd name="connsiteX146" fmla="*/ 3525241 w 8607832"/>
                <a:gd name="connsiteY146" fmla="*/ 2482071 h 6279209"/>
                <a:gd name="connsiteX147" fmla="*/ 3410829 w 8607832"/>
                <a:gd name="connsiteY147" fmla="*/ 2273437 h 6279209"/>
                <a:gd name="connsiteX148" fmla="*/ 3411502 w 8607832"/>
                <a:gd name="connsiteY148" fmla="*/ 2229018 h 6279209"/>
                <a:gd name="connsiteX149" fmla="*/ 3451209 w 8607832"/>
                <a:gd name="connsiteY149" fmla="*/ 2126720 h 6279209"/>
                <a:gd name="connsiteX150" fmla="*/ 3431692 w 8607832"/>
                <a:gd name="connsiteY150" fmla="*/ 1895877 h 6279209"/>
                <a:gd name="connsiteX151" fmla="*/ 3186715 w 8607832"/>
                <a:gd name="connsiteY151" fmla="*/ 1401886 h 6279209"/>
                <a:gd name="connsiteX152" fmla="*/ 2531874 w 8607832"/>
                <a:gd name="connsiteY152" fmla="*/ 701952 h 6279209"/>
                <a:gd name="connsiteX153" fmla="*/ 1731662 w 8607832"/>
                <a:gd name="connsiteY153" fmla="*/ 39035 h 6279209"/>
                <a:gd name="connsiteX154" fmla="*/ 1722913 w 8607832"/>
                <a:gd name="connsiteY154" fmla="*/ 36343 h 6279209"/>
                <a:gd name="connsiteX155" fmla="*/ 1723586 w 8607832"/>
                <a:gd name="connsiteY155" fmla="*/ 47111 h 6279209"/>
                <a:gd name="connsiteX156" fmla="*/ 1984042 w 8607832"/>
                <a:gd name="connsiteY156" fmla="*/ 871552 h 6279209"/>
                <a:gd name="connsiteX157" fmla="*/ 2773486 w 8607832"/>
                <a:gd name="connsiteY157" fmla="*/ 2064130 h 6279209"/>
                <a:gd name="connsiteX158" fmla="*/ 3058170 w 8607832"/>
                <a:gd name="connsiteY158" fmla="*/ 2286897 h 6279209"/>
                <a:gd name="connsiteX159" fmla="*/ 3235845 w 8607832"/>
                <a:gd name="connsiteY159" fmla="*/ 2329297 h 6279209"/>
                <a:gd name="connsiteX160" fmla="*/ 3256709 w 8607832"/>
                <a:gd name="connsiteY160" fmla="*/ 2294974 h 6279209"/>
                <a:gd name="connsiteX161" fmla="*/ 3083072 w 8607832"/>
                <a:gd name="connsiteY161" fmla="*/ 1999521 h 6279209"/>
                <a:gd name="connsiteX162" fmla="*/ 2450440 w 8607832"/>
                <a:gd name="connsiteY162" fmla="*/ 1092973 h 6279209"/>
                <a:gd name="connsiteX163" fmla="*/ 2432941 w 8607832"/>
                <a:gd name="connsiteY163" fmla="*/ 1062014 h 6279209"/>
                <a:gd name="connsiteX164" fmla="*/ 2454478 w 8607832"/>
                <a:gd name="connsiteY164" fmla="*/ 1076820 h 6279209"/>
                <a:gd name="connsiteX165" fmla="*/ 2967986 w 8607832"/>
                <a:gd name="connsiteY165" fmla="*/ 1739738 h 6279209"/>
                <a:gd name="connsiteX166" fmla="*/ 3266131 w 8607832"/>
                <a:gd name="connsiteY166" fmla="*/ 2175850 h 6279209"/>
                <a:gd name="connsiteX167" fmla="*/ 3457939 w 8607832"/>
                <a:gd name="connsiteY167" fmla="*/ 2509665 h 6279209"/>
                <a:gd name="connsiteX168" fmla="*/ 3464670 w 8607832"/>
                <a:gd name="connsiteY168" fmla="*/ 2523125 h 6279209"/>
                <a:gd name="connsiteX169" fmla="*/ 3471400 w 8607832"/>
                <a:gd name="connsiteY169" fmla="*/ 2536585 h 6279209"/>
                <a:gd name="connsiteX170" fmla="*/ 3478130 w 8607832"/>
                <a:gd name="connsiteY170" fmla="*/ 2550045 h 6279209"/>
                <a:gd name="connsiteX171" fmla="*/ 3484860 w 8607832"/>
                <a:gd name="connsiteY171" fmla="*/ 2563506 h 6279209"/>
                <a:gd name="connsiteX172" fmla="*/ 3491590 w 8607832"/>
                <a:gd name="connsiteY172" fmla="*/ 2576966 h 6279209"/>
                <a:gd name="connsiteX173" fmla="*/ 3498320 w 8607832"/>
                <a:gd name="connsiteY173" fmla="*/ 2590426 h 6279209"/>
                <a:gd name="connsiteX174" fmla="*/ 3504378 w 8607832"/>
                <a:gd name="connsiteY174" fmla="*/ 2605906 h 6279209"/>
                <a:gd name="connsiteX175" fmla="*/ 3733875 w 8607832"/>
                <a:gd name="connsiteY175" fmla="*/ 3249979 h 6279209"/>
                <a:gd name="connsiteX176" fmla="*/ 3823385 w 8607832"/>
                <a:gd name="connsiteY176" fmla="*/ 4359777 h 6279209"/>
                <a:gd name="connsiteX177" fmla="*/ 3816655 w 8607832"/>
                <a:gd name="connsiteY177" fmla="*/ 4369199 h 6279209"/>
                <a:gd name="connsiteX178" fmla="*/ 3800503 w 8607832"/>
                <a:gd name="connsiteY178" fmla="*/ 4322761 h 6279209"/>
                <a:gd name="connsiteX179" fmla="*/ 3407464 w 8607832"/>
                <a:gd name="connsiteY179" fmla="*/ 3663208 h 6279209"/>
                <a:gd name="connsiteX180" fmla="*/ 2516395 w 8607832"/>
                <a:gd name="connsiteY180" fmla="*/ 2980101 h 6279209"/>
                <a:gd name="connsiteX181" fmla="*/ 2502934 w 8607832"/>
                <a:gd name="connsiteY181" fmla="*/ 2971351 h 6279209"/>
                <a:gd name="connsiteX182" fmla="*/ 2390541 w 8607832"/>
                <a:gd name="connsiteY182" fmla="*/ 2898666 h 6279209"/>
                <a:gd name="connsiteX183" fmla="*/ 2247863 w 8607832"/>
                <a:gd name="connsiteY183" fmla="*/ 2802425 h 6279209"/>
                <a:gd name="connsiteX184" fmla="*/ 2055381 w 8607832"/>
                <a:gd name="connsiteY184" fmla="*/ 2665131 h 6279209"/>
                <a:gd name="connsiteX185" fmla="*/ 1471879 w 8607832"/>
                <a:gd name="connsiteY185" fmla="*/ 2148930 h 6279209"/>
                <a:gd name="connsiteX186" fmla="*/ 1461111 w 8607832"/>
                <a:gd name="connsiteY186" fmla="*/ 2109895 h 6279209"/>
                <a:gd name="connsiteX187" fmla="*/ 1501492 w 8607832"/>
                <a:gd name="connsiteY187" fmla="*/ 1918759 h 6279209"/>
                <a:gd name="connsiteX188" fmla="*/ 1395155 w 8607832"/>
                <a:gd name="connsiteY188" fmla="*/ 1570812 h 6279209"/>
                <a:gd name="connsiteX189" fmla="*/ 937507 w 8607832"/>
                <a:gd name="connsiteY189" fmla="*/ 860783 h 6279209"/>
                <a:gd name="connsiteX190" fmla="*/ 682435 w 8607832"/>
                <a:gd name="connsiteY190" fmla="*/ 471109 h 6279209"/>
                <a:gd name="connsiteX191" fmla="*/ 590905 w 8607832"/>
                <a:gd name="connsiteY191" fmla="*/ 214691 h 6279209"/>
                <a:gd name="connsiteX192" fmla="*/ 581483 w 8607832"/>
                <a:gd name="connsiteY192" fmla="*/ 222767 h 6279209"/>
                <a:gd name="connsiteX193" fmla="*/ 555909 w 8607832"/>
                <a:gd name="connsiteY193" fmla="*/ 262475 h 6279209"/>
                <a:gd name="connsiteX194" fmla="*/ 423998 w 8607832"/>
                <a:gd name="connsiteY194" fmla="*/ 619845 h 6279209"/>
                <a:gd name="connsiteX195" fmla="*/ 443515 w 8607832"/>
                <a:gd name="connsiteY195" fmla="*/ 1227575 h 6279209"/>
                <a:gd name="connsiteX196" fmla="*/ 806942 w 8607832"/>
                <a:gd name="connsiteY196" fmla="*/ 1996156 h 6279209"/>
                <a:gd name="connsiteX197" fmla="*/ 1087589 w 8607832"/>
                <a:gd name="connsiteY197" fmla="*/ 2216231 h 6279209"/>
                <a:gd name="connsiteX198" fmla="*/ 1317086 w 8607832"/>
                <a:gd name="connsiteY198" fmla="*/ 2233729 h 6279209"/>
                <a:gd name="connsiteX199" fmla="*/ 1327181 w 8607832"/>
                <a:gd name="connsiteY199" fmla="*/ 2198060 h 6279209"/>
                <a:gd name="connsiteX200" fmla="*/ 816364 w 8607832"/>
                <a:gd name="connsiteY200" fmla="*/ 1324489 h 6279209"/>
                <a:gd name="connsiteX201" fmla="*/ 702625 w 8607832"/>
                <a:gd name="connsiteY201" fmla="*/ 1031056 h 6279209"/>
                <a:gd name="connsiteX202" fmla="*/ 767908 w 8607832"/>
                <a:gd name="connsiteY202" fmla="*/ 1173061 h 6279209"/>
                <a:gd name="connsiteX203" fmla="*/ 1444285 w 8607832"/>
                <a:gd name="connsiteY203" fmla="*/ 2226326 h 6279209"/>
                <a:gd name="connsiteX204" fmla="*/ 2209501 w 8607832"/>
                <a:gd name="connsiteY204" fmla="*/ 2876457 h 6279209"/>
                <a:gd name="connsiteX205" fmla="*/ 2308434 w 8607832"/>
                <a:gd name="connsiteY205" fmla="*/ 2939720 h 6279209"/>
                <a:gd name="connsiteX206" fmla="*/ 2340738 w 8607832"/>
                <a:gd name="connsiteY206" fmla="*/ 2972025 h 6279209"/>
                <a:gd name="connsiteX207" fmla="*/ 2302377 w 8607832"/>
                <a:gd name="connsiteY207" fmla="*/ 2972025 h 6279209"/>
                <a:gd name="connsiteX208" fmla="*/ 2266034 w 8607832"/>
                <a:gd name="connsiteY208" fmla="*/ 2967313 h 6279209"/>
                <a:gd name="connsiteX209" fmla="*/ 1817807 w 8607832"/>
                <a:gd name="connsiteY209" fmla="*/ 3025866 h 6279209"/>
                <a:gd name="connsiteX210" fmla="*/ 1007500 w 8607832"/>
                <a:gd name="connsiteY210" fmla="*/ 3309877 h 6279209"/>
                <a:gd name="connsiteX211" fmla="*/ 960389 w 8607832"/>
                <a:gd name="connsiteY211" fmla="*/ 3293725 h 6279209"/>
                <a:gd name="connsiteX212" fmla="*/ 446207 w 8607832"/>
                <a:gd name="connsiteY212" fmla="*/ 3134221 h 6279209"/>
                <a:gd name="connsiteX213" fmla="*/ 217383 w 8607832"/>
                <a:gd name="connsiteY213" fmla="*/ 3227096 h 6279209"/>
                <a:gd name="connsiteX214" fmla="*/ 0 w 8607832"/>
                <a:gd name="connsiteY214" fmla="*/ 3236518 h 6279209"/>
                <a:gd name="connsiteX215" fmla="*/ 0 w 8607832"/>
                <a:gd name="connsiteY215" fmla="*/ 3330740 h 6279209"/>
                <a:gd name="connsiteX216" fmla="*/ 9422 w 8607832"/>
                <a:gd name="connsiteY216" fmla="*/ 3346892 h 6279209"/>
                <a:gd name="connsiteX217" fmla="*/ 255072 w 8607832"/>
                <a:gd name="connsiteY217" fmla="*/ 3717723 h 6279209"/>
                <a:gd name="connsiteX218" fmla="*/ 747044 w 8607832"/>
                <a:gd name="connsiteY218" fmla="*/ 3826078 h 6279209"/>
                <a:gd name="connsiteX219" fmla="*/ 1016249 w 8607832"/>
                <a:gd name="connsiteY219" fmla="*/ 3490244 h 6279209"/>
                <a:gd name="connsiteX220" fmla="*/ 981253 w 8607832"/>
                <a:gd name="connsiteY220" fmla="*/ 3461305 h 6279209"/>
                <a:gd name="connsiteX221" fmla="*/ 563312 w 8607832"/>
                <a:gd name="connsiteY221" fmla="*/ 3490917 h 6279209"/>
                <a:gd name="connsiteX222" fmla="*/ 390347 w 8607832"/>
                <a:gd name="connsiteY222" fmla="*/ 3460632 h 6279209"/>
                <a:gd name="connsiteX223" fmla="*/ 489953 w 8607832"/>
                <a:gd name="connsiteY223" fmla="*/ 3463997 h 6279209"/>
                <a:gd name="connsiteX224" fmla="*/ 903183 w 8607832"/>
                <a:gd name="connsiteY224" fmla="*/ 3408137 h 6279209"/>
                <a:gd name="connsiteX225" fmla="*/ 1043170 w 8607832"/>
                <a:gd name="connsiteY225" fmla="*/ 3372467 h 6279209"/>
                <a:gd name="connsiteX226" fmla="*/ 1508895 w 8607832"/>
                <a:gd name="connsiteY226" fmla="*/ 3218347 h 6279209"/>
                <a:gd name="connsiteX227" fmla="*/ 1912029 w 8607832"/>
                <a:gd name="connsiteY227" fmla="*/ 3101243 h 6279209"/>
                <a:gd name="connsiteX228" fmla="*/ 1912029 w 8607832"/>
                <a:gd name="connsiteY228" fmla="*/ 3101243 h 6279209"/>
                <a:gd name="connsiteX229" fmla="*/ 1924816 w 8607832"/>
                <a:gd name="connsiteY229" fmla="*/ 3099224 h 6279209"/>
                <a:gd name="connsiteX230" fmla="*/ 1986061 w 8607832"/>
                <a:gd name="connsiteY230" fmla="*/ 3087783 h 6279209"/>
                <a:gd name="connsiteX231" fmla="*/ 1992791 w 8607832"/>
                <a:gd name="connsiteY231" fmla="*/ 3087110 h 6279209"/>
                <a:gd name="connsiteX232" fmla="*/ 2087013 w 8607832"/>
                <a:gd name="connsiteY232" fmla="*/ 3074322 h 6279209"/>
                <a:gd name="connsiteX233" fmla="*/ 2113933 w 8607832"/>
                <a:gd name="connsiteY233" fmla="*/ 3072976 h 6279209"/>
                <a:gd name="connsiteX234" fmla="*/ 2118644 w 8607832"/>
                <a:gd name="connsiteY234" fmla="*/ 3064227 h 6279209"/>
                <a:gd name="connsiteX235" fmla="*/ 2257958 w 8607832"/>
                <a:gd name="connsiteY235" fmla="*/ 3064227 h 6279209"/>
                <a:gd name="connsiteX236" fmla="*/ 2262669 w 8607832"/>
                <a:gd name="connsiteY236" fmla="*/ 3072976 h 6279209"/>
                <a:gd name="connsiteX237" fmla="*/ 2434960 w 8607832"/>
                <a:gd name="connsiteY237" fmla="*/ 3101243 h 6279209"/>
                <a:gd name="connsiteX238" fmla="*/ 2635518 w 8607832"/>
                <a:gd name="connsiteY238" fmla="*/ 3164506 h 6279209"/>
                <a:gd name="connsiteX239" fmla="*/ 3038653 w 8607832"/>
                <a:gd name="connsiteY239" fmla="*/ 3453902 h 6279209"/>
                <a:gd name="connsiteX240" fmla="*/ 3580428 w 8607832"/>
                <a:gd name="connsiteY240" fmla="*/ 4087880 h 6279209"/>
                <a:gd name="connsiteX241" fmla="*/ 3776274 w 8607832"/>
                <a:gd name="connsiteY241" fmla="*/ 4626290 h 6279209"/>
                <a:gd name="connsiteX242" fmla="*/ 3813963 w 8607832"/>
                <a:gd name="connsiteY242" fmla="*/ 4802619 h 6279209"/>
                <a:gd name="connsiteX243" fmla="*/ 3811944 w 8607832"/>
                <a:gd name="connsiteY243" fmla="*/ 5407658 h 6279209"/>
                <a:gd name="connsiteX244" fmla="*/ 3881265 w 8607832"/>
                <a:gd name="connsiteY244" fmla="*/ 5874056 h 6279209"/>
                <a:gd name="connsiteX245" fmla="*/ 3879919 w 8607832"/>
                <a:gd name="connsiteY245" fmla="*/ 5898957 h 6279209"/>
                <a:gd name="connsiteX246" fmla="*/ 3757430 w 8607832"/>
                <a:gd name="connsiteY246" fmla="*/ 5946068 h 6279209"/>
                <a:gd name="connsiteX247" fmla="*/ 3743970 w 8607832"/>
                <a:gd name="connsiteY247" fmla="*/ 6053750 h 6279209"/>
                <a:gd name="connsiteX248" fmla="*/ 3803195 w 8607832"/>
                <a:gd name="connsiteY248" fmla="*/ 6092112 h 6279209"/>
                <a:gd name="connsiteX249" fmla="*/ 3896071 w 8607832"/>
                <a:gd name="connsiteY249" fmla="*/ 6023464 h 6279209"/>
                <a:gd name="connsiteX250" fmla="*/ 3920972 w 8607832"/>
                <a:gd name="connsiteY250" fmla="*/ 5996544 h 6279209"/>
                <a:gd name="connsiteX251" fmla="*/ 3918953 w 8607832"/>
                <a:gd name="connsiteY251" fmla="*/ 6053077 h 6279209"/>
                <a:gd name="connsiteX252" fmla="*/ 3931741 w 8607832"/>
                <a:gd name="connsiteY252" fmla="*/ 6077978 h 6279209"/>
                <a:gd name="connsiteX253" fmla="*/ 3951931 w 8607832"/>
                <a:gd name="connsiteY253" fmla="*/ 6055769 h 6279209"/>
                <a:gd name="connsiteX254" fmla="*/ 3972121 w 8607832"/>
                <a:gd name="connsiteY254" fmla="*/ 5988468 h 6279209"/>
                <a:gd name="connsiteX255" fmla="*/ 3994331 w 8607832"/>
                <a:gd name="connsiteY255" fmla="*/ 5968277 h 6279209"/>
                <a:gd name="connsiteX256" fmla="*/ 4005099 w 8607832"/>
                <a:gd name="connsiteY256" fmla="*/ 5995198 h 6279209"/>
                <a:gd name="connsiteX257" fmla="*/ 4071054 w 8607832"/>
                <a:gd name="connsiteY257" fmla="*/ 6040290 h 6279209"/>
                <a:gd name="connsiteX258" fmla="*/ 4100667 w 8607832"/>
                <a:gd name="connsiteY258" fmla="*/ 6026829 h 6279209"/>
                <a:gd name="connsiteX259" fmla="*/ 4110089 w 8607832"/>
                <a:gd name="connsiteY259" fmla="*/ 5993179 h 6279209"/>
                <a:gd name="connsiteX260" fmla="*/ 4124895 w 8607832"/>
                <a:gd name="connsiteY260" fmla="*/ 6032214 h 6279209"/>
                <a:gd name="connsiteX261" fmla="*/ 4117492 w 8607832"/>
                <a:gd name="connsiteY261" fmla="*/ 6106918 h 6279209"/>
                <a:gd name="connsiteX262" fmla="*/ 4080476 w 8607832"/>
                <a:gd name="connsiteY262" fmla="*/ 6141242 h 6279209"/>
                <a:gd name="connsiteX263" fmla="*/ 4176717 w 8607832"/>
                <a:gd name="connsiteY263" fmla="*/ 6189025 h 6279209"/>
                <a:gd name="connsiteX264" fmla="*/ 4170660 w 8607832"/>
                <a:gd name="connsiteY264" fmla="*/ 6271133 h 6279209"/>
                <a:gd name="connsiteX265" fmla="*/ 4195562 w 8607832"/>
                <a:gd name="connsiteY265" fmla="*/ 6277863 h 6279209"/>
                <a:gd name="connsiteX266" fmla="*/ 4261517 w 8607832"/>
                <a:gd name="connsiteY266" fmla="*/ 6267768 h 6279209"/>
                <a:gd name="connsiteX267" fmla="*/ 4289784 w 8607832"/>
                <a:gd name="connsiteY267" fmla="*/ 6247578 h 6279209"/>
                <a:gd name="connsiteX268" fmla="*/ 4295840 w 8607832"/>
                <a:gd name="connsiteY268" fmla="*/ 6204505 h 6279209"/>
                <a:gd name="connsiteX269" fmla="*/ 4305936 w 8607832"/>
                <a:gd name="connsiteY269" fmla="*/ 6182969 h 6279209"/>
                <a:gd name="connsiteX270" fmla="*/ 4324107 w 8607832"/>
                <a:gd name="connsiteY270" fmla="*/ 6199794 h 6279209"/>
                <a:gd name="connsiteX271" fmla="*/ 4336894 w 8607832"/>
                <a:gd name="connsiteY271" fmla="*/ 6230752 h 6279209"/>
                <a:gd name="connsiteX272" fmla="*/ 4342951 w 8607832"/>
                <a:gd name="connsiteY272" fmla="*/ 6226714 h 6279209"/>
                <a:gd name="connsiteX273" fmla="*/ 4369872 w 8607832"/>
                <a:gd name="connsiteY273" fmla="*/ 6185660 h 6279209"/>
                <a:gd name="connsiteX274" fmla="*/ 4382659 w 8607832"/>
                <a:gd name="connsiteY274" fmla="*/ 6234791 h 6279209"/>
                <a:gd name="connsiteX275" fmla="*/ 4406888 w 8607832"/>
                <a:gd name="connsiteY275" fmla="*/ 6265749 h 6279209"/>
                <a:gd name="connsiteX276" fmla="*/ 4484284 w 8607832"/>
                <a:gd name="connsiteY276" fmla="*/ 6275171 h 6279209"/>
                <a:gd name="connsiteX277" fmla="*/ 4499090 w 8607832"/>
                <a:gd name="connsiteY277" fmla="*/ 6272479 h 6279209"/>
                <a:gd name="connsiteX278" fmla="*/ 4512551 w 8607832"/>
                <a:gd name="connsiteY278" fmla="*/ 6181622 h 6279209"/>
                <a:gd name="connsiteX279" fmla="*/ 4572449 w 8607832"/>
                <a:gd name="connsiteY279" fmla="*/ 6153356 h 6279209"/>
                <a:gd name="connsiteX280" fmla="*/ 4575814 w 8607832"/>
                <a:gd name="connsiteY280" fmla="*/ 6127781 h 6279209"/>
                <a:gd name="connsiteX281" fmla="*/ 4538125 w 8607832"/>
                <a:gd name="connsiteY281" fmla="*/ 6076633 h 6279209"/>
                <a:gd name="connsiteX282" fmla="*/ 4536779 w 8607832"/>
                <a:gd name="connsiteY282" fmla="*/ 6042309 h 6279209"/>
                <a:gd name="connsiteX283" fmla="*/ 4573122 w 8607832"/>
                <a:gd name="connsiteY283" fmla="*/ 6032214 h 6279209"/>
                <a:gd name="connsiteX284" fmla="*/ 4637731 w 8607832"/>
                <a:gd name="connsiteY284" fmla="*/ 6051058 h 6279209"/>
                <a:gd name="connsiteX285" fmla="*/ 4665997 w 8607832"/>
                <a:gd name="connsiteY285" fmla="*/ 6029522 h 6279209"/>
                <a:gd name="connsiteX286" fmla="*/ 4665997 w 8607832"/>
                <a:gd name="connsiteY286" fmla="*/ 5985776 h 6279209"/>
                <a:gd name="connsiteX287" fmla="*/ 4681477 w 8607832"/>
                <a:gd name="connsiteY287" fmla="*/ 5966931 h 6279209"/>
                <a:gd name="connsiteX288" fmla="*/ 4701667 w 8607832"/>
                <a:gd name="connsiteY288" fmla="*/ 5981065 h 6279209"/>
                <a:gd name="connsiteX289" fmla="*/ 4724550 w 8607832"/>
                <a:gd name="connsiteY289" fmla="*/ 6054423 h 6279209"/>
                <a:gd name="connsiteX290" fmla="*/ 4743394 w 8607832"/>
                <a:gd name="connsiteY290" fmla="*/ 6073268 h 6279209"/>
                <a:gd name="connsiteX291" fmla="*/ 4752143 w 8607832"/>
                <a:gd name="connsiteY291" fmla="*/ 6050385 h 6279209"/>
                <a:gd name="connsiteX292" fmla="*/ 4752143 w 8607832"/>
                <a:gd name="connsiteY292" fmla="*/ 5996544 h 6279209"/>
                <a:gd name="connsiteX293" fmla="*/ 4800600 w 8607832"/>
                <a:gd name="connsiteY293" fmla="*/ 6046347 h 6279209"/>
                <a:gd name="connsiteX294" fmla="*/ 4859825 w 8607832"/>
                <a:gd name="connsiteY294" fmla="*/ 6088747 h 6279209"/>
                <a:gd name="connsiteX295" fmla="*/ 4932511 w 8607832"/>
                <a:gd name="connsiteY295" fmla="*/ 6036252 h 6279209"/>
                <a:gd name="connsiteX296" fmla="*/ 4919050 w 8607832"/>
                <a:gd name="connsiteY296" fmla="*/ 5940011 h 6279209"/>
                <a:gd name="connsiteX297" fmla="*/ 4830213 w 8607832"/>
                <a:gd name="connsiteY297" fmla="*/ 5933281 h 6279209"/>
                <a:gd name="connsiteX298" fmla="*/ 4779064 w 8607832"/>
                <a:gd name="connsiteY298" fmla="*/ 5876074 h 6279209"/>
                <a:gd name="connsiteX299" fmla="*/ 4778391 w 8607832"/>
                <a:gd name="connsiteY299" fmla="*/ 5829637 h 6279209"/>
                <a:gd name="connsiteX300" fmla="*/ 5091342 w 8607832"/>
                <a:gd name="connsiteY300" fmla="*/ 5236712 h 6279209"/>
                <a:gd name="connsiteX301" fmla="*/ 5116243 w 8607832"/>
                <a:gd name="connsiteY301" fmla="*/ 5202389 h 6279209"/>
                <a:gd name="connsiteX302" fmla="*/ 5269690 w 8607832"/>
                <a:gd name="connsiteY302" fmla="*/ 5086631 h 6279209"/>
                <a:gd name="connsiteX303" fmla="*/ 5744837 w 8607832"/>
                <a:gd name="connsiteY303" fmla="*/ 4795889 h 6279209"/>
                <a:gd name="connsiteX304" fmla="*/ 5814830 w 8607832"/>
                <a:gd name="connsiteY304" fmla="*/ 4775699 h 6279209"/>
                <a:gd name="connsiteX305" fmla="*/ 6103553 w 8607832"/>
                <a:gd name="connsiteY305" fmla="*/ 4765603 h 6279209"/>
                <a:gd name="connsiteX306" fmla="*/ 7086824 w 8607832"/>
                <a:gd name="connsiteY306" fmla="*/ 4811369 h 6279209"/>
                <a:gd name="connsiteX307" fmla="*/ 7489959 w 8607832"/>
                <a:gd name="connsiteY307" fmla="*/ 4805311 h 6279209"/>
                <a:gd name="connsiteX308" fmla="*/ 7516880 w 8607832"/>
                <a:gd name="connsiteY308" fmla="*/ 4801946 h 6279209"/>
                <a:gd name="connsiteX309" fmla="*/ 7536397 w 8607832"/>
                <a:gd name="connsiteY309" fmla="*/ 4800600 h 6279209"/>
                <a:gd name="connsiteX310" fmla="*/ 7619850 w 8607832"/>
                <a:gd name="connsiteY310" fmla="*/ 4791178 h 6279209"/>
                <a:gd name="connsiteX311" fmla="*/ 7661577 w 8607832"/>
                <a:gd name="connsiteY311" fmla="*/ 4813388 h 6279209"/>
                <a:gd name="connsiteX312" fmla="*/ 7920014 w 8607832"/>
                <a:gd name="connsiteY312" fmla="*/ 5004523 h 6279209"/>
                <a:gd name="connsiteX313" fmla="*/ 8354780 w 8607832"/>
                <a:gd name="connsiteY313" fmla="*/ 4830886 h 6279209"/>
                <a:gd name="connsiteX314" fmla="*/ 8579567 w 8607832"/>
                <a:gd name="connsiteY314" fmla="*/ 4409580 h 6279209"/>
                <a:gd name="connsiteX315" fmla="*/ 8613217 w 8607832"/>
                <a:gd name="connsiteY315" fmla="*/ 4250076 h 6279209"/>
                <a:gd name="connsiteX316" fmla="*/ 8613217 w 8607832"/>
                <a:gd name="connsiteY316" fmla="*/ 4196235 h 6279209"/>
                <a:gd name="connsiteX317" fmla="*/ 8420062 w 8607832"/>
                <a:gd name="connsiteY317" fmla="*/ 4211041 h 6279209"/>
                <a:gd name="connsiteX318" fmla="*/ 4571776 w 8607832"/>
                <a:gd name="connsiteY318" fmla="*/ 915970 h 6279209"/>
                <a:gd name="connsiteX319" fmla="*/ 4583890 w 8607832"/>
                <a:gd name="connsiteY319" fmla="*/ 888377 h 6279209"/>
                <a:gd name="connsiteX320" fmla="*/ 4571776 w 8607832"/>
                <a:gd name="connsiteY320" fmla="*/ 915970 h 6279209"/>
                <a:gd name="connsiteX321" fmla="*/ 2362948 w 8607832"/>
                <a:gd name="connsiteY321" fmla="*/ 965100 h 6279209"/>
                <a:gd name="connsiteX322" fmla="*/ 2363621 w 8607832"/>
                <a:gd name="connsiteY322" fmla="*/ 962408 h 6279209"/>
                <a:gd name="connsiteX323" fmla="*/ 2368332 w 8607832"/>
                <a:gd name="connsiteY323" fmla="*/ 967119 h 6279209"/>
                <a:gd name="connsiteX324" fmla="*/ 2362948 w 8607832"/>
                <a:gd name="connsiteY324" fmla="*/ 965100 h 6279209"/>
                <a:gd name="connsiteX325" fmla="*/ 2435633 w 8607832"/>
                <a:gd name="connsiteY325" fmla="*/ 1055284 h 6279209"/>
                <a:gd name="connsiteX326" fmla="*/ 2426211 w 8607832"/>
                <a:gd name="connsiteY326" fmla="*/ 1053265 h 6279209"/>
                <a:gd name="connsiteX327" fmla="*/ 2370351 w 8607832"/>
                <a:gd name="connsiteY327" fmla="*/ 968465 h 6279209"/>
                <a:gd name="connsiteX328" fmla="*/ 2432268 w 8607832"/>
                <a:gd name="connsiteY328" fmla="*/ 1045862 h 6279209"/>
                <a:gd name="connsiteX329" fmla="*/ 2435633 w 8607832"/>
                <a:gd name="connsiteY329" fmla="*/ 1055284 h 6279209"/>
                <a:gd name="connsiteX330" fmla="*/ 695895 w 8607832"/>
                <a:gd name="connsiteY330" fmla="*/ 1016922 h 6279209"/>
                <a:gd name="connsiteX331" fmla="*/ 692530 w 8607832"/>
                <a:gd name="connsiteY331" fmla="*/ 1005481 h 6279209"/>
                <a:gd name="connsiteX332" fmla="*/ 695895 w 8607832"/>
                <a:gd name="connsiteY332" fmla="*/ 1016922 h 6279209"/>
                <a:gd name="connsiteX333" fmla="*/ 4511205 w 8607832"/>
                <a:gd name="connsiteY333" fmla="*/ 6014042 h 6279209"/>
                <a:gd name="connsiteX334" fmla="*/ 4537452 w 8607832"/>
                <a:gd name="connsiteY334" fmla="*/ 5944049 h 6279209"/>
                <a:gd name="connsiteX335" fmla="*/ 4511205 w 8607832"/>
                <a:gd name="connsiteY335" fmla="*/ 6014042 h 6279209"/>
                <a:gd name="connsiteX336" fmla="*/ 4750797 w 8607832"/>
                <a:gd name="connsiteY336" fmla="*/ 5917128 h 6279209"/>
                <a:gd name="connsiteX337" fmla="*/ 4741375 w 8607832"/>
                <a:gd name="connsiteY337" fmla="*/ 5939338 h 6279209"/>
                <a:gd name="connsiteX338" fmla="*/ 4732626 w 8607832"/>
                <a:gd name="connsiteY338" fmla="*/ 5935300 h 6279209"/>
                <a:gd name="connsiteX339" fmla="*/ 4727915 w 8607832"/>
                <a:gd name="connsiteY339" fmla="*/ 5907706 h 6279209"/>
                <a:gd name="connsiteX340" fmla="*/ 4750797 w 8607832"/>
                <a:gd name="connsiteY340" fmla="*/ 5875402 h 6279209"/>
                <a:gd name="connsiteX341" fmla="*/ 4750797 w 8607832"/>
                <a:gd name="connsiteY341" fmla="*/ 5917128 h 6279209"/>
                <a:gd name="connsiteX342" fmla="*/ 4875978 w 8607832"/>
                <a:gd name="connsiteY342" fmla="*/ 5457461 h 6279209"/>
                <a:gd name="connsiteX343" fmla="*/ 4616868 w 8607832"/>
                <a:gd name="connsiteY343" fmla="*/ 5877421 h 6279209"/>
                <a:gd name="connsiteX344" fmla="*/ 4562354 w 8607832"/>
                <a:gd name="connsiteY344" fmla="*/ 5884824 h 6279209"/>
                <a:gd name="connsiteX345" fmla="*/ 4880015 w 8607832"/>
                <a:gd name="connsiteY345" fmla="*/ 5419772 h 6279209"/>
                <a:gd name="connsiteX346" fmla="*/ 4875978 w 8607832"/>
                <a:gd name="connsiteY346" fmla="*/ 5457461 h 6279209"/>
                <a:gd name="connsiteX347" fmla="*/ 5020675 w 8607832"/>
                <a:gd name="connsiteY347" fmla="*/ 5141145 h 6279209"/>
                <a:gd name="connsiteX348" fmla="*/ 4989717 w 8607832"/>
                <a:gd name="connsiteY348" fmla="*/ 5179506 h 6279209"/>
                <a:gd name="connsiteX349" fmla="*/ 4445922 w 8607832"/>
                <a:gd name="connsiteY349" fmla="*/ 5878767 h 6279209"/>
                <a:gd name="connsiteX350" fmla="*/ 4415637 w 8607832"/>
                <a:gd name="connsiteY350" fmla="*/ 5953471 h 6279209"/>
                <a:gd name="connsiteX351" fmla="*/ 4357085 w 8607832"/>
                <a:gd name="connsiteY351" fmla="*/ 6075286 h 6279209"/>
                <a:gd name="connsiteX352" fmla="*/ 4338240 w 8607832"/>
                <a:gd name="connsiteY352" fmla="*/ 6125762 h 6279209"/>
                <a:gd name="connsiteX353" fmla="*/ 4322761 w 8607832"/>
                <a:gd name="connsiteY353" fmla="*/ 6080671 h 6279209"/>
                <a:gd name="connsiteX354" fmla="*/ 4306609 w 8607832"/>
                <a:gd name="connsiteY354" fmla="*/ 6061826 h 6279209"/>
                <a:gd name="connsiteX355" fmla="*/ 4295168 w 8607832"/>
                <a:gd name="connsiteY355" fmla="*/ 6082689 h 6279209"/>
                <a:gd name="connsiteX356" fmla="*/ 4292475 w 8607832"/>
                <a:gd name="connsiteY356" fmla="*/ 6112302 h 6279209"/>
                <a:gd name="connsiteX357" fmla="*/ 4277669 w 8607832"/>
                <a:gd name="connsiteY357" fmla="*/ 6097496 h 6279209"/>
                <a:gd name="connsiteX358" fmla="*/ 4183447 w 8607832"/>
                <a:gd name="connsiteY358" fmla="*/ 5282478 h 6279209"/>
                <a:gd name="connsiteX359" fmla="*/ 4412945 w 8607832"/>
                <a:gd name="connsiteY359" fmla="*/ 4743394 h 6279209"/>
                <a:gd name="connsiteX360" fmla="*/ 5036828 w 8607832"/>
                <a:gd name="connsiteY360" fmla="*/ 3935106 h 6279209"/>
                <a:gd name="connsiteX361" fmla="*/ 5054999 w 8607832"/>
                <a:gd name="connsiteY361" fmla="*/ 3966064 h 6279209"/>
                <a:gd name="connsiteX362" fmla="*/ 5020675 w 8607832"/>
                <a:gd name="connsiteY362" fmla="*/ 5141145 h 6279209"/>
                <a:gd name="connsiteX0" fmla="*/ 8420062 w 8613218"/>
                <a:gd name="connsiteY0" fmla="*/ 4211041 h 6281670"/>
                <a:gd name="connsiteX1" fmla="*/ 7990681 w 8613218"/>
                <a:gd name="connsiteY1" fmla="*/ 4231232 h 6281670"/>
                <a:gd name="connsiteX2" fmla="*/ 7630619 w 8613218"/>
                <a:gd name="connsiteY2" fmla="*/ 4614849 h 6281670"/>
                <a:gd name="connsiteX3" fmla="*/ 7659558 w 8613218"/>
                <a:gd name="connsiteY3" fmla="*/ 4643788 h 6281670"/>
                <a:gd name="connsiteX4" fmla="*/ 7859443 w 8613218"/>
                <a:gd name="connsiteY4" fmla="*/ 4617541 h 6281670"/>
                <a:gd name="connsiteX5" fmla="*/ 8222196 w 8613218"/>
                <a:gd name="connsiteY5" fmla="*/ 4498418 h 6281670"/>
                <a:gd name="connsiteX6" fmla="*/ 8236330 w 8613218"/>
                <a:gd name="connsiteY6" fmla="*/ 4496398 h 6281670"/>
                <a:gd name="connsiteX7" fmla="*/ 8228254 w 8613218"/>
                <a:gd name="connsiteY7" fmla="*/ 4504475 h 6281670"/>
                <a:gd name="connsiteX8" fmla="*/ 7670326 w 8613218"/>
                <a:gd name="connsiteY8" fmla="*/ 4709743 h 6281670"/>
                <a:gd name="connsiteX9" fmla="*/ 7436791 w 8613218"/>
                <a:gd name="connsiteY9" fmla="*/ 4735318 h 6281670"/>
                <a:gd name="connsiteX10" fmla="*/ 6759067 w 8613218"/>
                <a:gd name="connsiteY10" fmla="*/ 4696956 h 6281670"/>
                <a:gd name="connsiteX11" fmla="*/ 6037597 w 8613218"/>
                <a:gd name="connsiteY11" fmla="*/ 4656576 h 6281670"/>
                <a:gd name="connsiteX12" fmla="*/ 6023464 w 8613218"/>
                <a:gd name="connsiteY12" fmla="*/ 4649172 h 6281670"/>
                <a:gd name="connsiteX13" fmla="*/ 6361317 w 8613218"/>
                <a:gd name="connsiteY13" fmla="*/ 4472170 h 6281670"/>
                <a:gd name="connsiteX14" fmla="*/ 6783296 w 8613218"/>
                <a:gd name="connsiteY14" fmla="*/ 4236616 h 6281670"/>
                <a:gd name="connsiteX15" fmla="*/ 7066634 w 8613218"/>
                <a:gd name="connsiteY15" fmla="*/ 4052210 h 6281670"/>
                <a:gd name="connsiteX16" fmla="*/ 7151433 w 8613218"/>
                <a:gd name="connsiteY16" fmla="*/ 4042115 h 6281670"/>
                <a:gd name="connsiteX17" fmla="*/ 7304208 w 8613218"/>
                <a:gd name="connsiteY17" fmla="*/ 4071727 h 6281670"/>
                <a:gd name="connsiteX18" fmla="*/ 7625235 w 8613218"/>
                <a:gd name="connsiteY18" fmla="*/ 3948566 h 6281670"/>
                <a:gd name="connsiteX19" fmla="*/ 8172394 w 8613218"/>
                <a:gd name="connsiteY19" fmla="*/ 2496877 h 6281670"/>
                <a:gd name="connsiteX20" fmla="*/ 7882325 w 8613218"/>
                <a:gd name="connsiteY20" fmla="*/ 1811077 h 6281670"/>
                <a:gd name="connsiteX21" fmla="*/ 7854059 w 8613218"/>
                <a:gd name="connsiteY21" fmla="*/ 1889820 h 6281670"/>
                <a:gd name="connsiteX22" fmla="*/ 7732917 w 8613218"/>
                <a:gd name="connsiteY22" fmla="*/ 2389195 h 6281670"/>
                <a:gd name="connsiteX23" fmla="*/ 7607736 w 8613218"/>
                <a:gd name="connsiteY23" fmla="*/ 2746565 h 6281670"/>
                <a:gd name="connsiteX24" fmla="*/ 7178354 w 8613218"/>
                <a:gd name="connsiteY24" fmla="*/ 3424962 h 6281670"/>
                <a:gd name="connsiteX25" fmla="*/ 7050481 w 8613218"/>
                <a:gd name="connsiteY25" fmla="*/ 3653113 h 6281670"/>
                <a:gd name="connsiteX26" fmla="*/ 7022888 w 8613218"/>
                <a:gd name="connsiteY26" fmla="*/ 3873861 h 6281670"/>
                <a:gd name="connsiteX27" fmla="*/ 7057884 w 8613218"/>
                <a:gd name="connsiteY27" fmla="*/ 3889341 h 6281670"/>
                <a:gd name="connsiteX28" fmla="*/ 7311611 w 8613218"/>
                <a:gd name="connsiteY28" fmla="*/ 3701570 h 6281670"/>
                <a:gd name="connsiteX29" fmla="*/ 7883672 w 8613218"/>
                <a:gd name="connsiteY29" fmla="*/ 2875784 h 6281670"/>
                <a:gd name="connsiteX30" fmla="*/ 7909246 w 8613218"/>
                <a:gd name="connsiteY30" fmla="*/ 2790311 h 6281670"/>
                <a:gd name="connsiteX31" fmla="*/ 7835888 w 8613218"/>
                <a:gd name="connsiteY31" fmla="*/ 3051440 h 6281670"/>
                <a:gd name="connsiteX32" fmla="*/ 7279306 w 8613218"/>
                <a:gd name="connsiteY32" fmla="*/ 3802522 h 6281670"/>
                <a:gd name="connsiteX33" fmla="*/ 6992603 w 8613218"/>
                <a:gd name="connsiteY33" fmla="*/ 4017213 h 6281670"/>
                <a:gd name="connsiteX34" fmla="*/ 6713302 w 8613218"/>
                <a:gd name="connsiteY34" fmla="*/ 4190851 h 6281670"/>
                <a:gd name="connsiteX35" fmla="*/ 6627830 w 8613218"/>
                <a:gd name="connsiteY35" fmla="*/ 4239308 h 6281670"/>
                <a:gd name="connsiteX36" fmla="*/ 6605620 w 8613218"/>
                <a:gd name="connsiteY36" fmla="*/ 4251422 h 6281670"/>
                <a:gd name="connsiteX37" fmla="*/ 6226714 w 8613218"/>
                <a:gd name="connsiteY37" fmla="*/ 4447268 h 6281670"/>
                <a:gd name="connsiteX38" fmla="*/ 5314782 w 8613218"/>
                <a:gd name="connsiteY38" fmla="*/ 4943279 h 6281670"/>
                <a:gd name="connsiteX39" fmla="*/ 5158643 w 8613218"/>
                <a:gd name="connsiteY39" fmla="*/ 5046250 h 6281670"/>
                <a:gd name="connsiteX40" fmla="*/ 5162681 w 8613218"/>
                <a:gd name="connsiteY40" fmla="*/ 5025387 h 6281670"/>
                <a:gd name="connsiteX41" fmla="*/ 5227290 w 8613218"/>
                <a:gd name="connsiteY41" fmla="*/ 4323434 h 6281670"/>
                <a:gd name="connsiteX42" fmla="*/ 5106148 w 8613218"/>
                <a:gd name="connsiteY42" fmla="*/ 3860401 h 6281670"/>
                <a:gd name="connsiteX43" fmla="*/ 5139799 w 8613218"/>
                <a:gd name="connsiteY43" fmla="*/ 3818675 h 6281670"/>
                <a:gd name="connsiteX44" fmla="*/ 5695034 w 8613218"/>
                <a:gd name="connsiteY44" fmla="*/ 3194119 h 6281670"/>
                <a:gd name="connsiteX45" fmla="*/ 5830983 w 8613218"/>
                <a:gd name="connsiteY45" fmla="*/ 3023174 h 6281670"/>
                <a:gd name="connsiteX46" fmla="*/ 5873382 w 8613218"/>
                <a:gd name="connsiteY46" fmla="*/ 3008367 h 6281670"/>
                <a:gd name="connsiteX47" fmla="*/ 5983083 w 8613218"/>
                <a:gd name="connsiteY47" fmla="*/ 3009040 h 6281670"/>
                <a:gd name="connsiteX48" fmla="*/ 6257000 w 8613218"/>
                <a:gd name="connsiteY48" fmla="*/ 2840787 h 6281670"/>
                <a:gd name="connsiteX49" fmla="*/ 6605620 w 8613218"/>
                <a:gd name="connsiteY49" fmla="*/ 2172485 h 6281670"/>
                <a:gd name="connsiteX50" fmla="*/ 6623118 w 8613218"/>
                <a:gd name="connsiteY50" fmla="*/ 1339969 h 6281670"/>
                <a:gd name="connsiteX51" fmla="*/ 6528224 w 8613218"/>
                <a:gd name="connsiteY51" fmla="*/ 660899 h 6281670"/>
                <a:gd name="connsiteX52" fmla="*/ 6514091 w 8613218"/>
                <a:gd name="connsiteY52" fmla="*/ 520239 h 6281670"/>
                <a:gd name="connsiteX53" fmla="*/ 6493900 w 8613218"/>
                <a:gd name="connsiteY53" fmla="*/ 546486 h 6281670"/>
                <a:gd name="connsiteX54" fmla="*/ 6244212 w 8613218"/>
                <a:gd name="connsiteY54" fmla="*/ 975869 h 6281670"/>
                <a:gd name="connsiteX55" fmla="*/ 5935300 w 8613218"/>
                <a:gd name="connsiteY55" fmla="*/ 1788868 h 6281670"/>
                <a:gd name="connsiteX56" fmla="*/ 5707148 w 8613218"/>
                <a:gd name="connsiteY56" fmla="*/ 2531874 h 6281670"/>
                <a:gd name="connsiteX57" fmla="*/ 5679555 w 8613218"/>
                <a:gd name="connsiteY57" fmla="*/ 2738489 h 6281670"/>
                <a:gd name="connsiteX58" fmla="*/ 5734069 w 8613218"/>
                <a:gd name="connsiteY58" fmla="*/ 2914818 h 6281670"/>
                <a:gd name="connsiteX59" fmla="*/ 5963566 w 8613218"/>
                <a:gd name="connsiteY59" fmla="*/ 2599175 h 6281670"/>
                <a:gd name="connsiteX60" fmla="*/ 6141914 w 8613218"/>
                <a:gd name="connsiteY60" fmla="*/ 2254593 h 6281670"/>
                <a:gd name="connsiteX61" fmla="*/ 6262384 w 8613218"/>
                <a:gd name="connsiteY61" fmla="*/ 1884436 h 6281670"/>
                <a:gd name="connsiteX62" fmla="*/ 6343145 w 8613218"/>
                <a:gd name="connsiteY62" fmla="*/ 1508222 h 6281670"/>
                <a:gd name="connsiteX63" fmla="*/ 6310167 w 8613218"/>
                <a:gd name="connsiteY63" fmla="*/ 1747814 h 6281670"/>
                <a:gd name="connsiteX64" fmla="*/ 6045001 w 8613218"/>
                <a:gd name="connsiteY64" fmla="*/ 2568890 h 6281670"/>
                <a:gd name="connsiteX65" fmla="*/ 5560432 w 8613218"/>
                <a:gd name="connsiteY65" fmla="*/ 3235173 h 6281670"/>
                <a:gd name="connsiteX66" fmla="*/ 5096726 w 8613218"/>
                <a:gd name="connsiteY66" fmla="*/ 3741278 h 6281670"/>
                <a:gd name="connsiteX67" fmla="*/ 5067113 w 8613218"/>
                <a:gd name="connsiteY67" fmla="*/ 3767525 h 6281670"/>
                <a:gd name="connsiteX68" fmla="*/ 4911647 w 8613218"/>
                <a:gd name="connsiteY68" fmla="*/ 3459959 h 6281670"/>
                <a:gd name="connsiteX69" fmla="*/ 4890784 w 8613218"/>
                <a:gd name="connsiteY69" fmla="*/ 3404099 h 6281670"/>
                <a:gd name="connsiteX70" fmla="*/ 4849730 w 8613218"/>
                <a:gd name="connsiteY70" fmla="*/ 3028558 h 6281670"/>
                <a:gd name="connsiteX71" fmla="*/ 4856460 w 8613218"/>
                <a:gd name="connsiteY71" fmla="*/ 2981447 h 6281670"/>
                <a:gd name="connsiteX72" fmla="*/ 4952701 w 8613218"/>
                <a:gd name="connsiteY72" fmla="*/ 2717626 h 6281670"/>
                <a:gd name="connsiteX73" fmla="*/ 5173449 w 8613218"/>
                <a:gd name="connsiteY73" fmla="*/ 2368332 h 6281670"/>
                <a:gd name="connsiteX74" fmla="*/ 5481689 w 8613218"/>
                <a:gd name="connsiteY74" fmla="*/ 1759928 h 6281670"/>
                <a:gd name="connsiteX75" fmla="*/ 5514667 w 8613218"/>
                <a:gd name="connsiteY75" fmla="*/ 1741757 h 6281670"/>
                <a:gd name="connsiteX76" fmla="*/ 5803389 w 8613218"/>
                <a:gd name="connsiteY76" fmla="*/ 1570812 h 6281670"/>
                <a:gd name="connsiteX77" fmla="*/ 5822907 w 8613218"/>
                <a:gd name="connsiteY77" fmla="*/ 1095665 h 6281670"/>
                <a:gd name="connsiteX78" fmla="*/ 5540241 w 8613218"/>
                <a:gd name="connsiteY78" fmla="*/ 601000 h 6281670"/>
                <a:gd name="connsiteX79" fmla="*/ 5514667 w 8613218"/>
                <a:gd name="connsiteY79" fmla="*/ 600327 h 6281670"/>
                <a:gd name="connsiteX80" fmla="*/ 5421791 w 8613218"/>
                <a:gd name="connsiteY80" fmla="*/ 697914 h 6281670"/>
                <a:gd name="connsiteX81" fmla="*/ 5124319 w 8613218"/>
                <a:gd name="connsiteY81" fmla="*/ 1196617 h 6281670"/>
                <a:gd name="connsiteX82" fmla="*/ 5316801 w 8613218"/>
                <a:gd name="connsiteY82" fmla="*/ 1686570 h 6281670"/>
                <a:gd name="connsiteX83" fmla="*/ 5361220 w 8613218"/>
                <a:gd name="connsiteY83" fmla="*/ 1669072 h 6281670"/>
                <a:gd name="connsiteX84" fmla="*/ 5461499 w 8613218"/>
                <a:gd name="connsiteY84" fmla="*/ 1248439 h 6281670"/>
                <a:gd name="connsiteX85" fmla="*/ 5491784 w 8613218"/>
                <a:gd name="connsiteY85" fmla="*/ 1043170 h 6281670"/>
                <a:gd name="connsiteX86" fmla="*/ 5497841 w 8613218"/>
                <a:gd name="connsiteY86" fmla="*/ 1081532 h 6281670"/>
                <a:gd name="connsiteX87" fmla="*/ 5481016 w 8613218"/>
                <a:gd name="connsiteY87" fmla="*/ 1353429 h 6281670"/>
                <a:gd name="connsiteX88" fmla="*/ 5415734 w 8613218"/>
                <a:gd name="connsiteY88" fmla="*/ 1727624 h 6281670"/>
                <a:gd name="connsiteX89" fmla="*/ 5151240 w 8613218"/>
                <a:gd name="connsiteY89" fmla="*/ 2245171 h 6281670"/>
                <a:gd name="connsiteX90" fmla="*/ 4908282 w 8613218"/>
                <a:gd name="connsiteY90" fmla="*/ 2596483 h 6281670"/>
                <a:gd name="connsiteX91" fmla="*/ 4750124 w 8613218"/>
                <a:gd name="connsiteY91" fmla="*/ 2989523 h 6281670"/>
                <a:gd name="connsiteX92" fmla="*/ 4747432 w 8613218"/>
                <a:gd name="connsiteY92" fmla="*/ 3017116 h 6281670"/>
                <a:gd name="connsiteX93" fmla="*/ 4743394 w 8613218"/>
                <a:gd name="connsiteY93" fmla="*/ 3043364 h 6281670"/>
                <a:gd name="connsiteX94" fmla="*/ 4737337 w 8613218"/>
                <a:gd name="connsiteY94" fmla="*/ 3162487 h 6281670"/>
                <a:gd name="connsiteX95" fmla="*/ 4680804 w 8613218"/>
                <a:gd name="connsiteY95" fmla="*/ 3076341 h 6281670"/>
                <a:gd name="connsiteX96" fmla="*/ 4591293 w 8613218"/>
                <a:gd name="connsiteY96" fmla="*/ 2915491 h 6281670"/>
                <a:gd name="connsiteX97" fmla="*/ 4573122 w 8613218"/>
                <a:gd name="connsiteY97" fmla="*/ 2881841 h 6281670"/>
                <a:gd name="connsiteX98" fmla="*/ 4565719 w 8613218"/>
                <a:gd name="connsiteY98" fmla="*/ 2868381 h 6281670"/>
                <a:gd name="connsiteX99" fmla="*/ 4552259 w 8613218"/>
                <a:gd name="connsiteY99" fmla="*/ 2838095 h 6281670"/>
                <a:gd name="connsiteX100" fmla="*/ 4404869 w 8613218"/>
                <a:gd name="connsiteY100" fmla="*/ 2499569 h 6281670"/>
                <a:gd name="connsiteX101" fmla="*/ 4425059 w 8613218"/>
                <a:gd name="connsiteY101" fmla="*/ 2408713 h 6281670"/>
                <a:gd name="connsiteX102" fmla="*/ 4497071 w 8613218"/>
                <a:gd name="connsiteY102" fmla="*/ 2304396 h 6281670"/>
                <a:gd name="connsiteX103" fmla="*/ 4551585 w 8613218"/>
                <a:gd name="connsiteY103" fmla="*/ 2152968 h 6281670"/>
                <a:gd name="connsiteX104" fmla="*/ 4741375 w 8613218"/>
                <a:gd name="connsiteY104" fmla="*/ 1413327 h 6281670"/>
                <a:gd name="connsiteX105" fmla="*/ 4929146 w 8613218"/>
                <a:gd name="connsiteY105" fmla="*/ 819730 h 6281670"/>
                <a:gd name="connsiteX106" fmla="*/ 5233347 w 8613218"/>
                <a:gd name="connsiteY106" fmla="*/ 28940 h 6281670"/>
                <a:gd name="connsiteX107" fmla="*/ 5238058 w 8613218"/>
                <a:gd name="connsiteY107" fmla="*/ 0 h 6281670"/>
                <a:gd name="connsiteX108" fmla="*/ 4976929 w 8613218"/>
                <a:gd name="connsiteY108" fmla="*/ 159504 h 6281670"/>
                <a:gd name="connsiteX109" fmla="*/ 4204984 w 8613218"/>
                <a:gd name="connsiteY109" fmla="*/ 890396 h 6281670"/>
                <a:gd name="connsiteX110" fmla="*/ 3943182 w 8613218"/>
                <a:gd name="connsiteY110" fmla="*/ 2139508 h 6281670"/>
                <a:gd name="connsiteX111" fmla="*/ 4076438 w 8613218"/>
                <a:gd name="connsiteY111" fmla="*/ 2389868 h 6281670"/>
                <a:gd name="connsiteX112" fmla="*/ 4215079 w 8613218"/>
                <a:gd name="connsiteY112" fmla="*/ 2474668 h 6281670"/>
                <a:gd name="connsiteX113" fmla="*/ 4244018 w 8613218"/>
                <a:gd name="connsiteY113" fmla="*/ 2445055 h 6281670"/>
                <a:gd name="connsiteX114" fmla="*/ 4230558 w 8613218"/>
                <a:gd name="connsiteY114" fmla="*/ 1718875 h 6281670"/>
                <a:gd name="connsiteX115" fmla="*/ 4411599 w 8613218"/>
                <a:gd name="connsiteY115" fmla="*/ 1186522 h 6281670"/>
                <a:gd name="connsiteX116" fmla="*/ 4552259 w 8613218"/>
                <a:gd name="connsiteY116" fmla="*/ 934815 h 6281670"/>
                <a:gd name="connsiteX117" fmla="*/ 4572449 w 8613218"/>
                <a:gd name="connsiteY117" fmla="*/ 920008 h 6281670"/>
                <a:gd name="connsiteX118" fmla="*/ 4553604 w 8613218"/>
                <a:gd name="connsiteY118" fmla="*/ 956351 h 6281670"/>
                <a:gd name="connsiteX119" fmla="*/ 4390735 w 8613218"/>
                <a:gd name="connsiteY119" fmla="*/ 1302280 h 6281670"/>
                <a:gd name="connsiteX120" fmla="*/ 4340260 w 8613218"/>
                <a:gd name="connsiteY120" fmla="*/ 2524471 h 6281670"/>
                <a:gd name="connsiteX121" fmla="*/ 4501109 w 8613218"/>
                <a:gd name="connsiteY121" fmla="*/ 2892609 h 6281670"/>
                <a:gd name="connsiteX122" fmla="*/ 4519281 w 8613218"/>
                <a:gd name="connsiteY122" fmla="*/ 2931644 h 6281670"/>
                <a:gd name="connsiteX123" fmla="*/ 4692918 w 8613218"/>
                <a:gd name="connsiteY123" fmla="*/ 3241230 h 6281670"/>
                <a:gd name="connsiteX124" fmla="*/ 4992409 w 8613218"/>
                <a:gd name="connsiteY124" fmla="*/ 3809925 h 6281670"/>
                <a:gd name="connsiteX125" fmla="*/ 5000485 w 8613218"/>
                <a:gd name="connsiteY125" fmla="*/ 3847614 h 6281670"/>
                <a:gd name="connsiteX126" fmla="*/ 4993755 w 8613218"/>
                <a:gd name="connsiteY126" fmla="*/ 3855017 h 6281670"/>
                <a:gd name="connsiteX127" fmla="*/ 4993082 w 8613218"/>
                <a:gd name="connsiteY127" fmla="*/ 3855690 h 6281670"/>
                <a:gd name="connsiteX128" fmla="*/ 4982313 w 8613218"/>
                <a:gd name="connsiteY128" fmla="*/ 3867131 h 6281670"/>
                <a:gd name="connsiteX129" fmla="*/ 4626290 w 8613218"/>
                <a:gd name="connsiteY129" fmla="*/ 4274977 h 6281670"/>
                <a:gd name="connsiteX130" fmla="*/ 4180755 w 8613218"/>
                <a:gd name="connsiteY130" fmla="*/ 4968853 h 6281670"/>
                <a:gd name="connsiteX131" fmla="*/ 4071727 w 8613218"/>
                <a:gd name="connsiteY131" fmla="*/ 5853192 h 6281670"/>
                <a:gd name="connsiteX132" fmla="*/ 4040769 w 8613218"/>
                <a:gd name="connsiteY132" fmla="*/ 5907706 h 6281670"/>
                <a:gd name="connsiteX133" fmla="*/ 4005099 w 8613218"/>
                <a:gd name="connsiteY133" fmla="*/ 5881459 h 6281670"/>
                <a:gd name="connsiteX134" fmla="*/ 4007791 w 8613218"/>
                <a:gd name="connsiteY134" fmla="*/ 5830983 h 6281670"/>
                <a:gd name="connsiteX135" fmla="*/ 3990293 w 8613218"/>
                <a:gd name="connsiteY135" fmla="*/ 5807427 h 6281670"/>
                <a:gd name="connsiteX136" fmla="*/ 3964045 w 8613218"/>
                <a:gd name="connsiteY136" fmla="*/ 5789256 h 6281670"/>
                <a:gd name="connsiteX137" fmla="*/ 3941836 w 8613218"/>
                <a:gd name="connsiteY137" fmla="*/ 5705129 h 6281670"/>
                <a:gd name="connsiteX138" fmla="*/ 3908185 w 8613218"/>
                <a:gd name="connsiteY138" fmla="*/ 5236040 h 6281670"/>
                <a:gd name="connsiteX139" fmla="*/ 3918953 w 8613218"/>
                <a:gd name="connsiteY139" fmla="*/ 4237288 h 6281670"/>
                <a:gd name="connsiteX140" fmla="*/ 3786370 w 8613218"/>
                <a:gd name="connsiteY140" fmla="*/ 3122779 h 6281670"/>
                <a:gd name="connsiteX141" fmla="*/ 3570333 w 8613218"/>
                <a:gd name="connsiteY141" fmla="*/ 2570236 h 6281670"/>
                <a:gd name="connsiteX142" fmla="*/ 3563603 w 8613218"/>
                <a:gd name="connsiteY142" fmla="*/ 2556776 h 6281670"/>
                <a:gd name="connsiteX143" fmla="*/ 3556872 w 8613218"/>
                <a:gd name="connsiteY143" fmla="*/ 2543315 h 6281670"/>
                <a:gd name="connsiteX144" fmla="*/ 3531298 w 8613218"/>
                <a:gd name="connsiteY144" fmla="*/ 2494185 h 6281670"/>
                <a:gd name="connsiteX145" fmla="*/ 3525241 w 8613218"/>
                <a:gd name="connsiteY145" fmla="*/ 2482071 h 6281670"/>
                <a:gd name="connsiteX146" fmla="*/ 3410829 w 8613218"/>
                <a:gd name="connsiteY146" fmla="*/ 2273437 h 6281670"/>
                <a:gd name="connsiteX147" fmla="*/ 3411502 w 8613218"/>
                <a:gd name="connsiteY147" fmla="*/ 2229018 h 6281670"/>
                <a:gd name="connsiteX148" fmla="*/ 3451209 w 8613218"/>
                <a:gd name="connsiteY148" fmla="*/ 2126720 h 6281670"/>
                <a:gd name="connsiteX149" fmla="*/ 3431692 w 8613218"/>
                <a:gd name="connsiteY149" fmla="*/ 1895877 h 6281670"/>
                <a:gd name="connsiteX150" fmla="*/ 3186715 w 8613218"/>
                <a:gd name="connsiteY150" fmla="*/ 1401886 h 6281670"/>
                <a:gd name="connsiteX151" fmla="*/ 2531874 w 8613218"/>
                <a:gd name="connsiteY151" fmla="*/ 701952 h 6281670"/>
                <a:gd name="connsiteX152" fmla="*/ 1731662 w 8613218"/>
                <a:gd name="connsiteY152" fmla="*/ 39035 h 6281670"/>
                <a:gd name="connsiteX153" fmla="*/ 1722913 w 8613218"/>
                <a:gd name="connsiteY153" fmla="*/ 36343 h 6281670"/>
                <a:gd name="connsiteX154" fmla="*/ 1723586 w 8613218"/>
                <a:gd name="connsiteY154" fmla="*/ 47111 h 6281670"/>
                <a:gd name="connsiteX155" fmla="*/ 1984042 w 8613218"/>
                <a:gd name="connsiteY155" fmla="*/ 871552 h 6281670"/>
                <a:gd name="connsiteX156" fmla="*/ 2773486 w 8613218"/>
                <a:gd name="connsiteY156" fmla="*/ 2064130 h 6281670"/>
                <a:gd name="connsiteX157" fmla="*/ 3058170 w 8613218"/>
                <a:gd name="connsiteY157" fmla="*/ 2286897 h 6281670"/>
                <a:gd name="connsiteX158" fmla="*/ 3235845 w 8613218"/>
                <a:gd name="connsiteY158" fmla="*/ 2329297 h 6281670"/>
                <a:gd name="connsiteX159" fmla="*/ 3256709 w 8613218"/>
                <a:gd name="connsiteY159" fmla="*/ 2294974 h 6281670"/>
                <a:gd name="connsiteX160" fmla="*/ 3083072 w 8613218"/>
                <a:gd name="connsiteY160" fmla="*/ 1999521 h 6281670"/>
                <a:gd name="connsiteX161" fmla="*/ 2450440 w 8613218"/>
                <a:gd name="connsiteY161" fmla="*/ 1092973 h 6281670"/>
                <a:gd name="connsiteX162" fmla="*/ 2432941 w 8613218"/>
                <a:gd name="connsiteY162" fmla="*/ 1062014 h 6281670"/>
                <a:gd name="connsiteX163" fmla="*/ 2454478 w 8613218"/>
                <a:gd name="connsiteY163" fmla="*/ 1076820 h 6281670"/>
                <a:gd name="connsiteX164" fmla="*/ 2967986 w 8613218"/>
                <a:gd name="connsiteY164" fmla="*/ 1739738 h 6281670"/>
                <a:gd name="connsiteX165" fmla="*/ 3266131 w 8613218"/>
                <a:gd name="connsiteY165" fmla="*/ 2175850 h 6281670"/>
                <a:gd name="connsiteX166" fmla="*/ 3457939 w 8613218"/>
                <a:gd name="connsiteY166" fmla="*/ 2509665 h 6281670"/>
                <a:gd name="connsiteX167" fmla="*/ 3464670 w 8613218"/>
                <a:gd name="connsiteY167" fmla="*/ 2523125 h 6281670"/>
                <a:gd name="connsiteX168" fmla="*/ 3471400 w 8613218"/>
                <a:gd name="connsiteY168" fmla="*/ 2536585 h 6281670"/>
                <a:gd name="connsiteX169" fmla="*/ 3478130 w 8613218"/>
                <a:gd name="connsiteY169" fmla="*/ 2550045 h 6281670"/>
                <a:gd name="connsiteX170" fmla="*/ 3484860 w 8613218"/>
                <a:gd name="connsiteY170" fmla="*/ 2563506 h 6281670"/>
                <a:gd name="connsiteX171" fmla="*/ 3491590 w 8613218"/>
                <a:gd name="connsiteY171" fmla="*/ 2576966 h 6281670"/>
                <a:gd name="connsiteX172" fmla="*/ 3498320 w 8613218"/>
                <a:gd name="connsiteY172" fmla="*/ 2590426 h 6281670"/>
                <a:gd name="connsiteX173" fmla="*/ 3504378 w 8613218"/>
                <a:gd name="connsiteY173" fmla="*/ 2605906 h 6281670"/>
                <a:gd name="connsiteX174" fmla="*/ 3733875 w 8613218"/>
                <a:gd name="connsiteY174" fmla="*/ 3249979 h 6281670"/>
                <a:gd name="connsiteX175" fmla="*/ 3823385 w 8613218"/>
                <a:gd name="connsiteY175" fmla="*/ 4359777 h 6281670"/>
                <a:gd name="connsiteX176" fmla="*/ 3816655 w 8613218"/>
                <a:gd name="connsiteY176" fmla="*/ 4369199 h 6281670"/>
                <a:gd name="connsiteX177" fmla="*/ 3800503 w 8613218"/>
                <a:gd name="connsiteY177" fmla="*/ 4322761 h 6281670"/>
                <a:gd name="connsiteX178" fmla="*/ 3407464 w 8613218"/>
                <a:gd name="connsiteY178" fmla="*/ 3663208 h 6281670"/>
                <a:gd name="connsiteX179" fmla="*/ 2516395 w 8613218"/>
                <a:gd name="connsiteY179" fmla="*/ 2980101 h 6281670"/>
                <a:gd name="connsiteX180" fmla="*/ 2502934 w 8613218"/>
                <a:gd name="connsiteY180" fmla="*/ 2971351 h 6281670"/>
                <a:gd name="connsiteX181" fmla="*/ 2390541 w 8613218"/>
                <a:gd name="connsiteY181" fmla="*/ 2898666 h 6281670"/>
                <a:gd name="connsiteX182" fmla="*/ 2247863 w 8613218"/>
                <a:gd name="connsiteY182" fmla="*/ 2802425 h 6281670"/>
                <a:gd name="connsiteX183" fmla="*/ 2055381 w 8613218"/>
                <a:gd name="connsiteY183" fmla="*/ 2665131 h 6281670"/>
                <a:gd name="connsiteX184" fmla="*/ 1471879 w 8613218"/>
                <a:gd name="connsiteY184" fmla="*/ 2148930 h 6281670"/>
                <a:gd name="connsiteX185" fmla="*/ 1461111 w 8613218"/>
                <a:gd name="connsiteY185" fmla="*/ 2109895 h 6281670"/>
                <a:gd name="connsiteX186" fmla="*/ 1501492 w 8613218"/>
                <a:gd name="connsiteY186" fmla="*/ 1918759 h 6281670"/>
                <a:gd name="connsiteX187" fmla="*/ 1395155 w 8613218"/>
                <a:gd name="connsiteY187" fmla="*/ 1570812 h 6281670"/>
                <a:gd name="connsiteX188" fmla="*/ 937507 w 8613218"/>
                <a:gd name="connsiteY188" fmla="*/ 860783 h 6281670"/>
                <a:gd name="connsiteX189" fmla="*/ 682435 w 8613218"/>
                <a:gd name="connsiteY189" fmla="*/ 471109 h 6281670"/>
                <a:gd name="connsiteX190" fmla="*/ 590905 w 8613218"/>
                <a:gd name="connsiteY190" fmla="*/ 214691 h 6281670"/>
                <a:gd name="connsiteX191" fmla="*/ 581483 w 8613218"/>
                <a:gd name="connsiteY191" fmla="*/ 222767 h 6281670"/>
                <a:gd name="connsiteX192" fmla="*/ 555909 w 8613218"/>
                <a:gd name="connsiteY192" fmla="*/ 262475 h 6281670"/>
                <a:gd name="connsiteX193" fmla="*/ 423998 w 8613218"/>
                <a:gd name="connsiteY193" fmla="*/ 619845 h 6281670"/>
                <a:gd name="connsiteX194" fmla="*/ 443515 w 8613218"/>
                <a:gd name="connsiteY194" fmla="*/ 1227575 h 6281670"/>
                <a:gd name="connsiteX195" fmla="*/ 806942 w 8613218"/>
                <a:gd name="connsiteY195" fmla="*/ 1996156 h 6281670"/>
                <a:gd name="connsiteX196" fmla="*/ 1087589 w 8613218"/>
                <a:gd name="connsiteY196" fmla="*/ 2216231 h 6281670"/>
                <a:gd name="connsiteX197" fmla="*/ 1317086 w 8613218"/>
                <a:gd name="connsiteY197" fmla="*/ 2233729 h 6281670"/>
                <a:gd name="connsiteX198" fmla="*/ 1327181 w 8613218"/>
                <a:gd name="connsiteY198" fmla="*/ 2198060 h 6281670"/>
                <a:gd name="connsiteX199" fmla="*/ 816364 w 8613218"/>
                <a:gd name="connsiteY199" fmla="*/ 1324489 h 6281670"/>
                <a:gd name="connsiteX200" fmla="*/ 702625 w 8613218"/>
                <a:gd name="connsiteY200" fmla="*/ 1031056 h 6281670"/>
                <a:gd name="connsiteX201" fmla="*/ 767908 w 8613218"/>
                <a:gd name="connsiteY201" fmla="*/ 1173061 h 6281670"/>
                <a:gd name="connsiteX202" fmla="*/ 1444285 w 8613218"/>
                <a:gd name="connsiteY202" fmla="*/ 2226326 h 6281670"/>
                <a:gd name="connsiteX203" fmla="*/ 2209501 w 8613218"/>
                <a:gd name="connsiteY203" fmla="*/ 2876457 h 6281670"/>
                <a:gd name="connsiteX204" fmla="*/ 2308434 w 8613218"/>
                <a:gd name="connsiteY204" fmla="*/ 2939720 h 6281670"/>
                <a:gd name="connsiteX205" fmla="*/ 2340738 w 8613218"/>
                <a:gd name="connsiteY205" fmla="*/ 2972025 h 6281670"/>
                <a:gd name="connsiteX206" fmla="*/ 2302377 w 8613218"/>
                <a:gd name="connsiteY206" fmla="*/ 2972025 h 6281670"/>
                <a:gd name="connsiteX207" fmla="*/ 2266034 w 8613218"/>
                <a:gd name="connsiteY207" fmla="*/ 2967313 h 6281670"/>
                <a:gd name="connsiteX208" fmla="*/ 1817807 w 8613218"/>
                <a:gd name="connsiteY208" fmla="*/ 3025866 h 6281670"/>
                <a:gd name="connsiteX209" fmla="*/ 1007500 w 8613218"/>
                <a:gd name="connsiteY209" fmla="*/ 3309877 h 6281670"/>
                <a:gd name="connsiteX210" fmla="*/ 960389 w 8613218"/>
                <a:gd name="connsiteY210" fmla="*/ 3293725 h 6281670"/>
                <a:gd name="connsiteX211" fmla="*/ 446207 w 8613218"/>
                <a:gd name="connsiteY211" fmla="*/ 3134221 h 6281670"/>
                <a:gd name="connsiteX212" fmla="*/ 217383 w 8613218"/>
                <a:gd name="connsiteY212" fmla="*/ 3227096 h 6281670"/>
                <a:gd name="connsiteX213" fmla="*/ 0 w 8613218"/>
                <a:gd name="connsiteY213" fmla="*/ 3236518 h 6281670"/>
                <a:gd name="connsiteX214" fmla="*/ 0 w 8613218"/>
                <a:gd name="connsiteY214" fmla="*/ 3330740 h 6281670"/>
                <a:gd name="connsiteX215" fmla="*/ 9422 w 8613218"/>
                <a:gd name="connsiteY215" fmla="*/ 3346892 h 6281670"/>
                <a:gd name="connsiteX216" fmla="*/ 255072 w 8613218"/>
                <a:gd name="connsiteY216" fmla="*/ 3717723 h 6281670"/>
                <a:gd name="connsiteX217" fmla="*/ 747044 w 8613218"/>
                <a:gd name="connsiteY217" fmla="*/ 3826078 h 6281670"/>
                <a:gd name="connsiteX218" fmla="*/ 1016249 w 8613218"/>
                <a:gd name="connsiteY218" fmla="*/ 3490244 h 6281670"/>
                <a:gd name="connsiteX219" fmla="*/ 981253 w 8613218"/>
                <a:gd name="connsiteY219" fmla="*/ 3461305 h 6281670"/>
                <a:gd name="connsiteX220" fmla="*/ 563312 w 8613218"/>
                <a:gd name="connsiteY220" fmla="*/ 3490917 h 6281670"/>
                <a:gd name="connsiteX221" fmla="*/ 390347 w 8613218"/>
                <a:gd name="connsiteY221" fmla="*/ 3460632 h 6281670"/>
                <a:gd name="connsiteX222" fmla="*/ 489953 w 8613218"/>
                <a:gd name="connsiteY222" fmla="*/ 3463997 h 6281670"/>
                <a:gd name="connsiteX223" fmla="*/ 903183 w 8613218"/>
                <a:gd name="connsiteY223" fmla="*/ 3408137 h 6281670"/>
                <a:gd name="connsiteX224" fmla="*/ 1043170 w 8613218"/>
                <a:gd name="connsiteY224" fmla="*/ 3372467 h 6281670"/>
                <a:gd name="connsiteX225" fmla="*/ 1508895 w 8613218"/>
                <a:gd name="connsiteY225" fmla="*/ 3218347 h 6281670"/>
                <a:gd name="connsiteX226" fmla="*/ 1912029 w 8613218"/>
                <a:gd name="connsiteY226" fmla="*/ 3101243 h 6281670"/>
                <a:gd name="connsiteX227" fmla="*/ 1912029 w 8613218"/>
                <a:gd name="connsiteY227" fmla="*/ 3101243 h 6281670"/>
                <a:gd name="connsiteX228" fmla="*/ 1924816 w 8613218"/>
                <a:gd name="connsiteY228" fmla="*/ 3099224 h 6281670"/>
                <a:gd name="connsiteX229" fmla="*/ 1986061 w 8613218"/>
                <a:gd name="connsiteY229" fmla="*/ 3087783 h 6281670"/>
                <a:gd name="connsiteX230" fmla="*/ 1992791 w 8613218"/>
                <a:gd name="connsiteY230" fmla="*/ 3087110 h 6281670"/>
                <a:gd name="connsiteX231" fmla="*/ 2087013 w 8613218"/>
                <a:gd name="connsiteY231" fmla="*/ 3074322 h 6281670"/>
                <a:gd name="connsiteX232" fmla="*/ 2113933 w 8613218"/>
                <a:gd name="connsiteY232" fmla="*/ 3072976 h 6281670"/>
                <a:gd name="connsiteX233" fmla="*/ 2118644 w 8613218"/>
                <a:gd name="connsiteY233" fmla="*/ 3064227 h 6281670"/>
                <a:gd name="connsiteX234" fmla="*/ 2257958 w 8613218"/>
                <a:gd name="connsiteY234" fmla="*/ 3064227 h 6281670"/>
                <a:gd name="connsiteX235" fmla="*/ 2262669 w 8613218"/>
                <a:gd name="connsiteY235" fmla="*/ 3072976 h 6281670"/>
                <a:gd name="connsiteX236" fmla="*/ 2434960 w 8613218"/>
                <a:gd name="connsiteY236" fmla="*/ 3101243 h 6281670"/>
                <a:gd name="connsiteX237" fmla="*/ 2635518 w 8613218"/>
                <a:gd name="connsiteY237" fmla="*/ 3164506 h 6281670"/>
                <a:gd name="connsiteX238" fmla="*/ 3038653 w 8613218"/>
                <a:gd name="connsiteY238" fmla="*/ 3453902 h 6281670"/>
                <a:gd name="connsiteX239" fmla="*/ 3580428 w 8613218"/>
                <a:gd name="connsiteY239" fmla="*/ 4087880 h 6281670"/>
                <a:gd name="connsiteX240" fmla="*/ 3776274 w 8613218"/>
                <a:gd name="connsiteY240" fmla="*/ 4626290 h 6281670"/>
                <a:gd name="connsiteX241" fmla="*/ 3813963 w 8613218"/>
                <a:gd name="connsiteY241" fmla="*/ 4802619 h 6281670"/>
                <a:gd name="connsiteX242" fmla="*/ 3811944 w 8613218"/>
                <a:gd name="connsiteY242" fmla="*/ 5407658 h 6281670"/>
                <a:gd name="connsiteX243" fmla="*/ 3881265 w 8613218"/>
                <a:gd name="connsiteY243" fmla="*/ 5874056 h 6281670"/>
                <a:gd name="connsiteX244" fmla="*/ 3879919 w 8613218"/>
                <a:gd name="connsiteY244" fmla="*/ 5898957 h 6281670"/>
                <a:gd name="connsiteX245" fmla="*/ 3757430 w 8613218"/>
                <a:gd name="connsiteY245" fmla="*/ 5946068 h 6281670"/>
                <a:gd name="connsiteX246" fmla="*/ 3743970 w 8613218"/>
                <a:gd name="connsiteY246" fmla="*/ 6053750 h 6281670"/>
                <a:gd name="connsiteX247" fmla="*/ 3803195 w 8613218"/>
                <a:gd name="connsiteY247" fmla="*/ 6092112 h 6281670"/>
                <a:gd name="connsiteX248" fmla="*/ 3896071 w 8613218"/>
                <a:gd name="connsiteY248" fmla="*/ 6023464 h 6281670"/>
                <a:gd name="connsiteX249" fmla="*/ 3920972 w 8613218"/>
                <a:gd name="connsiteY249" fmla="*/ 5996544 h 6281670"/>
                <a:gd name="connsiteX250" fmla="*/ 3918953 w 8613218"/>
                <a:gd name="connsiteY250" fmla="*/ 6053077 h 6281670"/>
                <a:gd name="connsiteX251" fmla="*/ 3931741 w 8613218"/>
                <a:gd name="connsiteY251" fmla="*/ 6077978 h 6281670"/>
                <a:gd name="connsiteX252" fmla="*/ 3951931 w 8613218"/>
                <a:gd name="connsiteY252" fmla="*/ 6055769 h 6281670"/>
                <a:gd name="connsiteX253" fmla="*/ 3972121 w 8613218"/>
                <a:gd name="connsiteY253" fmla="*/ 5988468 h 6281670"/>
                <a:gd name="connsiteX254" fmla="*/ 3994331 w 8613218"/>
                <a:gd name="connsiteY254" fmla="*/ 5968277 h 6281670"/>
                <a:gd name="connsiteX255" fmla="*/ 4005099 w 8613218"/>
                <a:gd name="connsiteY255" fmla="*/ 5995198 h 6281670"/>
                <a:gd name="connsiteX256" fmla="*/ 4071054 w 8613218"/>
                <a:gd name="connsiteY256" fmla="*/ 6040290 h 6281670"/>
                <a:gd name="connsiteX257" fmla="*/ 4100667 w 8613218"/>
                <a:gd name="connsiteY257" fmla="*/ 6026829 h 6281670"/>
                <a:gd name="connsiteX258" fmla="*/ 4110089 w 8613218"/>
                <a:gd name="connsiteY258" fmla="*/ 5993179 h 6281670"/>
                <a:gd name="connsiteX259" fmla="*/ 4124895 w 8613218"/>
                <a:gd name="connsiteY259" fmla="*/ 6032214 h 6281670"/>
                <a:gd name="connsiteX260" fmla="*/ 4117492 w 8613218"/>
                <a:gd name="connsiteY260" fmla="*/ 6106918 h 6281670"/>
                <a:gd name="connsiteX261" fmla="*/ 4080476 w 8613218"/>
                <a:gd name="connsiteY261" fmla="*/ 6141242 h 6281670"/>
                <a:gd name="connsiteX262" fmla="*/ 4176717 w 8613218"/>
                <a:gd name="connsiteY262" fmla="*/ 6189025 h 6281670"/>
                <a:gd name="connsiteX263" fmla="*/ 4170660 w 8613218"/>
                <a:gd name="connsiteY263" fmla="*/ 6271133 h 6281670"/>
                <a:gd name="connsiteX264" fmla="*/ 4195562 w 8613218"/>
                <a:gd name="connsiteY264" fmla="*/ 6277863 h 6281670"/>
                <a:gd name="connsiteX265" fmla="*/ 4261517 w 8613218"/>
                <a:gd name="connsiteY265" fmla="*/ 6267768 h 6281670"/>
                <a:gd name="connsiteX266" fmla="*/ 4289784 w 8613218"/>
                <a:gd name="connsiteY266" fmla="*/ 6247578 h 6281670"/>
                <a:gd name="connsiteX267" fmla="*/ 4295840 w 8613218"/>
                <a:gd name="connsiteY267" fmla="*/ 6204505 h 6281670"/>
                <a:gd name="connsiteX268" fmla="*/ 4305936 w 8613218"/>
                <a:gd name="connsiteY268" fmla="*/ 6182969 h 6281670"/>
                <a:gd name="connsiteX269" fmla="*/ 4324107 w 8613218"/>
                <a:gd name="connsiteY269" fmla="*/ 6199794 h 6281670"/>
                <a:gd name="connsiteX270" fmla="*/ 4336894 w 8613218"/>
                <a:gd name="connsiteY270" fmla="*/ 6230752 h 6281670"/>
                <a:gd name="connsiteX271" fmla="*/ 4342951 w 8613218"/>
                <a:gd name="connsiteY271" fmla="*/ 6226714 h 6281670"/>
                <a:gd name="connsiteX272" fmla="*/ 4369872 w 8613218"/>
                <a:gd name="connsiteY272" fmla="*/ 6185660 h 6281670"/>
                <a:gd name="connsiteX273" fmla="*/ 4382659 w 8613218"/>
                <a:gd name="connsiteY273" fmla="*/ 6234791 h 6281670"/>
                <a:gd name="connsiteX274" fmla="*/ 4406888 w 8613218"/>
                <a:gd name="connsiteY274" fmla="*/ 6265749 h 6281670"/>
                <a:gd name="connsiteX275" fmla="*/ 4484284 w 8613218"/>
                <a:gd name="connsiteY275" fmla="*/ 6275171 h 6281670"/>
                <a:gd name="connsiteX276" fmla="*/ 4499090 w 8613218"/>
                <a:gd name="connsiteY276" fmla="*/ 6272479 h 6281670"/>
                <a:gd name="connsiteX277" fmla="*/ 4512551 w 8613218"/>
                <a:gd name="connsiteY277" fmla="*/ 6181622 h 6281670"/>
                <a:gd name="connsiteX278" fmla="*/ 4572449 w 8613218"/>
                <a:gd name="connsiteY278" fmla="*/ 6153356 h 6281670"/>
                <a:gd name="connsiteX279" fmla="*/ 4575814 w 8613218"/>
                <a:gd name="connsiteY279" fmla="*/ 6127781 h 6281670"/>
                <a:gd name="connsiteX280" fmla="*/ 4538125 w 8613218"/>
                <a:gd name="connsiteY280" fmla="*/ 6076633 h 6281670"/>
                <a:gd name="connsiteX281" fmla="*/ 4536779 w 8613218"/>
                <a:gd name="connsiteY281" fmla="*/ 6042309 h 6281670"/>
                <a:gd name="connsiteX282" fmla="*/ 4573122 w 8613218"/>
                <a:gd name="connsiteY282" fmla="*/ 6032214 h 6281670"/>
                <a:gd name="connsiteX283" fmla="*/ 4637731 w 8613218"/>
                <a:gd name="connsiteY283" fmla="*/ 6051058 h 6281670"/>
                <a:gd name="connsiteX284" fmla="*/ 4665997 w 8613218"/>
                <a:gd name="connsiteY284" fmla="*/ 6029522 h 6281670"/>
                <a:gd name="connsiteX285" fmla="*/ 4665997 w 8613218"/>
                <a:gd name="connsiteY285" fmla="*/ 5985776 h 6281670"/>
                <a:gd name="connsiteX286" fmla="*/ 4681477 w 8613218"/>
                <a:gd name="connsiteY286" fmla="*/ 5966931 h 6281670"/>
                <a:gd name="connsiteX287" fmla="*/ 4701667 w 8613218"/>
                <a:gd name="connsiteY287" fmla="*/ 5981065 h 6281670"/>
                <a:gd name="connsiteX288" fmla="*/ 4724550 w 8613218"/>
                <a:gd name="connsiteY288" fmla="*/ 6054423 h 6281670"/>
                <a:gd name="connsiteX289" fmla="*/ 4743394 w 8613218"/>
                <a:gd name="connsiteY289" fmla="*/ 6073268 h 6281670"/>
                <a:gd name="connsiteX290" fmla="*/ 4752143 w 8613218"/>
                <a:gd name="connsiteY290" fmla="*/ 6050385 h 6281670"/>
                <a:gd name="connsiteX291" fmla="*/ 4752143 w 8613218"/>
                <a:gd name="connsiteY291" fmla="*/ 5996544 h 6281670"/>
                <a:gd name="connsiteX292" fmla="*/ 4800600 w 8613218"/>
                <a:gd name="connsiteY292" fmla="*/ 6046347 h 6281670"/>
                <a:gd name="connsiteX293" fmla="*/ 4859825 w 8613218"/>
                <a:gd name="connsiteY293" fmla="*/ 6088747 h 6281670"/>
                <a:gd name="connsiteX294" fmla="*/ 4932511 w 8613218"/>
                <a:gd name="connsiteY294" fmla="*/ 6036252 h 6281670"/>
                <a:gd name="connsiteX295" fmla="*/ 4919050 w 8613218"/>
                <a:gd name="connsiteY295" fmla="*/ 5940011 h 6281670"/>
                <a:gd name="connsiteX296" fmla="*/ 4830213 w 8613218"/>
                <a:gd name="connsiteY296" fmla="*/ 5933281 h 6281670"/>
                <a:gd name="connsiteX297" fmla="*/ 4779064 w 8613218"/>
                <a:gd name="connsiteY297" fmla="*/ 5876074 h 6281670"/>
                <a:gd name="connsiteX298" fmla="*/ 4778391 w 8613218"/>
                <a:gd name="connsiteY298" fmla="*/ 5829637 h 6281670"/>
                <a:gd name="connsiteX299" fmla="*/ 5091342 w 8613218"/>
                <a:gd name="connsiteY299" fmla="*/ 5236712 h 6281670"/>
                <a:gd name="connsiteX300" fmla="*/ 5116243 w 8613218"/>
                <a:gd name="connsiteY300" fmla="*/ 5202389 h 6281670"/>
                <a:gd name="connsiteX301" fmla="*/ 5269690 w 8613218"/>
                <a:gd name="connsiteY301" fmla="*/ 5086631 h 6281670"/>
                <a:gd name="connsiteX302" fmla="*/ 5744837 w 8613218"/>
                <a:gd name="connsiteY302" fmla="*/ 4795889 h 6281670"/>
                <a:gd name="connsiteX303" fmla="*/ 5814830 w 8613218"/>
                <a:gd name="connsiteY303" fmla="*/ 4775699 h 6281670"/>
                <a:gd name="connsiteX304" fmla="*/ 6103553 w 8613218"/>
                <a:gd name="connsiteY304" fmla="*/ 4765603 h 6281670"/>
                <a:gd name="connsiteX305" fmla="*/ 7086824 w 8613218"/>
                <a:gd name="connsiteY305" fmla="*/ 4811369 h 6281670"/>
                <a:gd name="connsiteX306" fmla="*/ 7489959 w 8613218"/>
                <a:gd name="connsiteY306" fmla="*/ 4805311 h 6281670"/>
                <a:gd name="connsiteX307" fmla="*/ 7516880 w 8613218"/>
                <a:gd name="connsiteY307" fmla="*/ 4801946 h 6281670"/>
                <a:gd name="connsiteX308" fmla="*/ 7536397 w 8613218"/>
                <a:gd name="connsiteY308" fmla="*/ 4800600 h 6281670"/>
                <a:gd name="connsiteX309" fmla="*/ 7619850 w 8613218"/>
                <a:gd name="connsiteY309" fmla="*/ 4791178 h 6281670"/>
                <a:gd name="connsiteX310" fmla="*/ 7661577 w 8613218"/>
                <a:gd name="connsiteY310" fmla="*/ 4813388 h 6281670"/>
                <a:gd name="connsiteX311" fmla="*/ 7920014 w 8613218"/>
                <a:gd name="connsiteY311" fmla="*/ 5004523 h 6281670"/>
                <a:gd name="connsiteX312" fmla="*/ 8354780 w 8613218"/>
                <a:gd name="connsiteY312" fmla="*/ 4830886 h 6281670"/>
                <a:gd name="connsiteX313" fmla="*/ 8579567 w 8613218"/>
                <a:gd name="connsiteY313" fmla="*/ 4409580 h 6281670"/>
                <a:gd name="connsiteX314" fmla="*/ 8613217 w 8613218"/>
                <a:gd name="connsiteY314" fmla="*/ 4250076 h 6281670"/>
                <a:gd name="connsiteX315" fmla="*/ 8613217 w 8613218"/>
                <a:gd name="connsiteY315" fmla="*/ 4196235 h 6281670"/>
                <a:gd name="connsiteX316" fmla="*/ 8420062 w 8613218"/>
                <a:gd name="connsiteY316" fmla="*/ 4211041 h 6281670"/>
                <a:gd name="connsiteX317" fmla="*/ 4571776 w 8613218"/>
                <a:gd name="connsiteY317" fmla="*/ 915970 h 6281670"/>
                <a:gd name="connsiteX318" fmla="*/ 4583890 w 8613218"/>
                <a:gd name="connsiteY318" fmla="*/ 888377 h 6281670"/>
                <a:gd name="connsiteX319" fmla="*/ 4571776 w 8613218"/>
                <a:gd name="connsiteY319" fmla="*/ 915970 h 6281670"/>
                <a:gd name="connsiteX320" fmla="*/ 2362948 w 8613218"/>
                <a:gd name="connsiteY320" fmla="*/ 965100 h 6281670"/>
                <a:gd name="connsiteX321" fmla="*/ 2363621 w 8613218"/>
                <a:gd name="connsiteY321" fmla="*/ 962408 h 6281670"/>
                <a:gd name="connsiteX322" fmla="*/ 2368332 w 8613218"/>
                <a:gd name="connsiteY322" fmla="*/ 967119 h 6281670"/>
                <a:gd name="connsiteX323" fmla="*/ 2362948 w 8613218"/>
                <a:gd name="connsiteY323" fmla="*/ 965100 h 6281670"/>
                <a:gd name="connsiteX324" fmla="*/ 2435633 w 8613218"/>
                <a:gd name="connsiteY324" fmla="*/ 1055284 h 6281670"/>
                <a:gd name="connsiteX325" fmla="*/ 2426211 w 8613218"/>
                <a:gd name="connsiteY325" fmla="*/ 1053265 h 6281670"/>
                <a:gd name="connsiteX326" fmla="*/ 2370351 w 8613218"/>
                <a:gd name="connsiteY326" fmla="*/ 968465 h 6281670"/>
                <a:gd name="connsiteX327" fmla="*/ 2432268 w 8613218"/>
                <a:gd name="connsiteY327" fmla="*/ 1045862 h 6281670"/>
                <a:gd name="connsiteX328" fmla="*/ 2435633 w 8613218"/>
                <a:gd name="connsiteY328" fmla="*/ 1055284 h 6281670"/>
                <a:gd name="connsiteX329" fmla="*/ 695895 w 8613218"/>
                <a:gd name="connsiteY329" fmla="*/ 1016922 h 6281670"/>
                <a:gd name="connsiteX330" fmla="*/ 692530 w 8613218"/>
                <a:gd name="connsiteY330" fmla="*/ 1005481 h 6281670"/>
                <a:gd name="connsiteX331" fmla="*/ 695895 w 8613218"/>
                <a:gd name="connsiteY331" fmla="*/ 1016922 h 6281670"/>
                <a:gd name="connsiteX332" fmla="*/ 4511205 w 8613218"/>
                <a:gd name="connsiteY332" fmla="*/ 6014042 h 6281670"/>
                <a:gd name="connsiteX333" fmla="*/ 4537452 w 8613218"/>
                <a:gd name="connsiteY333" fmla="*/ 5944049 h 6281670"/>
                <a:gd name="connsiteX334" fmla="*/ 4511205 w 8613218"/>
                <a:gd name="connsiteY334" fmla="*/ 6014042 h 6281670"/>
                <a:gd name="connsiteX335" fmla="*/ 4750797 w 8613218"/>
                <a:gd name="connsiteY335" fmla="*/ 5917128 h 6281670"/>
                <a:gd name="connsiteX336" fmla="*/ 4741375 w 8613218"/>
                <a:gd name="connsiteY336" fmla="*/ 5939338 h 6281670"/>
                <a:gd name="connsiteX337" fmla="*/ 4732626 w 8613218"/>
                <a:gd name="connsiteY337" fmla="*/ 5935300 h 6281670"/>
                <a:gd name="connsiteX338" fmla="*/ 4727915 w 8613218"/>
                <a:gd name="connsiteY338" fmla="*/ 5907706 h 6281670"/>
                <a:gd name="connsiteX339" fmla="*/ 4750797 w 8613218"/>
                <a:gd name="connsiteY339" fmla="*/ 5875402 h 6281670"/>
                <a:gd name="connsiteX340" fmla="*/ 4750797 w 8613218"/>
                <a:gd name="connsiteY340" fmla="*/ 5917128 h 6281670"/>
                <a:gd name="connsiteX341" fmla="*/ 4875978 w 8613218"/>
                <a:gd name="connsiteY341" fmla="*/ 5457461 h 6281670"/>
                <a:gd name="connsiteX342" fmla="*/ 4616868 w 8613218"/>
                <a:gd name="connsiteY342" fmla="*/ 5877421 h 6281670"/>
                <a:gd name="connsiteX343" fmla="*/ 4562354 w 8613218"/>
                <a:gd name="connsiteY343" fmla="*/ 5884824 h 6281670"/>
                <a:gd name="connsiteX344" fmla="*/ 4880015 w 8613218"/>
                <a:gd name="connsiteY344" fmla="*/ 5419772 h 6281670"/>
                <a:gd name="connsiteX345" fmla="*/ 4875978 w 8613218"/>
                <a:gd name="connsiteY345" fmla="*/ 5457461 h 6281670"/>
                <a:gd name="connsiteX346" fmla="*/ 5020675 w 8613218"/>
                <a:gd name="connsiteY346" fmla="*/ 5141145 h 6281670"/>
                <a:gd name="connsiteX347" fmla="*/ 4989717 w 8613218"/>
                <a:gd name="connsiteY347" fmla="*/ 5179506 h 6281670"/>
                <a:gd name="connsiteX348" fmla="*/ 4445922 w 8613218"/>
                <a:gd name="connsiteY348" fmla="*/ 5878767 h 6281670"/>
                <a:gd name="connsiteX349" fmla="*/ 4415637 w 8613218"/>
                <a:gd name="connsiteY349" fmla="*/ 5953471 h 6281670"/>
                <a:gd name="connsiteX350" fmla="*/ 4357085 w 8613218"/>
                <a:gd name="connsiteY350" fmla="*/ 6075286 h 6281670"/>
                <a:gd name="connsiteX351" fmla="*/ 4338240 w 8613218"/>
                <a:gd name="connsiteY351" fmla="*/ 6125762 h 6281670"/>
                <a:gd name="connsiteX352" fmla="*/ 4322761 w 8613218"/>
                <a:gd name="connsiteY352" fmla="*/ 6080671 h 6281670"/>
                <a:gd name="connsiteX353" fmla="*/ 4306609 w 8613218"/>
                <a:gd name="connsiteY353" fmla="*/ 6061826 h 6281670"/>
                <a:gd name="connsiteX354" fmla="*/ 4295168 w 8613218"/>
                <a:gd name="connsiteY354" fmla="*/ 6082689 h 6281670"/>
                <a:gd name="connsiteX355" fmla="*/ 4292475 w 8613218"/>
                <a:gd name="connsiteY355" fmla="*/ 6112302 h 6281670"/>
                <a:gd name="connsiteX356" fmla="*/ 4277669 w 8613218"/>
                <a:gd name="connsiteY356" fmla="*/ 6097496 h 6281670"/>
                <a:gd name="connsiteX357" fmla="*/ 4183447 w 8613218"/>
                <a:gd name="connsiteY357" fmla="*/ 5282478 h 6281670"/>
                <a:gd name="connsiteX358" fmla="*/ 4412945 w 8613218"/>
                <a:gd name="connsiteY358" fmla="*/ 4743394 h 6281670"/>
                <a:gd name="connsiteX359" fmla="*/ 5036828 w 8613218"/>
                <a:gd name="connsiteY359" fmla="*/ 3935106 h 6281670"/>
                <a:gd name="connsiteX360" fmla="*/ 5054999 w 8613218"/>
                <a:gd name="connsiteY360" fmla="*/ 3966064 h 6281670"/>
                <a:gd name="connsiteX361" fmla="*/ 5020675 w 8613218"/>
                <a:gd name="connsiteY36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43394 w 8613217"/>
                <a:gd name="connsiteY92" fmla="*/ 3043364 h 6281670"/>
                <a:gd name="connsiteX93" fmla="*/ 4737337 w 8613217"/>
                <a:gd name="connsiteY93" fmla="*/ 3162487 h 6281670"/>
                <a:gd name="connsiteX94" fmla="*/ 4680804 w 8613217"/>
                <a:gd name="connsiteY94" fmla="*/ 3076341 h 6281670"/>
                <a:gd name="connsiteX95" fmla="*/ 4591293 w 8613217"/>
                <a:gd name="connsiteY95" fmla="*/ 2915491 h 6281670"/>
                <a:gd name="connsiteX96" fmla="*/ 4573122 w 8613217"/>
                <a:gd name="connsiteY96" fmla="*/ 2881841 h 6281670"/>
                <a:gd name="connsiteX97" fmla="*/ 4565719 w 8613217"/>
                <a:gd name="connsiteY97" fmla="*/ 2868381 h 6281670"/>
                <a:gd name="connsiteX98" fmla="*/ 4552259 w 8613217"/>
                <a:gd name="connsiteY98" fmla="*/ 2838095 h 6281670"/>
                <a:gd name="connsiteX99" fmla="*/ 4404869 w 8613217"/>
                <a:gd name="connsiteY99" fmla="*/ 2499569 h 6281670"/>
                <a:gd name="connsiteX100" fmla="*/ 4425059 w 8613217"/>
                <a:gd name="connsiteY100" fmla="*/ 2408713 h 6281670"/>
                <a:gd name="connsiteX101" fmla="*/ 4497071 w 8613217"/>
                <a:gd name="connsiteY101" fmla="*/ 2304396 h 6281670"/>
                <a:gd name="connsiteX102" fmla="*/ 4551585 w 8613217"/>
                <a:gd name="connsiteY102" fmla="*/ 2152968 h 6281670"/>
                <a:gd name="connsiteX103" fmla="*/ 4741375 w 8613217"/>
                <a:gd name="connsiteY103" fmla="*/ 1413327 h 6281670"/>
                <a:gd name="connsiteX104" fmla="*/ 4929146 w 8613217"/>
                <a:gd name="connsiteY104" fmla="*/ 819730 h 6281670"/>
                <a:gd name="connsiteX105" fmla="*/ 5233347 w 8613217"/>
                <a:gd name="connsiteY105" fmla="*/ 28940 h 6281670"/>
                <a:gd name="connsiteX106" fmla="*/ 5238058 w 8613217"/>
                <a:gd name="connsiteY106" fmla="*/ 0 h 6281670"/>
                <a:gd name="connsiteX107" fmla="*/ 4976929 w 8613217"/>
                <a:gd name="connsiteY107" fmla="*/ 159504 h 6281670"/>
                <a:gd name="connsiteX108" fmla="*/ 4204984 w 8613217"/>
                <a:gd name="connsiteY108" fmla="*/ 890396 h 6281670"/>
                <a:gd name="connsiteX109" fmla="*/ 3943182 w 8613217"/>
                <a:gd name="connsiteY109" fmla="*/ 2139508 h 6281670"/>
                <a:gd name="connsiteX110" fmla="*/ 4076438 w 8613217"/>
                <a:gd name="connsiteY110" fmla="*/ 2389868 h 6281670"/>
                <a:gd name="connsiteX111" fmla="*/ 4215079 w 8613217"/>
                <a:gd name="connsiteY111" fmla="*/ 2474668 h 6281670"/>
                <a:gd name="connsiteX112" fmla="*/ 4244018 w 8613217"/>
                <a:gd name="connsiteY112" fmla="*/ 2445055 h 6281670"/>
                <a:gd name="connsiteX113" fmla="*/ 4230558 w 8613217"/>
                <a:gd name="connsiteY113" fmla="*/ 1718875 h 6281670"/>
                <a:gd name="connsiteX114" fmla="*/ 4411599 w 8613217"/>
                <a:gd name="connsiteY114" fmla="*/ 1186522 h 6281670"/>
                <a:gd name="connsiteX115" fmla="*/ 4552259 w 8613217"/>
                <a:gd name="connsiteY115" fmla="*/ 934815 h 6281670"/>
                <a:gd name="connsiteX116" fmla="*/ 4572449 w 8613217"/>
                <a:gd name="connsiteY116" fmla="*/ 920008 h 6281670"/>
                <a:gd name="connsiteX117" fmla="*/ 4553604 w 8613217"/>
                <a:gd name="connsiteY117" fmla="*/ 956351 h 6281670"/>
                <a:gd name="connsiteX118" fmla="*/ 4390735 w 8613217"/>
                <a:gd name="connsiteY118" fmla="*/ 1302280 h 6281670"/>
                <a:gd name="connsiteX119" fmla="*/ 4340260 w 8613217"/>
                <a:gd name="connsiteY119" fmla="*/ 2524471 h 6281670"/>
                <a:gd name="connsiteX120" fmla="*/ 4501109 w 8613217"/>
                <a:gd name="connsiteY120" fmla="*/ 2892609 h 6281670"/>
                <a:gd name="connsiteX121" fmla="*/ 4519281 w 8613217"/>
                <a:gd name="connsiteY121" fmla="*/ 2931644 h 6281670"/>
                <a:gd name="connsiteX122" fmla="*/ 4692918 w 8613217"/>
                <a:gd name="connsiteY122" fmla="*/ 3241230 h 6281670"/>
                <a:gd name="connsiteX123" fmla="*/ 4992409 w 8613217"/>
                <a:gd name="connsiteY123" fmla="*/ 3809925 h 6281670"/>
                <a:gd name="connsiteX124" fmla="*/ 5000485 w 8613217"/>
                <a:gd name="connsiteY124" fmla="*/ 3847614 h 6281670"/>
                <a:gd name="connsiteX125" fmla="*/ 4993755 w 8613217"/>
                <a:gd name="connsiteY125" fmla="*/ 3855017 h 6281670"/>
                <a:gd name="connsiteX126" fmla="*/ 4993082 w 8613217"/>
                <a:gd name="connsiteY126" fmla="*/ 3855690 h 6281670"/>
                <a:gd name="connsiteX127" fmla="*/ 4982313 w 8613217"/>
                <a:gd name="connsiteY127" fmla="*/ 3867131 h 6281670"/>
                <a:gd name="connsiteX128" fmla="*/ 4626290 w 8613217"/>
                <a:gd name="connsiteY128" fmla="*/ 4274977 h 6281670"/>
                <a:gd name="connsiteX129" fmla="*/ 4180755 w 8613217"/>
                <a:gd name="connsiteY129" fmla="*/ 4968853 h 6281670"/>
                <a:gd name="connsiteX130" fmla="*/ 4071727 w 8613217"/>
                <a:gd name="connsiteY130" fmla="*/ 5853192 h 6281670"/>
                <a:gd name="connsiteX131" fmla="*/ 4040769 w 8613217"/>
                <a:gd name="connsiteY131" fmla="*/ 5907706 h 6281670"/>
                <a:gd name="connsiteX132" fmla="*/ 4005099 w 8613217"/>
                <a:gd name="connsiteY132" fmla="*/ 5881459 h 6281670"/>
                <a:gd name="connsiteX133" fmla="*/ 4007791 w 8613217"/>
                <a:gd name="connsiteY133" fmla="*/ 5830983 h 6281670"/>
                <a:gd name="connsiteX134" fmla="*/ 3990293 w 8613217"/>
                <a:gd name="connsiteY134" fmla="*/ 5807427 h 6281670"/>
                <a:gd name="connsiteX135" fmla="*/ 3964045 w 8613217"/>
                <a:gd name="connsiteY135" fmla="*/ 5789256 h 6281670"/>
                <a:gd name="connsiteX136" fmla="*/ 3941836 w 8613217"/>
                <a:gd name="connsiteY136" fmla="*/ 5705129 h 6281670"/>
                <a:gd name="connsiteX137" fmla="*/ 3908185 w 8613217"/>
                <a:gd name="connsiteY137" fmla="*/ 5236040 h 6281670"/>
                <a:gd name="connsiteX138" fmla="*/ 3918953 w 8613217"/>
                <a:gd name="connsiteY138" fmla="*/ 4237288 h 6281670"/>
                <a:gd name="connsiteX139" fmla="*/ 3786370 w 8613217"/>
                <a:gd name="connsiteY139" fmla="*/ 3122779 h 6281670"/>
                <a:gd name="connsiteX140" fmla="*/ 3570333 w 8613217"/>
                <a:gd name="connsiteY140" fmla="*/ 2570236 h 6281670"/>
                <a:gd name="connsiteX141" fmla="*/ 3563603 w 8613217"/>
                <a:gd name="connsiteY141" fmla="*/ 2556776 h 6281670"/>
                <a:gd name="connsiteX142" fmla="*/ 3556872 w 8613217"/>
                <a:gd name="connsiteY142" fmla="*/ 2543315 h 6281670"/>
                <a:gd name="connsiteX143" fmla="*/ 3531298 w 8613217"/>
                <a:gd name="connsiteY143" fmla="*/ 2494185 h 6281670"/>
                <a:gd name="connsiteX144" fmla="*/ 3525241 w 8613217"/>
                <a:gd name="connsiteY144" fmla="*/ 2482071 h 6281670"/>
                <a:gd name="connsiteX145" fmla="*/ 3410829 w 8613217"/>
                <a:gd name="connsiteY145" fmla="*/ 2273437 h 6281670"/>
                <a:gd name="connsiteX146" fmla="*/ 3411502 w 8613217"/>
                <a:gd name="connsiteY146" fmla="*/ 2229018 h 6281670"/>
                <a:gd name="connsiteX147" fmla="*/ 3451209 w 8613217"/>
                <a:gd name="connsiteY147" fmla="*/ 2126720 h 6281670"/>
                <a:gd name="connsiteX148" fmla="*/ 3431692 w 8613217"/>
                <a:gd name="connsiteY148" fmla="*/ 1895877 h 6281670"/>
                <a:gd name="connsiteX149" fmla="*/ 3186715 w 8613217"/>
                <a:gd name="connsiteY149" fmla="*/ 1401886 h 6281670"/>
                <a:gd name="connsiteX150" fmla="*/ 2531874 w 8613217"/>
                <a:gd name="connsiteY150" fmla="*/ 701952 h 6281670"/>
                <a:gd name="connsiteX151" fmla="*/ 1731662 w 8613217"/>
                <a:gd name="connsiteY151" fmla="*/ 39035 h 6281670"/>
                <a:gd name="connsiteX152" fmla="*/ 1722913 w 8613217"/>
                <a:gd name="connsiteY152" fmla="*/ 36343 h 6281670"/>
                <a:gd name="connsiteX153" fmla="*/ 1723586 w 8613217"/>
                <a:gd name="connsiteY153" fmla="*/ 47111 h 6281670"/>
                <a:gd name="connsiteX154" fmla="*/ 1984042 w 8613217"/>
                <a:gd name="connsiteY154" fmla="*/ 871552 h 6281670"/>
                <a:gd name="connsiteX155" fmla="*/ 2773486 w 8613217"/>
                <a:gd name="connsiteY155" fmla="*/ 2064130 h 6281670"/>
                <a:gd name="connsiteX156" fmla="*/ 3058170 w 8613217"/>
                <a:gd name="connsiteY156" fmla="*/ 2286897 h 6281670"/>
                <a:gd name="connsiteX157" fmla="*/ 3235845 w 8613217"/>
                <a:gd name="connsiteY157" fmla="*/ 2329297 h 6281670"/>
                <a:gd name="connsiteX158" fmla="*/ 3256709 w 8613217"/>
                <a:gd name="connsiteY158" fmla="*/ 2294974 h 6281670"/>
                <a:gd name="connsiteX159" fmla="*/ 3083072 w 8613217"/>
                <a:gd name="connsiteY159" fmla="*/ 1999521 h 6281670"/>
                <a:gd name="connsiteX160" fmla="*/ 2450440 w 8613217"/>
                <a:gd name="connsiteY160" fmla="*/ 1092973 h 6281670"/>
                <a:gd name="connsiteX161" fmla="*/ 2432941 w 8613217"/>
                <a:gd name="connsiteY161" fmla="*/ 1062014 h 6281670"/>
                <a:gd name="connsiteX162" fmla="*/ 2454478 w 8613217"/>
                <a:gd name="connsiteY162" fmla="*/ 1076820 h 6281670"/>
                <a:gd name="connsiteX163" fmla="*/ 2967986 w 8613217"/>
                <a:gd name="connsiteY163" fmla="*/ 1739738 h 6281670"/>
                <a:gd name="connsiteX164" fmla="*/ 3266131 w 8613217"/>
                <a:gd name="connsiteY164" fmla="*/ 2175850 h 6281670"/>
                <a:gd name="connsiteX165" fmla="*/ 3457939 w 8613217"/>
                <a:gd name="connsiteY165" fmla="*/ 2509665 h 6281670"/>
                <a:gd name="connsiteX166" fmla="*/ 3464670 w 8613217"/>
                <a:gd name="connsiteY166" fmla="*/ 2523125 h 6281670"/>
                <a:gd name="connsiteX167" fmla="*/ 3471400 w 8613217"/>
                <a:gd name="connsiteY167" fmla="*/ 2536585 h 6281670"/>
                <a:gd name="connsiteX168" fmla="*/ 3478130 w 8613217"/>
                <a:gd name="connsiteY168" fmla="*/ 2550045 h 6281670"/>
                <a:gd name="connsiteX169" fmla="*/ 3484860 w 8613217"/>
                <a:gd name="connsiteY169" fmla="*/ 2563506 h 6281670"/>
                <a:gd name="connsiteX170" fmla="*/ 3491590 w 8613217"/>
                <a:gd name="connsiteY170" fmla="*/ 2576966 h 6281670"/>
                <a:gd name="connsiteX171" fmla="*/ 3498320 w 8613217"/>
                <a:gd name="connsiteY171" fmla="*/ 2590426 h 6281670"/>
                <a:gd name="connsiteX172" fmla="*/ 3504378 w 8613217"/>
                <a:gd name="connsiteY172" fmla="*/ 2605906 h 6281670"/>
                <a:gd name="connsiteX173" fmla="*/ 3733875 w 8613217"/>
                <a:gd name="connsiteY173" fmla="*/ 3249979 h 6281670"/>
                <a:gd name="connsiteX174" fmla="*/ 3823385 w 8613217"/>
                <a:gd name="connsiteY174" fmla="*/ 4359777 h 6281670"/>
                <a:gd name="connsiteX175" fmla="*/ 3816655 w 8613217"/>
                <a:gd name="connsiteY175" fmla="*/ 4369199 h 6281670"/>
                <a:gd name="connsiteX176" fmla="*/ 3800503 w 8613217"/>
                <a:gd name="connsiteY176" fmla="*/ 4322761 h 6281670"/>
                <a:gd name="connsiteX177" fmla="*/ 3407464 w 8613217"/>
                <a:gd name="connsiteY177" fmla="*/ 3663208 h 6281670"/>
                <a:gd name="connsiteX178" fmla="*/ 2516395 w 8613217"/>
                <a:gd name="connsiteY178" fmla="*/ 2980101 h 6281670"/>
                <a:gd name="connsiteX179" fmla="*/ 2502934 w 8613217"/>
                <a:gd name="connsiteY179" fmla="*/ 2971351 h 6281670"/>
                <a:gd name="connsiteX180" fmla="*/ 2390541 w 8613217"/>
                <a:gd name="connsiteY180" fmla="*/ 2898666 h 6281670"/>
                <a:gd name="connsiteX181" fmla="*/ 2247863 w 8613217"/>
                <a:gd name="connsiteY181" fmla="*/ 2802425 h 6281670"/>
                <a:gd name="connsiteX182" fmla="*/ 2055381 w 8613217"/>
                <a:gd name="connsiteY182" fmla="*/ 2665131 h 6281670"/>
                <a:gd name="connsiteX183" fmla="*/ 1471879 w 8613217"/>
                <a:gd name="connsiteY183" fmla="*/ 2148930 h 6281670"/>
                <a:gd name="connsiteX184" fmla="*/ 1461111 w 8613217"/>
                <a:gd name="connsiteY184" fmla="*/ 2109895 h 6281670"/>
                <a:gd name="connsiteX185" fmla="*/ 1501492 w 8613217"/>
                <a:gd name="connsiteY185" fmla="*/ 1918759 h 6281670"/>
                <a:gd name="connsiteX186" fmla="*/ 1395155 w 8613217"/>
                <a:gd name="connsiteY186" fmla="*/ 1570812 h 6281670"/>
                <a:gd name="connsiteX187" fmla="*/ 937507 w 8613217"/>
                <a:gd name="connsiteY187" fmla="*/ 860783 h 6281670"/>
                <a:gd name="connsiteX188" fmla="*/ 682435 w 8613217"/>
                <a:gd name="connsiteY188" fmla="*/ 471109 h 6281670"/>
                <a:gd name="connsiteX189" fmla="*/ 590905 w 8613217"/>
                <a:gd name="connsiteY189" fmla="*/ 214691 h 6281670"/>
                <a:gd name="connsiteX190" fmla="*/ 581483 w 8613217"/>
                <a:gd name="connsiteY190" fmla="*/ 222767 h 6281670"/>
                <a:gd name="connsiteX191" fmla="*/ 555909 w 8613217"/>
                <a:gd name="connsiteY191" fmla="*/ 262475 h 6281670"/>
                <a:gd name="connsiteX192" fmla="*/ 423998 w 8613217"/>
                <a:gd name="connsiteY192" fmla="*/ 619845 h 6281670"/>
                <a:gd name="connsiteX193" fmla="*/ 443515 w 8613217"/>
                <a:gd name="connsiteY193" fmla="*/ 1227575 h 6281670"/>
                <a:gd name="connsiteX194" fmla="*/ 806942 w 8613217"/>
                <a:gd name="connsiteY194" fmla="*/ 1996156 h 6281670"/>
                <a:gd name="connsiteX195" fmla="*/ 1087589 w 8613217"/>
                <a:gd name="connsiteY195" fmla="*/ 2216231 h 6281670"/>
                <a:gd name="connsiteX196" fmla="*/ 1317086 w 8613217"/>
                <a:gd name="connsiteY196" fmla="*/ 2233729 h 6281670"/>
                <a:gd name="connsiteX197" fmla="*/ 1327181 w 8613217"/>
                <a:gd name="connsiteY197" fmla="*/ 2198060 h 6281670"/>
                <a:gd name="connsiteX198" fmla="*/ 816364 w 8613217"/>
                <a:gd name="connsiteY198" fmla="*/ 1324489 h 6281670"/>
                <a:gd name="connsiteX199" fmla="*/ 702625 w 8613217"/>
                <a:gd name="connsiteY199" fmla="*/ 1031056 h 6281670"/>
                <a:gd name="connsiteX200" fmla="*/ 767908 w 8613217"/>
                <a:gd name="connsiteY200" fmla="*/ 1173061 h 6281670"/>
                <a:gd name="connsiteX201" fmla="*/ 1444285 w 8613217"/>
                <a:gd name="connsiteY201" fmla="*/ 2226326 h 6281670"/>
                <a:gd name="connsiteX202" fmla="*/ 2209501 w 8613217"/>
                <a:gd name="connsiteY202" fmla="*/ 2876457 h 6281670"/>
                <a:gd name="connsiteX203" fmla="*/ 2308434 w 8613217"/>
                <a:gd name="connsiteY203" fmla="*/ 2939720 h 6281670"/>
                <a:gd name="connsiteX204" fmla="*/ 2340738 w 8613217"/>
                <a:gd name="connsiteY204" fmla="*/ 2972025 h 6281670"/>
                <a:gd name="connsiteX205" fmla="*/ 2302377 w 8613217"/>
                <a:gd name="connsiteY205" fmla="*/ 2972025 h 6281670"/>
                <a:gd name="connsiteX206" fmla="*/ 2266034 w 8613217"/>
                <a:gd name="connsiteY206" fmla="*/ 2967313 h 6281670"/>
                <a:gd name="connsiteX207" fmla="*/ 1817807 w 8613217"/>
                <a:gd name="connsiteY207" fmla="*/ 3025866 h 6281670"/>
                <a:gd name="connsiteX208" fmla="*/ 1007500 w 8613217"/>
                <a:gd name="connsiteY208" fmla="*/ 3309877 h 6281670"/>
                <a:gd name="connsiteX209" fmla="*/ 960389 w 8613217"/>
                <a:gd name="connsiteY209" fmla="*/ 3293725 h 6281670"/>
                <a:gd name="connsiteX210" fmla="*/ 446207 w 8613217"/>
                <a:gd name="connsiteY210" fmla="*/ 3134221 h 6281670"/>
                <a:gd name="connsiteX211" fmla="*/ 217383 w 8613217"/>
                <a:gd name="connsiteY211" fmla="*/ 3227096 h 6281670"/>
                <a:gd name="connsiteX212" fmla="*/ 0 w 8613217"/>
                <a:gd name="connsiteY212" fmla="*/ 3236518 h 6281670"/>
                <a:gd name="connsiteX213" fmla="*/ 0 w 8613217"/>
                <a:gd name="connsiteY213" fmla="*/ 3330740 h 6281670"/>
                <a:gd name="connsiteX214" fmla="*/ 9422 w 8613217"/>
                <a:gd name="connsiteY214" fmla="*/ 3346892 h 6281670"/>
                <a:gd name="connsiteX215" fmla="*/ 255072 w 8613217"/>
                <a:gd name="connsiteY215" fmla="*/ 3717723 h 6281670"/>
                <a:gd name="connsiteX216" fmla="*/ 747044 w 8613217"/>
                <a:gd name="connsiteY216" fmla="*/ 3826078 h 6281670"/>
                <a:gd name="connsiteX217" fmla="*/ 1016249 w 8613217"/>
                <a:gd name="connsiteY217" fmla="*/ 3490244 h 6281670"/>
                <a:gd name="connsiteX218" fmla="*/ 981253 w 8613217"/>
                <a:gd name="connsiteY218" fmla="*/ 3461305 h 6281670"/>
                <a:gd name="connsiteX219" fmla="*/ 563312 w 8613217"/>
                <a:gd name="connsiteY219" fmla="*/ 3490917 h 6281670"/>
                <a:gd name="connsiteX220" fmla="*/ 390347 w 8613217"/>
                <a:gd name="connsiteY220" fmla="*/ 3460632 h 6281670"/>
                <a:gd name="connsiteX221" fmla="*/ 489953 w 8613217"/>
                <a:gd name="connsiteY221" fmla="*/ 3463997 h 6281670"/>
                <a:gd name="connsiteX222" fmla="*/ 903183 w 8613217"/>
                <a:gd name="connsiteY222" fmla="*/ 3408137 h 6281670"/>
                <a:gd name="connsiteX223" fmla="*/ 1043170 w 8613217"/>
                <a:gd name="connsiteY223" fmla="*/ 3372467 h 6281670"/>
                <a:gd name="connsiteX224" fmla="*/ 1508895 w 8613217"/>
                <a:gd name="connsiteY224" fmla="*/ 3218347 h 6281670"/>
                <a:gd name="connsiteX225" fmla="*/ 1912029 w 8613217"/>
                <a:gd name="connsiteY225" fmla="*/ 3101243 h 6281670"/>
                <a:gd name="connsiteX226" fmla="*/ 1912029 w 8613217"/>
                <a:gd name="connsiteY226" fmla="*/ 3101243 h 6281670"/>
                <a:gd name="connsiteX227" fmla="*/ 1924816 w 8613217"/>
                <a:gd name="connsiteY227" fmla="*/ 3099224 h 6281670"/>
                <a:gd name="connsiteX228" fmla="*/ 1986061 w 8613217"/>
                <a:gd name="connsiteY228" fmla="*/ 3087783 h 6281670"/>
                <a:gd name="connsiteX229" fmla="*/ 1992791 w 8613217"/>
                <a:gd name="connsiteY229" fmla="*/ 3087110 h 6281670"/>
                <a:gd name="connsiteX230" fmla="*/ 2087013 w 8613217"/>
                <a:gd name="connsiteY230" fmla="*/ 3074322 h 6281670"/>
                <a:gd name="connsiteX231" fmla="*/ 2113933 w 8613217"/>
                <a:gd name="connsiteY231" fmla="*/ 3072976 h 6281670"/>
                <a:gd name="connsiteX232" fmla="*/ 2118644 w 8613217"/>
                <a:gd name="connsiteY232" fmla="*/ 3064227 h 6281670"/>
                <a:gd name="connsiteX233" fmla="*/ 2257958 w 8613217"/>
                <a:gd name="connsiteY233" fmla="*/ 3064227 h 6281670"/>
                <a:gd name="connsiteX234" fmla="*/ 2262669 w 8613217"/>
                <a:gd name="connsiteY234" fmla="*/ 3072976 h 6281670"/>
                <a:gd name="connsiteX235" fmla="*/ 2434960 w 8613217"/>
                <a:gd name="connsiteY235" fmla="*/ 3101243 h 6281670"/>
                <a:gd name="connsiteX236" fmla="*/ 2635518 w 8613217"/>
                <a:gd name="connsiteY236" fmla="*/ 3164506 h 6281670"/>
                <a:gd name="connsiteX237" fmla="*/ 3038653 w 8613217"/>
                <a:gd name="connsiteY237" fmla="*/ 3453902 h 6281670"/>
                <a:gd name="connsiteX238" fmla="*/ 3580428 w 8613217"/>
                <a:gd name="connsiteY238" fmla="*/ 4087880 h 6281670"/>
                <a:gd name="connsiteX239" fmla="*/ 3776274 w 8613217"/>
                <a:gd name="connsiteY239" fmla="*/ 4626290 h 6281670"/>
                <a:gd name="connsiteX240" fmla="*/ 3813963 w 8613217"/>
                <a:gd name="connsiteY240" fmla="*/ 4802619 h 6281670"/>
                <a:gd name="connsiteX241" fmla="*/ 3811944 w 8613217"/>
                <a:gd name="connsiteY241" fmla="*/ 5407658 h 6281670"/>
                <a:gd name="connsiteX242" fmla="*/ 3881265 w 8613217"/>
                <a:gd name="connsiteY242" fmla="*/ 5874056 h 6281670"/>
                <a:gd name="connsiteX243" fmla="*/ 3879919 w 8613217"/>
                <a:gd name="connsiteY243" fmla="*/ 5898957 h 6281670"/>
                <a:gd name="connsiteX244" fmla="*/ 3757430 w 8613217"/>
                <a:gd name="connsiteY244" fmla="*/ 5946068 h 6281670"/>
                <a:gd name="connsiteX245" fmla="*/ 3743970 w 8613217"/>
                <a:gd name="connsiteY245" fmla="*/ 6053750 h 6281670"/>
                <a:gd name="connsiteX246" fmla="*/ 3803195 w 8613217"/>
                <a:gd name="connsiteY246" fmla="*/ 6092112 h 6281670"/>
                <a:gd name="connsiteX247" fmla="*/ 3896071 w 8613217"/>
                <a:gd name="connsiteY247" fmla="*/ 6023464 h 6281670"/>
                <a:gd name="connsiteX248" fmla="*/ 3920972 w 8613217"/>
                <a:gd name="connsiteY248" fmla="*/ 5996544 h 6281670"/>
                <a:gd name="connsiteX249" fmla="*/ 3918953 w 8613217"/>
                <a:gd name="connsiteY249" fmla="*/ 6053077 h 6281670"/>
                <a:gd name="connsiteX250" fmla="*/ 3931741 w 8613217"/>
                <a:gd name="connsiteY250" fmla="*/ 6077978 h 6281670"/>
                <a:gd name="connsiteX251" fmla="*/ 3951931 w 8613217"/>
                <a:gd name="connsiteY251" fmla="*/ 6055769 h 6281670"/>
                <a:gd name="connsiteX252" fmla="*/ 3972121 w 8613217"/>
                <a:gd name="connsiteY252" fmla="*/ 5988468 h 6281670"/>
                <a:gd name="connsiteX253" fmla="*/ 3994331 w 8613217"/>
                <a:gd name="connsiteY253" fmla="*/ 5968277 h 6281670"/>
                <a:gd name="connsiteX254" fmla="*/ 4005099 w 8613217"/>
                <a:gd name="connsiteY254" fmla="*/ 5995198 h 6281670"/>
                <a:gd name="connsiteX255" fmla="*/ 4071054 w 8613217"/>
                <a:gd name="connsiteY255" fmla="*/ 6040290 h 6281670"/>
                <a:gd name="connsiteX256" fmla="*/ 4100667 w 8613217"/>
                <a:gd name="connsiteY256" fmla="*/ 6026829 h 6281670"/>
                <a:gd name="connsiteX257" fmla="*/ 4110089 w 8613217"/>
                <a:gd name="connsiteY257" fmla="*/ 5993179 h 6281670"/>
                <a:gd name="connsiteX258" fmla="*/ 4124895 w 8613217"/>
                <a:gd name="connsiteY258" fmla="*/ 6032214 h 6281670"/>
                <a:gd name="connsiteX259" fmla="*/ 4117492 w 8613217"/>
                <a:gd name="connsiteY259" fmla="*/ 6106918 h 6281670"/>
                <a:gd name="connsiteX260" fmla="*/ 4080476 w 8613217"/>
                <a:gd name="connsiteY260" fmla="*/ 6141242 h 6281670"/>
                <a:gd name="connsiteX261" fmla="*/ 4176717 w 8613217"/>
                <a:gd name="connsiteY261" fmla="*/ 6189025 h 6281670"/>
                <a:gd name="connsiteX262" fmla="*/ 4170660 w 8613217"/>
                <a:gd name="connsiteY262" fmla="*/ 6271133 h 6281670"/>
                <a:gd name="connsiteX263" fmla="*/ 4195562 w 8613217"/>
                <a:gd name="connsiteY263" fmla="*/ 6277863 h 6281670"/>
                <a:gd name="connsiteX264" fmla="*/ 4261517 w 8613217"/>
                <a:gd name="connsiteY264" fmla="*/ 6267768 h 6281670"/>
                <a:gd name="connsiteX265" fmla="*/ 4289784 w 8613217"/>
                <a:gd name="connsiteY265" fmla="*/ 6247578 h 6281670"/>
                <a:gd name="connsiteX266" fmla="*/ 4295840 w 8613217"/>
                <a:gd name="connsiteY266" fmla="*/ 6204505 h 6281670"/>
                <a:gd name="connsiteX267" fmla="*/ 4305936 w 8613217"/>
                <a:gd name="connsiteY267" fmla="*/ 6182969 h 6281670"/>
                <a:gd name="connsiteX268" fmla="*/ 4324107 w 8613217"/>
                <a:gd name="connsiteY268" fmla="*/ 6199794 h 6281670"/>
                <a:gd name="connsiteX269" fmla="*/ 4336894 w 8613217"/>
                <a:gd name="connsiteY269" fmla="*/ 6230752 h 6281670"/>
                <a:gd name="connsiteX270" fmla="*/ 4342951 w 8613217"/>
                <a:gd name="connsiteY270" fmla="*/ 6226714 h 6281670"/>
                <a:gd name="connsiteX271" fmla="*/ 4369872 w 8613217"/>
                <a:gd name="connsiteY271" fmla="*/ 6185660 h 6281670"/>
                <a:gd name="connsiteX272" fmla="*/ 4382659 w 8613217"/>
                <a:gd name="connsiteY272" fmla="*/ 6234791 h 6281670"/>
                <a:gd name="connsiteX273" fmla="*/ 4406888 w 8613217"/>
                <a:gd name="connsiteY273" fmla="*/ 6265749 h 6281670"/>
                <a:gd name="connsiteX274" fmla="*/ 4484284 w 8613217"/>
                <a:gd name="connsiteY274" fmla="*/ 6275171 h 6281670"/>
                <a:gd name="connsiteX275" fmla="*/ 4499090 w 8613217"/>
                <a:gd name="connsiteY275" fmla="*/ 6272479 h 6281670"/>
                <a:gd name="connsiteX276" fmla="*/ 4512551 w 8613217"/>
                <a:gd name="connsiteY276" fmla="*/ 6181622 h 6281670"/>
                <a:gd name="connsiteX277" fmla="*/ 4572449 w 8613217"/>
                <a:gd name="connsiteY277" fmla="*/ 6153356 h 6281670"/>
                <a:gd name="connsiteX278" fmla="*/ 4575814 w 8613217"/>
                <a:gd name="connsiteY278" fmla="*/ 6127781 h 6281670"/>
                <a:gd name="connsiteX279" fmla="*/ 4538125 w 8613217"/>
                <a:gd name="connsiteY279" fmla="*/ 6076633 h 6281670"/>
                <a:gd name="connsiteX280" fmla="*/ 4536779 w 8613217"/>
                <a:gd name="connsiteY280" fmla="*/ 6042309 h 6281670"/>
                <a:gd name="connsiteX281" fmla="*/ 4573122 w 8613217"/>
                <a:gd name="connsiteY281" fmla="*/ 6032214 h 6281670"/>
                <a:gd name="connsiteX282" fmla="*/ 4637731 w 8613217"/>
                <a:gd name="connsiteY282" fmla="*/ 6051058 h 6281670"/>
                <a:gd name="connsiteX283" fmla="*/ 4665997 w 8613217"/>
                <a:gd name="connsiteY283" fmla="*/ 6029522 h 6281670"/>
                <a:gd name="connsiteX284" fmla="*/ 4665997 w 8613217"/>
                <a:gd name="connsiteY284" fmla="*/ 5985776 h 6281670"/>
                <a:gd name="connsiteX285" fmla="*/ 4681477 w 8613217"/>
                <a:gd name="connsiteY285" fmla="*/ 5966931 h 6281670"/>
                <a:gd name="connsiteX286" fmla="*/ 4701667 w 8613217"/>
                <a:gd name="connsiteY286" fmla="*/ 5981065 h 6281670"/>
                <a:gd name="connsiteX287" fmla="*/ 4724550 w 8613217"/>
                <a:gd name="connsiteY287" fmla="*/ 6054423 h 6281670"/>
                <a:gd name="connsiteX288" fmla="*/ 4743394 w 8613217"/>
                <a:gd name="connsiteY288" fmla="*/ 6073268 h 6281670"/>
                <a:gd name="connsiteX289" fmla="*/ 4752143 w 8613217"/>
                <a:gd name="connsiteY289" fmla="*/ 6050385 h 6281670"/>
                <a:gd name="connsiteX290" fmla="*/ 4752143 w 8613217"/>
                <a:gd name="connsiteY290" fmla="*/ 5996544 h 6281670"/>
                <a:gd name="connsiteX291" fmla="*/ 4800600 w 8613217"/>
                <a:gd name="connsiteY291" fmla="*/ 6046347 h 6281670"/>
                <a:gd name="connsiteX292" fmla="*/ 4859825 w 8613217"/>
                <a:gd name="connsiteY292" fmla="*/ 6088747 h 6281670"/>
                <a:gd name="connsiteX293" fmla="*/ 4932511 w 8613217"/>
                <a:gd name="connsiteY293" fmla="*/ 6036252 h 6281670"/>
                <a:gd name="connsiteX294" fmla="*/ 4919050 w 8613217"/>
                <a:gd name="connsiteY294" fmla="*/ 5940011 h 6281670"/>
                <a:gd name="connsiteX295" fmla="*/ 4830213 w 8613217"/>
                <a:gd name="connsiteY295" fmla="*/ 5933281 h 6281670"/>
                <a:gd name="connsiteX296" fmla="*/ 4779064 w 8613217"/>
                <a:gd name="connsiteY296" fmla="*/ 5876074 h 6281670"/>
                <a:gd name="connsiteX297" fmla="*/ 4778391 w 8613217"/>
                <a:gd name="connsiteY297" fmla="*/ 5829637 h 6281670"/>
                <a:gd name="connsiteX298" fmla="*/ 5091342 w 8613217"/>
                <a:gd name="connsiteY298" fmla="*/ 5236712 h 6281670"/>
                <a:gd name="connsiteX299" fmla="*/ 5116243 w 8613217"/>
                <a:gd name="connsiteY299" fmla="*/ 5202389 h 6281670"/>
                <a:gd name="connsiteX300" fmla="*/ 5269690 w 8613217"/>
                <a:gd name="connsiteY300" fmla="*/ 5086631 h 6281670"/>
                <a:gd name="connsiteX301" fmla="*/ 5744837 w 8613217"/>
                <a:gd name="connsiteY301" fmla="*/ 4795889 h 6281670"/>
                <a:gd name="connsiteX302" fmla="*/ 5814830 w 8613217"/>
                <a:gd name="connsiteY302" fmla="*/ 4775699 h 6281670"/>
                <a:gd name="connsiteX303" fmla="*/ 6103553 w 8613217"/>
                <a:gd name="connsiteY303" fmla="*/ 4765603 h 6281670"/>
                <a:gd name="connsiteX304" fmla="*/ 7086824 w 8613217"/>
                <a:gd name="connsiteY304" fmla="*/ 4811369 h 6281670"/>
                <a:gd name="connsiteX305" fmla="*/ 7489959 w 8613217"/>
                <a:gd name="connsiteY305" fmla="*/ 4805311 h 6281670"/>
                <a:gd name="connsiteX306" fmla="*/ 7516880 w 8613217"/>
                <a:gd name="connsiteY306" fmla="*/ 4801946 h 6281670"/>
                <a:gd name="connsiteX307" fmla="*/ 7536397 w 8613217"/>
                <a:gd name="connsiteY307" fmla="*/ 4800600 h 6281670"/>
                <a:gd name="connsiteX308" fmla="*/ 7619850 w 8613217"/>
                <a:gd name="connsiteY308" fmla="*/ 4791178 h 6281670"/>
                <a:gd name="connsiteX309" fmla="*/ 7661577 w 8613217"/>
                <a:gd name="connsiteY309" fmla="*/ 4813388 h 6281670"/>
                <a:gd name="connsiteX310" fmla="*/ 7920014 w 8613217"/>
                <a:gd name="connsiteY310" fmla="*/ 5004523 h 6281670"/>
                <a:gd name="connsiteX311" fmla="*/ 8354780 w 8613217"/>
                <a:gd name="connsiteY311" fmla="*/ 4830886 h 6281670"/>
                <a:gd name="connsiteX312" fmla="*/ 8579567 w 8613217"/>
                <a:gd name="connsiteY312" fmla="*/ 4409580 h 6281670"/>
                <a:gd name="connsiteX313" fmla="*/ 8613217 w 8613217"/>
                <a:gd name="connsiteY313" fmla="*/ 4250076 h 6281670"/>
                <a:gd name="connsiteX314" fmla="*/ 8613217 w 8613217"/>
                <a:gd name="connsiteY314" fmla="*/ 4196235 h 6281670"/>
                <a:gd name="connsiteX315" fmla="*/ 8420062 w 8613217"/>
                <a:gd name="connsiteY315" fmla="*/ 4211041 h 6281670"/>
                <a:gd name="connsiteX316" fmla="*/ 4571776 w 8613217"/>
                <a:gd name="connsiteY316" fmla="*/ 915970 h 6281670"/>
                <a:gd name="connsiteX317" fmla="*/ 4583890 w 8613217"/>
                <a:gd name="connsiteY317" fmla="*/ 888377 h 6281670"/>
                <a:gd name="connsiteX318" fmla="*/ 4571776 w 8613217"/>
                <a:gd name="connsiteY318" fmla="*/ 915970 h 6281670"/>
                <a:gd name="connsiteX319" fmla="*/ 2362948 w 8613217"/>
                <a:gd name="connsiteY319" fmla="*/ 965100 h 6281670"/>
                <a:gd name="connsiteX320" fmla="*/ 2363621 w 8613217"/>
                <a:gd name="connsiteY320" fmla="*/ 962408 h 6281670"/>
                <a:gd name="connsiteX321" fmla="*/ 2368332 w 8613217"/>
                <a:gd name="connsiteY321" fmla="*/ 967119 h 6281670"/>
                <a:gd name="connsiteX322" fmla="*/ 2362948 w 8613217"/>
                <a:gd name="connsiteY322" fmla="*/ 965100 h 6281670"/>
                <a:gd name="connsiteX323" fmla="*/ 2435633 w 8613217"/>
                <a:gd name="connsiteY323" fmla="*/ 1055284 h 6281670"/>
                <a:gd name="connsiteX324" fmla="*/ 2426211 w 8613217"/>
                <a:gd name="connsiteY324" fmla="*/ 1053265 h 6281670"/>
                <a:gd name="connsiteX325" fmla="*/ 2370351 w 8613217"/>
                <a:gd name="connsiteY325" fmla="*/ 968465 h 6281670"/>
                <a:gd name="connsiteX326" fmla="*/ 2432268 w 8613217"/>
                <a:gd name="connsiteY326" fmla="*/ 1045862 h 6281670"/>
                <a:gd name="connsiteX327" fmla="*/ 2435633 w 8613217"/>
                <a:gd name="connsiteY327" fmla="*/ 1055284 h 6281670"/>
                <a:gd name="connsiteX328" fmla="*/ 695895 w 8613217"/>
                <a:gd name="connsiteY328" fmla="*/ 1016922 h 6281670"/>
                <a:gd name="connsiteX329" fmla="*/ 692530 w 8613217"/>
                <a:gd name="connsiteY329" fmla="*/ 1005481 h 6281670"/>
                <a:gd name="connsiteX330" fmla="*/ 695895 w 8613217"/>
                <a:gd name="connsiteY330" fmla="*/ 1016922 h 6281670"/>
                <a:gd name="connsiteX331" fmla="*/ 4511205 w 8613217"/>
                <a:gd name="connsiteY331" fmla="*/ 6014042 h 6281670"/>
                <a:gd name="connsiteX332" fmla="*/ 4537452 w 8613217"/>
                <a:gd name="connsiteY332" fmla="*/ 5944049 h 6281670"/>
                <a:gd name="connsiteX333" fmla="*/ 4511205 w 8613217"/>
                <a:gd name="connsiteY333" fmla="*/ 6014042 h 6281670"/>
                <a:gd name="connsiteX334" fmla="*/ 4750797 w 8613217"/>
                <a:gd name="connsiteY334" fmla="*/ 5917128 h 6281670"/>
                <a:gd name="connsiteX335" fmla="*/ 4741375 w 8613217"/>
                <a:gd name="connsiteY335" fmla="*/ 5939338 h 6281670"/>
                <a:gd name="connsiteX336" fmla="*/ 4732626 w 8613217"/>
                <a:gd name="connsiteY336" fmla="*/ 5935300 h 6281670"/>
                <a:gd name="connsiteX337" fmla="*/ 4727915 w 8613217"/>
                <a:gd name="connsiteY337" fmla="*/ 5907706 h 6281670"/>
                <a:gd name="connsiteX338" fmla="*/ 4750797 w 8613217"/>
                <a:gd name="connsiteY338" fmla="*/ 5875402 h 6281670"/>
                <a:gd name="connsiteX339" fmla="*/ 4750797 w 8613217"/>
                <a:gd name="connsiteY339" fmla="*/ 5917128 h 6281670"/>
                <a:gd name="connsiteX340" fmla="*/ 4875978 w 8613217"/>
                <a:gd name="connsiteY340" fmla="*/ 5457461 h 6281670"/>
                <a:gd name="connsiteX341" fmla="*/ 4616868 w 8613217"/>
                <a:gd name="connsiteY341" fmla="*/ 5877421 h 6281670"/>
                <a:gd name="connsiteX342" fmla="*/ 4562354 w 8613217"/>
                <a:gd name="connsiteY342" fmla="*/ 5884824 h 6281670"/>
                <a:gd name="connsiteX343" fmla="*/ 4880015 w 8613217"/>
                <a:gd name="connsiteY343" fmla="*/ 5419772 h 6281670"/>
                <a:gd name="connsiteX344" fmla="*/ 4875978 w 8613217"/>
                <a:gd name="connsiteY344" fmla="*/ 5457461 h 6281670"/>
                <a:gd name="connsiteX345" fmla="*/ 5020675 w 8613217"/>
                <a:gd name="connsiteY345" fmla="*/ 5141145 h 6281670"/>
                <a:gd name="connsiteX346" fmla="*/ 4989717 w 8613217"/>
                <a:gd name="connsiteY346" fmla="*/ 5179506 h 6281670"/>
                <a:gd name="connsiteX347" fmla="*/ 4445922 w 8613217"/>
                <a:gd name="connsiteY347" fmla="*/ 5878767 h 6281670"/>
                <a:gd name="connsiteX348" fmla="*/ 4415637 w 8613217"/>
                <a:gd name="connsiteY348" fmla="*/ 5953471 h 6281670"/>
                <a:gd name="connsiteX349" fmla="*/ 4357085 w 8613217"/>
                <a:gd name="connsiteY349" fmla="*/ 6075286 h 6281670"/>
                <a:gd name="connsiteX350" fmla="*/ 4338240 w 8613217"/>
                <a:gd name="connsiteY350" fmla="*/ 6125762 h 6281670"/>
                <a:gd name="connsiteX351" fmla="*/ 4322761 w 8613217"/>
                <a:gd name="connsiteY351" fmla="*/ 6080671 h 6281670"/>
                <a:gd name="connsiteX352" fmla="*/ 4306609 w 8613217"/>
                <a:gd name="connsiteY352" fmla="*/ 6061826 h 6281670"/>
                <a:gd name="connsiteX353" fmla="*/ 4295168 w 8613217"/>
                <a:gd name="connsiteY353" fmla="*/ 6082689 h 6281670"/>
                <a:gd name="connsiteX354" fmla="*/ 4292475 w 8613217"/>
                <a:gd name="connsiteY354" fmla="*/ 6112302 h 6281670"/>
                <a:gd name="connsiteX355" fmla="*/ 4277669 w 8613217"/>
                <a:gd name="connsiteY355" fmla="*/ 6097496 h 6281670"/>
                <a:gd name="connsiteX356" fmla="*/ 4183447 w 8613217"/>
                <a:gd name="connsiteY356" fmla="*/ 5282478 h 6281670"/>
                <a:gd name="connsiteX357" fmla="*/ 4412945 w 8613217"/>
                <a:gd name="connsiteY357" fmla="*/ 4743394 h 6281670"/>
                <a:gd name="connsiteX358" fmla="*/ 5036828 w 8613217"/>
                <a:gd name="connsiteY358" fmla="*/ 3935106 h 6281670"/>
                <a:gd name="connsiteX359" fmla="*/ 5054999 w 8613217"/>
                <a:gd name="connsiteY359" fmla="*/ 3966064 h 6281670"/>
                <a:gd name="connsiteX360" fmla="*/ 5020675 w 8613217"/>
                <a:gd name="connsiteY36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73122 w 8613217"/>
                <a:gd name="connsiteY95" fmla="*/ 2881841 h 6281670"/>
                <a:gd name="connsiteX96" fmla="*/ 4565719 w 8613217"/>
                <a:gd name="connsiteY96" fmla="*/ 2868381 h 6281670"/>
                <a:gd name="connsiteX97" fmla="*/ 4552259 w 8613217"/>
                <a:gd name="connsiteY97" fmla="*/ 2838095 h 6281670"/>
                <a:gd name="connsiteX98" fmla="*/ 4404869 w 8613217"/>
                <a:gd name="connsiteY98" fmla="*/ 2499569 h 6281670"/>
                <a:gd name="connsiteX99" fmla="*/ 4425059 w 8613217"/>
                <a:gd name="connsiteY99" fmla="*/ 2408713 h 6281670"/>
                <a:gd name="connsiteX100" fmla="*/ 4497071 w 8613217"/>
                <a:gd name="connsiteY100" fmla="*/ 2304396 h 6281670"/>
                <a:gd name="connsiteX101" fmla="*/ 4551585 w 8613217"/>
                <a:gd name="connsiteY101" fmla="*/ 2152968 h 6281670"/>
                <a:gd name="connsiteX102" fmla="*/ 4741375 w 8613217"/>
                <a:gd name="connsiteY102" fmla="*/ 1413327 h 6281670"/>
                <a:gd name="connsiteX103" fmla="*/ 4929146 w 8613217"/>
                <a:gd name="connsiteY103" fmla="*/ 819730 h 6281670"/>
                <a:gd name="connsiteX104" fmla="*/ 5233347 w 8613217"/>
                <a:gd name="connsiteY104" fmla="*/ 28940 h 6281670"/>
                <a:gd name="connsiteX105" fmla="*/ 5238058 w 8613217"/>
                <a:gd name="connsiteY105" fmla="*/ 0 h 6281670"/>
                <a:gd name="connsiteX106" fmla="*/ 4976929 w 8613217"/>
                <a:gd name="connsiteY106" fmla="*/ 159504 h 6281670"/>
                <a:gd name="connsiteX107" fmla="*/ 4204984 w 8613217"/>
                <a:gd name="connsiteY107" fmla="*/ 890396 h 6281670"/>
                <a:gd name="connsiteX108" fmla="*/ 3943182 w 8613217"/>
                <a:gd name="connsiteY108" fmla="*/ 2139508 h 6281670"/>
                <a:gd name="connsiteX109" fmla="*/ 4076438 w 8613217"/>
                <a:gd name="connsiteY109" fmla="*/ 2389868 h 6281670"/>
                <a:gd name="connsiteX110" fmla="*/ 4215079 w 8613217"/>
                <a:gd name="connsiteY110" fmla="*/ 2474668 h 6281670"/>
                <a:gd name="connsiteX111" fmla="*/ 4244018 w 8613217"/>
                <a:gd name="connsiteY111" fmla="*/ 2445055 h 6281670"/>
                <a:gd name="connsiteX112" fmla="*/ 4230558 w 8613217"/>
                <a:gd name="connsiteY112" fmla="*/ 1718875 h 6281670"/>
                <a:gd name="connsiteX113" fmla="*/ 4411599 w 8613217"/>
                <a:gd name="connsiteY113" fmla="*/ 1186522 h 6281670"/>
                <a:gd name="connsiteX114" fmla="*/ 4552259 w 8613217"/>
                <a:gd name="connsiteY114" fmla="*/ 934815 h 6281670"/>
                <a:gd name="connsiteX115" fmla="*/ 4572449 w 8613217"/>
                <a:gd name="connsiteY115" fmla="*/ 920008 h 6281670"/>
                <a:gd name="connsiteX116" fmla="*/ 4553604 w 8613217"/>
                <a:gd name="connsiteY116" fmla="*/ 956351 h 6281670"/>
                <a:gd name="connsiteX117" fmla="*/ 4390735 w 8613217"/>
                <a:gd name="connsiteY117" fmla="*/ 1302280 h 6281670"/>
                <a:gd name="connsiteX118" fmla="*/ 4340260 w 8613217"/>
                <a:gd name="connsiteY118" fmla="*/ 2524471 h 6281670"/>
                <a:gd name="connsiteX119" fmla="*/ 4501109 w 8613217"/>
                <a:gd name="connsiteY119" fmla="*/ 2892609 h 6281670"/>
                <a:gd name="connsiteX120" fmla="*/ 4519281 w 8613217"/>
                <a:gd name="connsiteY120" fmla="*/ 2931644 h 6281670"/>
                <a:gd name="connsiteX121" fmla="*/ 4692918 w 8613217"/>
                <a:gd name="connsiteY121" fmla="*/ 3241230 h 6281670"/>
                <a:gd name="connsiteX122" fmla="*/ 4992409 w 8613217"/>
                <a:gd name="connsiteY122" fmla="*/ 3809925 h 6281670"/>
                <a:gd name="connsiteX123" fmla="*/ 5000485 w 8613217"/>
                <a:gd name="connsiteY123" fmla="*/ 3847614 h 6281670"/>
                <a:gd name="connsiteX124" fmla="*/ 4993755 w 8613217"/>
                <a:gd name="connsiteY124" fmla="*/ 3855017 h 6281670"/>
                <a:gd name="connsiteX125" fmla="*/ 4993082 w 8613217"/>
                <a:gd name="connsiteY125" fmla="*/ 3855690 h 6281670"/>
                <a:gd name="connsiteX126" fmla="*/ 4982313 w 8613217"/>
                <a:gd name="connsiteY126" fmla="*/ 3867131 h 6281670"/>
                <a:gd name="connsiteX127" fmla="*/ 4626290 w 8613217"/>
                <a:gd name="connsiteY127" fmla="*/ 4274977 h 6281670"/>
                <a:gd name="connsiteX128" fmla="*/ 4180755 w 8613217"/>
                <a:gd name="connsiteY128" fmla="*/ 4968853 h 6281670"/>
                <a:gd name="connsiteX129" fmla="*/ 4071727 w 8613217"/>
                <a:gd name="connsiteY129" fmla="*/ 5853192 h 6281670"/>
                <a:gd name="connsiteX130" fmla="*/ 4040769 w 8613217"/>
                <a:gd name="connsiteY130" fmla="*/ 5907706 h 6281670"/>
                <a:gd name="connsiteX131" fmla="*/ 4005099 w 8613217"/>
                <a:gd name="connsiteY131" fmla="*/ 5881459 h 6281670"/>
                <a:gd name="connsiteX132" fmla="*/ 4007791 w 8613217"/>
                <a:gd name="connsiteY132" fmla="*/ 5830983 h 6281670"/>
                <a:gd name="connsiteX133" fmla="*/ 3990293 w 8613217"/>
                <a:gd name="connsiteY133" fmla="*/ 5807427 h 6281670"/>
                <a:gd name="connsiteX134" fmla="*/ 3964045 w 8613217"/>
                <a:gd name="connsiteY134" fmla="*/ 5789256 h 6281670"/>
                <a:gd name="connsiteX135" fmla="*/ 3941836 w 8613217"/>
                <a:gd name="connsiteY135" fmla="*/ 5705129 h 6281670"/>
                <a:gd name="connsiteX136" fmla="*/ 3908185 w 8613217"/>
                <a:gd name="connsiteY136" fmla="*/ 5236040 h 6281670"/>
                <a:gd name="connsiteX137" fmla="*/ 3918953 w 8613217"/>
                <a:gd name="connsiteY137" fmla="*/ 4237288 h 6281670"/>
                <a:gd name="connsiteX138" fmla="*/ 3786370 w 8613217"/>
                <a:gd name="connsiteY138" fmla="*/ 3122779 h 6281670"/>
                <a:gd name="connsiteX139" fmla="*/ 3570333 w 8613217"/>
                <a:gd name="connsiteY139" fmla="*/ 2570236 h 6281670"/>
                <a:gd name="connsiteX140" fmla="*/ 3563603 w 8613217"/>
                <a:gd name="connsiteY140" fmla="*/ 2556776 h 6281670"/>
                <a:gd name="connsiteX141" fmla="*/ 3556872 w 8613217"/>
                <a:gd name="connsiteY141" fmla="*/ 2543315 h 6281670"/>
                <a:gd name="connsiteX142" fmla="*/ 3531298 w 8613217"/>
                <a:gd name="connsiteY142" fmla="*/ 2494185 h 6281670"/>
                <a:gd name="connsiteX143" fmla="*/ 3525241 w 8613217"/>
                <a:gd name="connsiteY143" fmla="*/ 2482071 h 6281670"/>
                <a:gd name="connsiteX144" fmla="*/ 3410829 w 8613217"/>
                <a:gd name="connsiteY144" fmla="*/ 2273437 h 6281670"/>
                <a:gd name="connsiteX145" fmla="*/ 3411502 w 8613217"/>
                <a:gd name="connsiteY145" fmla="*/ 2229018 h 6281670"/>
                <a:gd name="connsiteX146" fmla="*/ 3451209 w 8613217"/>
                <a:gd name="connsiteY146" fmla="*/ 2126720 h 6281670"/>
                <a:gd name="connsiteX147" fmla="*/ 3431692 w 8613217"/>
                <a:gd name="connsiteY147" fmla="*/ 1895877 h 6281670"/>
                <a:gd name="connsiteX148" fmla="*/ 3186715 w 8613217"/>
                <a:gd name="connsiteY148" fmla="*/ 1401886 h 6281670"/>
                <a:gd name="connsiteX149" fmla="*/ 2531874 w 8613217"/>
                <a:gd name="connsiteY149" fmla="*/ 701952 h 6281670"/>
                <a:gd name="connsiteX150" fmla="*/ 1731662 w 8613217"/>
                <a:gd name="connsiteY150" fmla="*/ 39035 h 6281670"/>
                <a:gd name="connsiteX151" fmla="*/ 1722913 w 8613217"/>
                <a:gd name="connsiteY151" fmla="*/ 36343 h 6281670"/>
                <a:gd name="connsiteX152" fmla="*/ 1723586 w 8613217"/>
                <a:gd name="connsiteY152" fmla="*/ 47111 h 6281670"/>
                <a:gd name="connsiteX153" fmla="*/ 1984042 w 8613217"/>
                <a:gd name="connsiteY153" fmla="*/ 871552 h 6281670"/>
                <a:gd name="connsiteX154" fmla="*/ 2773486 w 8613217"/>
                <a:gd name="connsiteY154" fmla="*/ 2064130 h 6281670"/>
                <a:gd name="connsiteX155" fmla="*/ 3058170 w 8613217"/>
                <a:gd name="connsiteY155" fmla="*/ 2286897 h 6281670"/>
                <a:gd name="connsiteX156" fmla="*/ 3235845 w 8613217"/>
                <a:gd name="connsiteY156" fmla="*/ 2329297 h 6281670"/>
                <a:gd name="connsiteX157" fmla="*/ 3256709 w 8613217"/>
                <a:gd name="connsiteY157" fmla="*/ 2294974 h 6281670"/>
                <a:gd name="connsiteX158" fmla="*/ 3083072 w 8613217"/>
                <a:gd name="connsiteY158" fmla="*/ 1999521 h 6281670"/>
                <a:gd name="connsiteX159" fmla="*/ 2450440 w 8613217"/>
                <a:gd name="connsiteY159" fmla="*/ 1092973 h 6281670"/>
                <a:gd name="connsiteX160" fmla="*/ 2432941 w 8613217"/>
                <a:gd name="connsiteY160" fmla="*/ 1062014 h 6281670"/>
                <a:gd name="connsiteX161" fmla="*/ 2454478 w 8613217"/>
                <a:gd name="connsiteY161" fmla="*/ 1076820 h 6281670"/>
                <a:gd name="connsiteX162" fmla="*/ 2967986 w 8613217"/>
                <a:gd name="connsiteY162" fmla="*/ 1739738 h 6281670"/>
                <a:gd name="connsiteX163" fmla="*/ 3266131 w 8613217"/>
                <a:gd name="connsiteY163" fmla="*/ 2175850 h 6281670"/>
                <a:gd name="connsiteX164" fmla="*/ 3457939 w 8613217"/>
                <a:gd name="connsiteY164" fmla="*/ 2509665 h 6281670"/>
                <a:gd name="connsiteX165" fmla="*/ 3464670 w 8613217"/>
                <a:gd name="connsiteY165" fmla="*/ 2523125 h 6281670"/>
                <a:gd name="connsiteX166" fmla="*/ 3471400 w 8613217"/>
                <a:gd name="connsiteY166" fmla="*/ 2536585 h 6281670"/>
                <a:gd name="connsiteX167" fmla="*/ 3478130 w 8613217"/>
                <a:gd name="connsiteY167" fmla="*/ 2550045 h 6281670"/>
                <a:gd name="connsiteX168" fmla="*/ 3484860 w 8613217"/>
                <a:gd name="connsiteY168" fmla="*/ 2563506 h 6281670"/>
                <a:gd name="connsiteX169" fmla="*/ 3491590 w 8613217"/>
                <a:gd name="connsiteY169" fmla="*/ 2576966 h 6281670"/>
                <a:gd name="connsiteX170" fmla="*/ 3498320 w 8613217"/>
                <a:gd name="connsiteY170" fmla="*/ 2590426 h 6281670"/>
                <a:gd name="connsiteX171" fmla="*/ 3504378 w 8613217"/>
                <a:gd name="connsiteY171" fmla="*/ 2605906 h 6281670"/>
                <a:gd name="connsiteX172" fmla="*/ 3733875 w 8613217"/>
                <a:gd name="connsiteY172" fmla="*/ 3249979 h 6281670"/>
                <a:gd name="connsiteX173" fmla="*/ 3823385 w 8613217"/>
                <a:gd name="connsiteY173" fmla="*/ 4359777 h 6281670"/>
                <a:gd name="connsiteX174" fmla="*/ 3816655 w 8613217"/>
                <a:gd name="connsiteY174" fmla="*/ 4369199 h 6281670"/>
                <a:gd name="connsiteX175" fmla="*/ 3800503 w 8613217"/>
                <a:gd name="connsiteY175" fmla="*/ 4322761 h 6281670"/>
                <a:gd name="connsiteX176" fmla="*/ 3407464 w 8613217"/>
                <a:gd name="connsiteY176" fmla="*/ 3663208 h 6281670"/>
                <a:gd name="connsiteX177" fmla="*/ 2516395 w 8613217"/>
                <a:gd name="connsiteY177" fmla="*/ 2980101 h 6281670"/>
                <a:gd name="connsiteX178" fmla="*/ 2502934 w 8613217"/>
                <a:gd name="connsiteY178" fmla="*/ 2971351 h 6281670"/>
                <a:gd name="connsiteX179" fmla="*/ 2390541 w 8613217"/>
                <a:gd name="connsiteY179" fmla="*/ 2898666 h 6281670"/>
                <a:gd name="connsiteX180" fmla="*/ 2247863 w 8613217"/>
                <a:gd name="connsiteY180" fmla="*/ 2802425 h 6281670"/>
                <a:gd name="connsiteX181" fmla="*/ 2055381 w 8613217"/>
                <a:gd name="connsiteY181" fmla="*/ 2665131 h 6281670"/>
                <a:gd name="connsiteX182" fmla="*/ 1471879 w 8613217"/>
                <a:gd name="connsiteY182" fmla="*/ 2148930 h 6281670"/>
                <a:gd name="connsiteX183" fmla="*/ 1461111 w 8613217"/>
                <a:gd name="connsiteY183" fmla="*/ 2109895 h 6281670"/>
                <a:gd name="connsiteX184" fmla="*/ 1501492 w 8613217"/>
                <a:gd name="connsiteY184" fmla="*/ 1918759 h 6281670"/>
                <a:gd name="connsiteX185" fmla="*/ 1395155 w 8613217"/>
                <a:gd name="connsiteY185" fmla="*/ 1570812 h 6281670"/>
                <a:gd name="connsiteX186" fmla="*/ 937507 w 8613217"/>
                <a:gd name="connsiteY186" fmla="*/ 860783 h 6281670"/>
                <a:gd name="connsiteX187" fmla="*/ 682435 w 8613217"/>
                <a:gd name="connsiteY187" fmla="*/ 471109 h 6281670"/>
                <a:gd name="connsiteX188" fmla="*/ 590905 w 8613217"/>
                <a:gd name="connsiteY188" fmla="*/ 214691 h 6281670"/>
                <a:gd name="connsiteX189" fmla="*/ 581483 w 8613217"/>
                <a:gd name="connsiteY189" fmla="*/ 222767 h 6281670"/>
                <a:gd name="connsiteX190" fmla="*/ 555909 w 8613217"/>
                <a:gd name="connsiteY190" fmla="*/ 262475 h 6281670"/>
                <a:gd name="connsiteX191" fmla="*/ 423998 w 8613217"/>
                <a:gd name="connsiteY191" fmla="*/ 619845 h 6281670"/>
                <a:gd name="connsiteX192" fmla="*/ 443515 w 8613217"/>
                <a:gd name="connsiteY192" fmla="*/ 1227575 h 6281670"/>
                <a:gd name="connsiteX193" fmla="*/ 806942 w 8613217"/>
                <a:gd name="connsiteY193" fmla="*/ 1996156 h 6281670"/>
                <a:gd name="connsiteX194" fmla="*/ 1087589 w 8613217"/>
                <a:gd name="connsiteY194" fmla="*/ 2216231 h 6281670"/>
                <a:gd name="connsiteX195" fmla="*/ 1317086 w 8613217"/>
                <a:gd name="connsiteY195" fmla="*/ 2233729 h 6281670"/>
                <a:gd name="connsiteX196" fmla="*/ 1327181 w 8613217"/>
                <a:gd name="connsiteY196" fmla="*/ 2198060 h 6281670"/>
                <a:gd name="connsiteX197" fmla="*/ 816364 w 8613217"/>
                <a:gd name="connsiteY197" fmla="*/ 1324489 h 6281670"/>
                <a:gd name="connsiteX198" fmla="*/ 702625 w 8613217"/>
                <a:gd name="connsiteY198" fmla="*/ 1031056 h 6281670"/>
                <a:gd name="connsiteX199" fmla="*/ 767908 w 8613217"/>
                <a:gd name="connsiteY199" fmla="*/ 1173061 h 6281670"/>
                <a:gd name="connsiteX200" fmla="*/ 1444285 w 8613217"/>
                <a:gd name="connsiteY200" fmla="*/ 2226326 h 6281670"/>
                <a:gd name="connsiteX201" fmla="*/ 2209501 w 8613217"/>
                <a:gd name="connsiteY201" fmla="*/ 2876457 h 6281670"/>
                <a:gd name="connsiteX202" fmla="*/ 2308434 w 8613217"/>
                <a:gd name="connsiteY202" fmla="*/ 2939720 h 6281670"/>
                <a:gd name="connsiteX203" fmla="*/ 2340738 w 8613217"/>
                <a:gd name="connsiteY203" fmla="*/ 2972025 h 6281670"/>
                <a:gd name="connsiteX204" fmla="*/ 2302377 w 8613217"/>
                <a:gd name="connsiteY204" fmla="*/ 2972025 h 6281670"/>
                <a:gd name="connsiteX205" fmla="*/ 2266034 w 8613217"/>
                <a:gd name="connsiteY205" fmla="*/ 2967313 h 6281670"/>
                <a:gd name="connsiteX206" fmla="*/ 1817807 w 8613217"/>
                <a:gd name="connsiteY206" fmla="*/ 3025866 h 6281670"/>
                <a:gd name="connsiteX207" fmla="*/ 1007500 w 8613217"/>
                <a:gd name="connsiteY207" fmla="*/ 3309877 h 6281670"/>
                <a:gd name="connsiteX208" fmla="*/ 960389 w 8613217"/>
                <a:gd name="connsiteY208" fmla="*/ 3293725 h 6281670"/>
                <a:gd name="connsiteX209" fmla="*/ 446207 w 8613217"/>
                <a:gd name="connsiteY209" fmla="*/ 3134221 h 6281670"/>
                <a:gd name="connsiteX210" fmla="*/ 217383 w 8613217"/>
                <a:gd name="connsiteY210" fmla="*/ 3227096 h 6281670"/>
                <a:gd name="connsiteX211" fmla="*/ 0 w 8613217"/>
                <a:gd name="connsiteY211" fmla="*/ 3236518 h 6281670"/>
                <a:gd name="connsiteX212" fmla="*/ 0 w 8613217"/>
                <a:gd name="connsiteY212" fmla="*/ 3330740 h 6281670"/>
                <a:gd name="connsiteX213" fmla="*/ 9422 w 8613217"/>
                <a:gd name="connsiteY213" fmla="*/ 3346892 h 6281670"/>
                <a:gd name="connsiteX214" fmla="*/ 255072 w 8613217"/>
                <a:gd name="connsiteY214" fmla="*/ 3717723 h 6281670"/>
                <a:gd name="connsiteX215" fmla="*/ 747044 w 8613217"/>
                <a:gd name="connsiteY215" fmla="*/ 3826078 h 6281670"/>
                <a:gd name="connsiteX216" fmla="*/ 1016249 w 8613217"/>
                <a:gd name="connsiteY216" fmla="*/ 3490244 h 6281670"/>
                <a:gd name="connsiteX217" fmla="*/ 981253 w 8613217"/>
                <a:gd name="connsiteY217" fmla="*/ 3461305 h 6281670"/>
                <a:gd name="connsiteX218" fmla="*/ 563312 w 8613217"/>
                <a:gd name="connsiteY218" fmla="*/ 3490917 h 6281670"/>
                <a:gd name="connsiteX219" fmla="*/ 390347 w 8613217"/>
                <a:gd name="connsiteY219" fmla="*/ 3460632 h 6281670"/>
                <a:gd name="connsiteX220" fmla="*/ 489953 w 8613217"/>
                <a:gd name="connsiteY220" fmla="*/ 3463997 h 6281670"/>
                <a:gd name="connsiteX221" fmla="*/ 903183 w 8613217"/>
                <a:gd name="connsiteY221" fmla="*/ 3408137 h 6281670"/>
                <a:gd name="connsiteX222" fmla="*/ 1043170 w 8613217"/>
                <a:gd name="connsiteY222" fmla="*/ 3372467 h 6281670"/>
                <a:gd name="connsiteX223" fmla="*/ 1508895 w 8613217"/>
                <a:gd name="connsiteY223" fmla="*/ 3218347 h 6281670"/>
                <a:gd name="connsiteX224" fmla="*/ 1912029 w 8613217"/>
                <a:gd name="connsiteY224" fmla="*/ 3101243 h 6281670"/>
                <a:gd name="connsiteX225" fmla="*/ 1912029 w 8613217"/>
                <a:gd name="connsiteY225" fmla="*/ 3101243 h 6281670"/>
                <a:gd name="connsiteX226" fmla="*/ 1924816 w 8613217"/>
                <a:gd name="connsiteY226" fmla="*/ 3099224 h 6281670"/>
                <a:gd name="connsiteX227" fmla="*/ 1986061 w 8613217"/>
                <a:gd name="connsiteY227" fmla="*/ 3087783 h 6281670"/>
                <a:gd name="connsiteX228" fmla="*/ 1992791 w 8613217"/>
                <a:gd name="connsiteY228" fmla="*/ 3087110 h 6281670"/>
                <a:gd name="connsiteX229" fmla="*/ 2087013 w 8613217"/>
                <a:gd name="connsiteY229" fmla="*/ 3074322 h 6281670"/>
                <a:gd name="connsiteX230" fmla="*/ 2113933 w 8613217"/>
                <a:gd name="connsiteY230" fmla="*/ 3072976 h 6281670"/>
                <a:gd name="connsiteX231" fmla="*/ 2118644 w 8613217"/>
                <a:gd name="connsiteY231" fmla="*/ 3064227 h 6281670"/>
                <a:gd name="connsiteX232" fmla="*/ 2257958 w 8613217"/>
                <a:gd name="connsiteY232" fmla="*/ 3064227 h 6281670"/>
                <a:gd name="connsiteX233" fmla="*/ 2262669 w 8613217"/>
                <a:gd name="connsiteY233" fmla="*/ 3072976 h 6281670"/>
                <a:gd name="connsiteX234" fmla="*/ 2434960 w 8613217"/>
                <a:gd name="connsiteY234" fmla="*/ 3101243 h 6281670"/>
                <a:gd name="connsiteX235" fmla="*/ 2635518 w 8613217"/>
                <a:gd name="connsiteY235" fmla="*/ 3164506 h 6281670"/>
                <a:gd name="connsiteX236" fmla="*/ 3038653 w 8613217"/>
                <a:gd name="connsiteY236" fmla="*/ 3453902 h 6281670"/>
                <a:gd name="connsiteX237" fmla="*/ 3580428 w 8613217"/>
                <a:gd name="connsiteY237" fmla="*/ 4087880 h 6281670"/>
                <a:gd name="connsiteX238" fmla="*/ 3776274 w 8613217"/>
                <a:gd name="connsiteY238" fmla="*/ 4626290 h 6281670"/>
                <a:gd name="connsiteX239" fmla="*/ 3813963 w 8613217"/>
                <a:gd name="connsiteY239" fmla="*/ 4802619 h 6281670"/>
                <a:gd name="connsiteX240" fmla="*/ 3811944 w 8613217"/>
                <a:gd name="connsiteY240" fmla="*/ 5407658 h 6281670"/>
                <a:gd name="connsiteX241" fmla="*/ 3881265 w 8613217"/>
                <a:gd name="connsiteY241" fmla="*/ 5874056 h 6281670"/>
                <a:gd name="connsiteX242" fmla="*/ 3879919 w 8613217"/>
                <a:gd name="connsiteY242" fmla="*/ 5898957 h 6281670"/>
                <a:gd name="connsiteX243" fmla="*/ 3757430 w 8613217"/>
                <a:gd name="connsiteY243" fmla="*/ 5946068 h 6281670"/>
                <a:gd name="connsiteX244" fmla="*/ 3743970 w 8613217"/>
                <a:gd name="connsiteY244" fmla="*/ 6053750 h 6281670"/>
                <a:gd name="connsiteX245" fmla="*/ 3803195 w 8613217"/>
                <a:gd name="connsiteY245" fmla="*/ 6092112 h 6281670"/>
                <a:gd name="connsiteX246" fmla="*/ 3896071 w 8613217"/>
                <a:gd name="connsiteY246" fmla="*/ 6023464 h 6281670"/>
                <a:gd name="connsiteX247" fmla="*/ 3920972 w 8613217"/>
                <a:gd name="connsiteY247" fmla="*/ 5996544 h 6281670"/>
                <a:gd name="connsiteX248" fmla="*/ 3918953 w 8613217"/>
                <a:gd name="connsiteY248" fmla="*/ 6053077 h 6281670"/>
                <a:gd name="connsiteX249" fmla="*/ 3931741 w 8613217"/>
                <a:gd name="connsiteY249" fmla="*/ 6077978 h 6281670"/>
                <a:gd name="connsiteX250" fmla="*/ 3951931 w 8613217"/>
                <a:gd name="connsiteY250" fmla="*/ 6055769 h 6281670"/>
                <a:gd name="connsiteX251" fmla="*/ 3972121 w 8613217"/>
                <a:gd name="connsiteY251" fmla="*/ 5988468 h 6281670"/>
                <a:gd name="connsiteX252" fmla="*/ 3994331 w 8613217"/>
                <a:gd name="connsiteY252" fmla="*/ 5968277 h 6281670"/>
                <a:gd name="connsiteX253" fmla="*/ 4005099 w 8613217"/>
                <a:gd name="connsiteY253" fmla="*/ 5995198 h 6281670"/>
                <a:gd name="connsiteX254" fmla="*/ 4071054 w 8613217"/>
                <a:gd name="connsiteY254" fmla="*/ 6040290 h 6281670"/>
                <a:gd name="connsiteX255" fmla="*/ 4100667 w 8613217"/>
                <a:gd name="connsiteY255" fmla="*/ 6026829 h 6281670"/>
                <a:gd name="connsiteX256" fmla="*/ 4110089 w 8613217"/>
                <a:gd name="connsiteY256" fmla="*/ 5993179 h 6281670"/>
                <a:gd name="connsiteX257" fmla="*/ 4124895 w 8613217"/>
                <a:gd name="connsiteY257" fmla="*/ 6032214 h 6281670"/>
                <a:gd name="connsiteX258" fmla="*/ 4117492 w 8613217"/>
                <a:gd name="connsiteY258" fmla="*/ 6106918 h 6281670"/>
                <a:gd name="connsiteX259" fmla="*/ 4080476 w 8613217"/>
                <a:gd name="connsiteY259" fmla="*/ 6141242 h 6281670"/>
                <a:gd name="connsiteX260" fmla="*/ 4176717 w 8613217"/>
                <a:gd name="connsiteY260" fmla="*/ 6189025 h 6281670"/>
                <a:gd name="connsiteX261" fmla="*/ 4170660 w 8613217"/>
                <a:gd name="connsiteY261" fmla="*/ 6271133 h 6281670"/>
                <a:gd name="connsiteX262" fmla="*/ 4195562 w 8613217"/>
                <a:gd name="connsiteY262" fmla="*/ 6277863 h 6281670"/>
                <a:gd name="connsiteX263" fmla="*/ 4261517 w 8613217"/>
                <a:gd name="connsiteY263" fmla="*/ 6267768 h 6281670"/>
                <a:gd name="connsiteX264" fmla="*/ 4289784 w 8613217"/>
                <a:gd name="connsiteY264" fmla="*/ 6247578 h 6281670"/>
                <a:gd name="connsiteX265" fmla="*/ 4295840 w 8613217"/>
                <a:gd name="connsiteY265" fmla="*/ 6204505 h 6281670"/>
                <a:gd name="connsiteX266" fmla="*/ 4305936 w 8613217"/>
                <a:gd name="connsiteY266" fmla="*/ 6182969 h 6281670"/>
                <a:gd name="connsiteX267" fmla="*/ 4324107 w 8613217"/>
                <a:gd name="connsiteY267" fmla="*/ 6199794 h 6281670"/>
                <a:gd name="connsiteX268" fmla="*/ 4336894 w 8613217"/>
                <a:gd name="connsiteY268" fmla="*/ 6230752 h 6281670"/>
                <a:gd name="connsiteX269" fmla="*/ 4342951 w 8613217"/>
                <a:gd name="connsiteY269" fmla="*/ 6226714 h 6281670"/>
                <a:gd name="connsiteX270" fmla="*/ 4369872 w 8613217"/>
                <a:gd name="connsiteY270" fmla="*/ 6185660 h 6281670"/>
                <a:gd name="connsiteX271" fmla="*/ 4382659 w 8613217"/>
                <a:gd name="connsiteY271" fmla="*/ 6234791 h 6281670"/>
                <a:gd name="connsiteX272" fmla="*/ 4406888 w 8613217"/>
                <a:gd name="connsiteY272" fmla="*/ 6265749 h 6281670"/>
                <a:gd name="connsiteX273" fmla="*/ 4484284 w 8613217"/>
                <a:gd name="connsiteY273" fmla="*/ 6275171 h 6281670"/>
                <a:gd name="connsiteX274" fmla="*/ 4499090 w 8613217"/>
                <a:gd name="connsiteY274" fmla="*/ 6272479 h 6281670"/>
                <a:gd name="connsiteX275" fmla="*/ 4512551 w 8613217"/>
                <a:gd name="connsiteY275" fmla="*/ 6181622 h 6281670"/>
                <a:gd name="connsiteX276" fmla="*/ 4572449 w 8613217"/>
                <a:gd name="connsiteY276" fmla="*/ 6153356 h 6281670"/>
                <a:gd name="connsiteX277" fmla="*/ 4575814 w 8613217"/>
                <a:gd name="connsiteY277" fmla="*/ 6127781 h 6281670"/>
                <a:gd name="connsiteX278" fmla="*/ 4538125 w 8613217"/>
                <a:gd name="connsiteY278" fmla="*/ 6076633 h 6281670"/>
                <a:gd name="connsiteX279" fmla="*/ 4536779 w 8613217"/>
                <a:gd name="connsiteY279" fmla="*/ 6042309 h 6281670"/>
                <a:gd name="connsiteX280" fmla="*/ 4573122 w 8613217"/>
                <a:gd name="connsiteY280" fmla="*/ 6032214 h 6281670"/>
                <a:gd name="connsiteX281" fmla="*/ 4637731 w 8613217"/>
                <a:gd name="connsiteY281" fmla="*/ 6051058 h 6281670"/>
                <a:gd name="connsiteX282" fmla="*/ 4665997 w 8613217"/>
                <a:gd name="connsiteY282" fmla="*/ 6029522 h 6281670"/>
                <a:gd name="connsiteX283" fmla="*/ 4665997 w 8613217"/>
                <a:gd name="connsiteY283" fmla="*/ 5985776 h 6281670"/>
                <a:gd name="connsiteX284" fmla="*/ 4681477 w 8613217"/>
                <a:gd name="connsiteY284" fmla="*/ 5966931 h 6281670"/>
                <a:gd name="connsiteX285" fmla="*/ 4701667 w 8613217"/>
                <a:gd name="connsiteY285" fmla="*/ 5981065 h 6281670"/>
                <a:gd name="connsiteX286" fmla="*/ 4724550 w 8613217"/>
                <a:gd name="connsiteY286" fmla="*/ 6054423 h 6281670"/>
                <a:gd name="connsiteX287" fmla="*/ 4743394 w 8613217"/>
                <a:gd name="connsiteY287" fmla="*/ 6073268 h 6281670"/>
                <a:gd name="connsiteX288" fmla="*/ 4752143 w 8613217"/>
                <a:gd name="connsiteY288" fmla="*/ 6050385 h 6281670"/>
                <a:gd name="connsiteX289" fmla="*/ 4752143 w 8613217"/>
                <a:gd name="connsiteY289" fmla="*/ 5996544 h 6281670"/>
                <a:gd name="connsiteX290" fmla="*/ 4800600 w 8613217"/>
                <a:gd name="connsiteY290" fmla="*/ 6046347 h 6281670"/>
                <a:gd name="connsiteX291" fmla="*/ 4859825 w 8613217"/>
                <a:gd name="connsiteY291" fmla="*/ 6088747 h 6281670"/>
                <a:gd name="connsiteX292" fmla="*/ 4932511 w 8613217"/>
                <a:gd name="connsiteY292" fmla="*/ 6036252 h 6281670"/>
                <a:gd name="connsiteX293" fmla="*/ 4919050 w 8613217"/>
                <a:gd name="connsiteY293" fmla="*/ 5940011 h 6281670"/>
                <a:gd name="connsiteX294" fmla="*/ 4830213 w 8613217"/>
                <a:gd name="connsiteY294" fmla="*/ 5933281 h 6281670"/>
                <a:gd name="connsiteX295" fmla="*/ 4779064 w 8613217"/>
                <a:gd name="connsiteY295" fmla="*/ 5876074 h 6281670"/>
                <a:gd name="connsiteX296" fmla="*/ 4778391 w 8613217"/>
                <a:gd name="connsiteY296" fmla="*/ 5829637 h 6281670"/>
                <a:gd name="connsiteX297" fmla="*/ 5091342 w 8613217"/>
                <a:gd name="connsiteY297" fmla="*/ 5236712 h 6281670"/>
                <a:gd name="connsiteX298" fmla="*/ 5116243 w 8613217"/>
                <a:gd name="connsiteY298" fmla="*/ 5202389 h 6281670"/>
                <a:gd name="connsiteX299" fmla="*/ 5269690 w 8613217"/>
                <a:gd name="connsiteY299" fmla="*/ 5086631 h 6281670"/>
                <a:gd name="connsiteX300" fmla="*/ 5744837 w 8613217"/>
                <a:gd name="connsiteY300" fmla="*/ 4795889 h 6281670"/>
                <a:gd name="connsiteX301" fmla="*/ 5814830 w 8613217"/>
                <a:gd name="connsiteY301" fmla="*/ 4775699 h 6281670"/>
                <a:gd name="connsiteX302" fmla="*/ 6103553 w 8613217"/>
                <a:gd name="connsiteY302" fmla="*/ 4765603 h 6281670"/>
                <a:gd name="connsiteX303" fmla="*/ 7086824 w 8613217"/>
                <a:gd name="connsiteY303" fmla="*/ 4811369 h 6281670"/>
                <a:gd name="connsiteX304" fmla="*/ 7489959 w 8613217"/>
                <a:gd name="connsiteY304" fmla="*/ 4805311 h 6281670"/>
                <a:gd name="connsiteX305" fmla="*/ 7516880 w 8613217"/>
                <a:gd name="connsiteY305" fmla="*/ 4801946 h 6281670"/>
                <a:gd name="connsiteX306" fmla="*/ 7536397 w 8613217"/>
                <a:gd name="connsiteY306" fmla="*/ 4800600 h 6281670"/>
                <a:gd name="connsiteX307" fmla="*/ 7619850 w 8613217"/>
                <a:gd name="connsiteY307" fmla="*/ 4791178 h 6281670"/>
                <a:gd name="connsiteX308" fmla="*/ 7661577 w 8613217"/>
                <a:gd name="connsiteY308" fmla="*/ 4813388 h 6281670"/>
                <a:gd name="connsiteX309" fmla="*/ 7920014 w 8613217"/>
                <a:gd name="connsiteY309" fmla="*/ 5004523 h 6281670"/>
                <a:gd name="connsiteX310" fmla="*/ 8354780 w 8613217"/>
                <a:gd name="connsiteY310" fmla="*/ 4830886 h 6281670"/>
                <a:gd name="connsiteX311" fmla="*/ 8579567 w 8613217"/>
                <a:gd name="connsiteY311" fmla="*/ 4409580 h 6281670"/>
                <a:gd name="connsiteX312" fmla="*/ 8613217 w 8613217"/>
                <a:gd name="connsiteY312" fmla="*/ 4250076 h 6281670"/>
                <a:gd name="connsiteX313" fmla="*/ 8613217 w 8613217"/>
                <a:gd name="connsiteY313" fmla="*/ 4196235 h 6281670"/>
                <a:gd name="connsiteX314" fmla="*/ 8420062 w 8613217"/>
                <a:gd name="connsiteY314" fmla="*/ 4211041 h 6281670"/>
                <a:gd name="connsiteX315" fmla="*/ 4571776 w 8613217"/>
                <a:gd name="connsiteY315" fmla="*/ 915970 h 6281670"/>
                <a:gd name="connsiteX316" fmla="*/ 4583890 w 8613217"/>
                <a:gd name="connsiteY316" fmla="*/ 888377 h 6281670"/>
                <a:gd name="connsiteX317" fmla="*/ 4571776 w 8613217"/>
                <a:gd name="connsiteY317" fmla="*/ 915970 h 6281670"/>
                <a:gd name="connsiteX318" fmla="*/ 2362948 w 8613217"/>
                <a:gd name="connsiteY318" fmla="*/ 965100 h 6281670"/>
                <a:gd name="connsiteX319" fmla="*/ 2363621 w 8613217"/>
                <a:gd name="connsiteY319" fmla="*/ 962408 h 6281670"/>
                <a:gd name="connsiteX320" fmla="*/ 2368332 w 8613217"/>
                <a:gd name="connsiteY320" fmla="*/ 967119 h 6281670"/>
                <a:gd name="connsiteX321" fmla="*/ 2362948 w 8613217"/>
                <a:gd name="connsiteY321" fmla="*/ 965100 h 6281670"/>
                <a:gd name="connsiteX322" fmla="*/ 2435633 w 8613217"/>
                <a:gd name="connsiteY322" fmla="*/ 1055284 h 6281670"/>
                <a:gd name="connsiteX323" fmla="*/ 2426211 w 8613217"/>
                <a:gd name="connsiteY323" fmla="*/ 1053265 h 6281670"/>
                <a:gd name="connsiteX324" fmla="*/ 2370351 w 8613217"/>
                <a:gd name="connsiteY324" fmla="*/ 968465 h 6281670"/>
                <a:gd name="connsiteX325" fmla="*/ 2432268 w 8613217"/>
                <a:gd name="connsiteY325" fmla="*/ 1045862 h 6281670"/>
                <a:gd name="connsiteX326" fmla="*/ 2435633 w 8613217"/>
                <a:gd name="connsiteY326" fmla="*/ 1055284 h 6281670"/>
                <a:gd name="connsiteX327" fmla="*/ 695895 w 8613217"/>
                <a:gd name="connsiteY327" fmla="*/ 1016922 h 6281670"/>
                <a:gd name="connsiteX328" fmla="*/ 692530 w 8613217"/>
                <a:gd name="connsiteY328" fmla="*/ 1005481 h 6281670"/>
                <a:gd name="connsiteX329" fmla="*/ 695895 w 8613217"/>
                <a:gd name="connsiteY329" fmla="*/ 1016922 h 6281670"/>
                <a:gd name="connsiteX330" fmla="*/ 4511205 w 8613217"/>
                <a:gd name="connsiteY330" fmla="*/ 6014042 h 6281670"/>
                <a:gd name="connsiteX331" fmla="*/ 4537452 w 8613217"/>
                <a:gd name="connsiteY331" fmla="*/ 5944049 h 6281670"/>
                <a:gd name="connsiteX332" fmla="*/ 4511205 w 8613217"/>
                <a:gd name="connsiteY332" fmla="*/ 6014042 h 6281670"/>
                <a:gd name="connsiteX333" fmla="*/ 4750797 w 8613217"/>
                <a:gd name="connsiteY333" fmla="*/ 5917128 h 6281670"/>
                <a:gd name="connsiteX334" fmla="*/ 4741375 w 8613217"/>
                <a:gd name="connsiteY334" fmla="*/ 5939338 h 6281670"/>
                <a:gd name="connsiteX335" fmla="*/ 4732626 w 8613217"/>
                <a:gd name="connsiteY335" fmla="*/ 5935300 h 6281670"/>
                <a:gd name="connsiteX336" fmla="*/ 4727915 w 8613217"/>
                <a:gd name="connsiteY336" fmla="*/ 5907706 h 6281670"/>
                <a:gd name="connsiteX337" fmla="*/ 4750797 w 8613217"/>
                <a:gd name="connsiteY337" fmla="*/ 5875402 h 6281670"/>
                <a:gd name="connsiteX338" fmla="*/ 4750797 w 8613217"/>
                <a:gd name="connsiteY338" fmla="*/ 5917128 h 6281670"/>
                <a:gd name="connsiteX339" fmla="*/ 4875978 w 8613217"/>
                <a:gd name="connsiteY339" fmla="*/ 5457461 h 6281670"/>
                <a:gd name="connsiteX340" fmla="*/ 4616868 w 8613217"/>
                <a:gd name="connsiteY340" fmla="*/ 5877421 h 6281670"/>
                <a:gd name="connsiteX341" fmla="*/ 4562354 w 8613217"/>
                <a:gd name="connsiteY341" fmla="*/ 5884824 h 6281670"/>
                <a:gd name="connsiteX342" fmla="*/ 4880015 w 8613217"/>
                <a:gd name="connsiteY342" fmla="*/ 5419772 h 6281670"/>
                <a:gd name="connsiteX343" fmla="*/ 4875978 w 8613217"/>
                <a:gd name="connsiteY343" fmla="*/ 5457461 h 6281670"/>
                <a:gd name="connsiteX344" fmla="*/ 5020675 w 8613217"/>
                <a:gd name="connsiteY344" fmla="*/ 5141145 h 6281670"/>
                <a:gd name="connsiteX345" fmla="*/ 4989717 w 8613217"/>
                <a:gd name="connsiteY345" fmla="*/ 5179506 h 6281670"/>
                <a:gd name="connsiteX346" fmla="*/ 4445922 w 8613217"/>
                <a:gd name="connsiteY346" fmla="*/ 5878767 h 6281670"/>
                <a:gd name="connsiteX347" fmla="*/ 4415637 w 8613217"/>
                <a:gd name="connsiteY347" fmla="*/ 5953471 h 6281670"/>
                <a:gd name="connsiteX348" fmla="*/ 4357085 w 8613217"/>
                <a:gd name="connsiteY348" fmla="*/ 6075286 h 6281670"/>
                <a:gd name="connsiteX349" fmla="*/ 4338240 w 8613217"/>
                <a:gd name="connsiteY349" fmla="*/ 6125762 h 6281670"/>
                <a:gd name="connsiteX350" fmla="*/ 4322761 w 8613217"/>
                <a:gd name="connsiteY350" fmla="*/ 6080671 h 6281670"/>
                <a:gd name="connsiteX351" fmla="*/ 4306609 w 8613217"/>
                <a:gd name="connsiteY351" fmla="*/ 6061826 h 6281670"/>
                <a:gd name="connsiteX352" fmla="*/ 4295168 w 8613217"/>
                <a:gd name="connsiteY352" fmla="*/ 6082689 h 6281670"/>
                <a:gd name="connsiteX353" fmla="*/ 4292475 w 8613217"/>
                <a:gd name="connsiteY353" fmla="*/ 6112302 h 6281670"/>
                <a:gd name="connsiteX354" fmla="*/ 4277669 w 8613217"/>
                <a:gd name="connsiteY354" fmla="*/ 6097496 h 6281670"/>
                <a:gd name="connsiteX355" fmla="*/ 4183447 w 8613217"/>
                <a:gd name="connsiteY355" fmla="*/ 5282478 h 6281670"/>
                <a:gd name="connsiteX356" fmla="*/ 4412945 w 8613217"/>
                <a:gd name="connsiteY356" fmla="*/ 4743394 h 6281670"/>
                <a:gd name="connsiteX357" fmla="*/ 5036828 w 8613217"/>
                <a:gd name="connsiteY357" fmla="*/ 3935106 h 6281670"/>
                <a:gd name="connsiteX358" fmla="*/ 5054999 w 8613217"/>
                <a:gd name="connsiteY358" fmla="*/ 3966064 h 6281670"/>
                <a:gd name="connsiteX359" fmla="*/ 5020675 w 8613217"/>
                <a:gd name="connsiteY35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65719 w 8613217"/>
                <a:gd name="connsiteY95" fmla="*/ 2868381 h 6281670"/>
                <a:gd name="connsiteX96" fmla="*/ 4552259 w 8613217"/>
                <a:gd name="connsiteY96" fmla="*/ 2838095 h 6281670"/>
                <a:gd name="connsiteX97" fmla="*/ 4404869 w 8613217"/>
                <a:gd name="connsiteY97" fmla="*/ 2499569 h 6281670"/>
                <a:gd name="connsiteX98" fmla="*/ 4425059 w 8613217"/>
                <a:gd name="connsiteY98" fmla="*/ 2408713 h 6281670"/>
                <a:gd name="connsiteX99" fmla="*/ 4497071 w 8613217"/>
                <a:gd name="connsiteY99" fmla="*/ 2304396 h 6281670"/>
                <a:gd name="connsiteX100" fmla="*/ 4551585 w 8613217"/>
                <a:gd name="connsiteY100" fmla="*/ 2152968 h 6281670"/>
                <a:gd name="connsiteX101" fmla="*/ 4741375 w 8613217"/>
                <a:gd name="connsiteY101" fmla="*/ 1413327 h 6281670"/>
                <a:gd name="connsiteX102" fmla="*/ 4929146 w 8613217"/>
                <a:gd name="connsiteY102" fmla="*/ 819730 h 6281670"/>
                <a:gd name="connsiteX103" fmla="*/ 5233347 w 8613217"/>
                <a:gd name="connsiteY103" fmla="*/ 28940 h 6281670"/>
                <a:gd name="connsiteX104" fmla="*/ 5238058 w 8613217"/>
                <a:gd name="connsiteY104" fmla="*/ 0 h 6281670"/>
                <a:gd name="connsiteX105" fmla="*/ 4976929 w 8613217"/>
                <a:gd name="connsiteY105" fmla="*/ 159504 h 6281670"/>
                <a:gd name="connsiteX106" fmla="*/ 4204984 w 8613217"/>
                <a:gd name="connsiteY106" fmla="*/ 890396 h 6281670"/>
                <a:gd name="connsiteX107" fmla="*/ 3943182 w 8613217"/>
                <a:gd name="connsiteY107" fmla="*/ 2139508 h 6281670"/>
                <a:gd name="connsiteX108" fmla="*/ 4076438 w 8613217"/>
                <a:gd name="connsiteY108" fmla="*/ 2389868 h 6281670"/>
                <a:gd name="connsiteX109" fmla="*/ 4215079 w 8613217"/>
                <a:gd name="connsiteY109" fmla="*/ 2474668 h 6281670"/>
                <a:gd name="connsiteX110" fmla="*/ 4244018 w 8613217"/>
                <a:gd name="connsiteY110" fmla="*/ 2445055 h 6281670"/>
                <a:gd name="connsiteX111" fmla="*/ 4230558 w 8613217"/>
                <a:gd name="connsiteY111" fmla="*/ 1718875 h 6281670"/>
                <a:gd name="connsiteX112" fmla="*/ 4411599 w 8613217"/>
                <a:gd name="connsiteY112" fmla="*/ 1186522 h 6281670"/>
                <a:gd name="connsiteX113" fmla="*/ 4552259 w 8613217"/>
                <a:gd name="connsiteY113" fmla="*/ 934815 h 6281670"/>
                <a:gd name="connsiteX114" fmla="*/ 4572449 w 8613217"/>
                <a:gd name="connsiteY114" fmla="*/ 920008 h 6281670"/>
                <a:gd name="connsiteX115" fmla="*/ 4553604 w 8613217"/>
                <a:gd name="connsiteY115" fmla="*/ 956351 h 6281670"/>
                <a:gd name="connsiteX116" fmla="*/ 4390735 w 8613217"/>
                <a:gd name="connsiteY116" fmla="*/ 1302280 h 6281670"/>
                <a:gd name="connsiteX117" fmla="*/ 4340260 w 8613217"/>
                <a:gd name="connsiteY117" fmla="*/ 2524471 h 6281670"/>
                <a:gd name="connsiteX118" fmla="*/ 4501109 w 8613217"/>
                <a:gd name="connsiteY118" fmla="*/ 2892609 h 6281670"/>
                <a:gd name="connsiteX119" fmla="*/ 4519281 w 8613217"/>
                <a:gd name="connsiteY119" fmla="*/ 2931644 h 6281670"/>
                <a:gd name="connsiteX120" fmla="*/ 4692918 w 8613217"/>
                <a:gd name="connsiteY120" fmla="*/ 3241230 h 6281670"/>
                <a:gd name="connsiteX121" fmla="*/ 4992409 w 8613217"/>
                <a:gd name="connsiteY121" fmla="*/ 3809925 h 6281670"/>
                <a:gd name="connsiteX122" fmla="*/ 5000485 w 8613217"/>
                <a:gd name="connsiteY122" fmla="*/ 3847614 h 6281670"/>
                <a:gd name="connsiteX123" fmla="*/ 4993755 w 8613217"/>
                <a:gd name="connsiteY123" fmla="*/ 3855017 h 6281670"/>
                <a:gd name="connsiteX124" fmla="*/ 4993082 w 8613217"/>
                <a:gd name="connsiteY124" fmla="*/ 3855690 h 6281670"/>
                <a:gd name="connsiteX125" fmla="*/ 4982313 w 8613217"/>
                <a:gd name="connsiteY125" fmla="*/ 3867131 h 6281670"/>
                <a:gd name="connsiteX126" fmla="*/ 4626290 w 8613217"/>
                <a:gd name="connsiteY126" fmla="*/ 4274977 h 6281670"/>
                <a:gd name="connsiteX127" fmla="*/ 4180755 w 8613217"/>
                <a:gd name="connsiteY127" fmla="*/ 4968853 h 6281670"/>
                <a:gd name="connsiteX128" fmla="*/ 4071727 w 8613217"/>
                <a:gd name="connsiteY128" fmla="*/ 5853192 h 6281670"/>
                <a:gd name="connsiteX129" fmla="*/ 4040769 w 8613217"/>
                <a:gd name="connsiteY129" fmla="*/ 5907706 h 6281670"/>
                <a:gd name="connsiteX130" fmla="*/ 4005099 w 8613217"/>
                <a:gd name="connsiteY130" fmla="*/ 5881459 h 6281670"/>
                <a:gd name="connsiteX131" fmla="*/ 4007791 w 8613217"/>
                <a:gd name="connsiteY131" fmla="*/ 5830983 h 6281670"/>
                <a:gd name="connsiteX132" fmla="*/ 3990293 w 8613217"/>
                <a:gd name="connsiteY132" fmla="*/ 5807427 h 6281670"/>
                <a:gd name="connsiteX133" fmla="*/ 3964045 w 8613217"/>
                <a:gd name="connsiteY133" fmla="*/ 5789256 h 6281670"/>
                <a:gd name="connsiteX134" fmla="*/ 3941836 w 8613217"/>
                <a:gd name="connsiteY134" fmla="*/ 5705129 h 6281670"/>
                <a:gd name="connsiteX135" fmla="*/ 3908185 w 8613217"/>
                <a:gd name="connsiteY135" fmla="*/ 5236040 h 6281670"/>
                <a:gd name="connsiteX136" fmla="*/ 3918953 w 8613217"/>
                <a:gd name="connsiteY136" fmla="*/ 4237288 h 6281670"/>
                <a:gd name="connsiteX137" fmla="*/ 3786370 w 8613217"/>
                <a:gd name="connsiteY137" fmla="*/ 3122779 h 6281670"/>
                <a:gd name="connsiteX138" fmla="*/ 3570333 w 8613217"/>
                <a:gd name="connsiteY138" fmla="*/ 2570236 h 6281670"/>
                <a:gd name="connsiteX139" fmla="*/ 3563603 w 8613217"/>
                <a:gd name="connsiteY139" fmla="*/ 2556776 h 6281670"/>
                <a:gd name="connsiteX140" fmla="*/ 3556872 w 8613217"/>
                <a:gd name="connsiteY140" fmla="*/ 2543315 h 6281670"/>
                <a:gd name="connsiteX141" fmla="*/ 3531298 w 8613217"/>
                <a:gd name="connsiteY141" fmla="*/ 2494185 h 6281670"/>
                <a:gd name="connsiteX142" fmla="*/ 3525241 w 8613217"/>
                <a:gd name="connsiteY142" fmla="*/ 2482071 h 6281670"/>
                <a:gd name="connsiteX143" fmla="*/ 3410829 w 8613217"/>
                <a:gd name="connsiteY143" fmla="*/ 2273437 h 6281670"/>
                <a:gd name="connsiteX144" fmla="*/ 3411502 w 8613217"/>
                <a:gd name="connsiteY144" fmla="*/ 2229018 h 6281670"/>
                <a:gd name="connsiteX145" fmla="*/ 3451209 w 8613217"/>
                <a:gd name="connsiteY145" fmla="*/ 2126720 h 6281670"/>
                <a:gd name="connsiteX146" fmla="*/ 3431692 w 8613217"/>
                <a:gd name="connsiteY146" fmla="*/ 1895877 h 6281670"/>
                <a:gd name="connsiteX147" fmla="*/ 3186715 w 8613217"/>
                <a:gd name="connsiteY147" fmla="*/ 1401886 h 6281670"/>
                <a:gd name="connsiteX148" fmla="*/ 2531874 w 8613217"/>
                <a:gd name="connsiteY148" fmla="*/ 701952 h 6281670"/>
                <a:gd name="connsiteX149" fmla="*/ 1731662 w 8613217"/>
                <a:gd name="connsiteY149" fmla="*/ 39035 h 6281670"/>
                <a:gd name="connsiteX150" fmla="*/ 1722913 w 8613217"/>
                <a:gd name="connsiteY150" fmla="*/ 36343 h 6281670"/>
                <a:gd name="connsiteX151" fmla="*/ 1723586 w 8613217"/>
                <a:gd name="connsiteY151" fmla="*/ 47111 h 6281670"/>
                <a:gd name="connsiteX152" fmla="*/ 1984042 w 8613217"/>
                <a:gd name="connsiteY152" fmla="*/ 871552 h 6281670"/>
                <a:gd name="connsiteX153" fmla="*/ 2773486 w 8613217"/>
                <a:gd name="connsiteY153" fmla="*/ 2064130 h 6281670"/>
                <a:gd name="connsiteX154" fmla="*/ 3058170 w 8613217"/>
                <a:gd name="connsiteY154" fmla="*/ 2286897 h 6281670"/>
                <a:gd name="connsiteX155" fmla="*/ 3235845 w 8613217"/>
                <a:gd name="connsiteY155" fmla="*/ 2329297 h 6281670"/>
                <a:gd name="connsiteX156" fmla="*/ 3256709 w 8613217"/>
                <a:gd name="connsiteY156" fmla="*/ 2294974 h 6281670"/>
                <a:gd name="connsiteX157" fmla="*/ 3083072 w 8613217"/>
                <a:gd name="connsiteY157" fmla="*/ 1999521 h 6281670"/>
                <a:gd name="connsiteX158" fmla="*/ 2450440 w 8613217"/>
                <a:gd name="connsiteY158" fmla="*/ 1092973 h 6281670"/>
                <a:gd name="connsiteX159" fmla="*/ 2432941 w 8613217"/>
                <a:gd name="connsiteY159" fmla="*/ 1062014 h 6281670"/>
                <a:gd name="connsiteX160" fmla="*/ 2454478 w 8613217"/>
                <a:gd name="connsiteY160" fmla="*/ 1076820 h 6281670"/>
                <a:gd name="connsiteX161" fmla="*/ 2967986 w 8613217"/>
                <a:gd name="connsiteY161" fmla="*/ 1739738 h 6281670"/>
                <a:gd name="connsiteX162" fmla="*/ 3266131 w 8613217"/>
                <a:gd name="connsiteY162" fmla="*/ 2175850 h 6281670"/>
                <a:gd name="connsiteX163" fmla="*/ 3457939 w 8613217"/>
                <a:gd name="connsiteY163" fmla="*/ 2509665 h 6281670"/>
                <a:gd name="connsiteX164" fmla="*/ 3464670 w 8613217"/>
                <a:gd name="connsiteY164" fmla="*/ 2523125 h 6281670"/>
                <a:gd name="connsiteX165" fmla="*/ 3471400 w 8613217"/>
                <a:gd name="connsiteY165" fmla="*/ 2536585 h 6281670"/>
                <a:gd name="connsiteX166" fmla="*/ 3478130 w 8613217"/>
                <a:gd name="connsiteY166" fmla="*/ 2550045 h 6281670"/>
                <a:gd name="connsiteX167" fmla="*/ 3484860 w 8613217"/>
                <a:gd name="connsiteY167" fmla="*/ 2563506 h 6281670"/>
                <a:gd name="connsiteX168" fmla="*/ 3491590 w 8613217"/>
                <a:gd name="connsiteY168" fmla="*/ 2576966 h 6281670"/>
                <a:gd name="connsiteX169" fmla="*/ 3498320 w 8613217"/>
                <a:gd name="connsiteY169" fmla="*/ 2590426 h 6281670"/>
                <a:gd name="connsiteX170" fmla="*/ 3504378 w 8613217"/>
                <a:gd name="connsiteY170" fmla="*/ 2605906 h 6281670"/>
                <a:gd name="connsiteX171" fmla="*/ 3733875 w 8613217"/>
                <a:gd name="connsiteY171" fmla="*/ 3249979 h 6281670"/>
                <a:gd name="connsiteX172" fmla="*/ 3823385 w 8613217"/>
                <a:gd name="connsiteY172" fmla="*/ 4359777 h 6281670"/>
                <a:gd name="connsiteX173" fmla="*/ 3816655 w 8613217"/>
                <a:gd name="connsiteY173" fmla="*/ 4369199 h 6281670"/>
                <a:gd name="connsiteX174" fmla="*/ 3800503 w 8613217"/>
                <a:gd name="connsiteY174" fmla="*/ 4322761 h 6281670"/>
                <a:gd name="connsiteX175" fmla="*/ 3407464 w 8613217"/>
                <a:gd name="connsiteY175" fmla="*/ 3663208 h 6281670"/>
                <a:gd name="connsiteX176" fmla="*/ 2516395 w 8613217"/>
                <a:gd name="connsiteY176" fmla="*/ 2980101 h 6281670"/>
                <a:gd name="connsiteX177" fmla="*/ 2502934 w 8613217"/>
                <a:gd name="connsiteY177" fmla="*/ 2971351 h 6281670"/>
                <a:gd name="connsiteX178" fmla="*/ 2390541 w 8613217"/>
                <a:gd name="connsiteY178" fmla="*/ 2898666 h 6281670"/>
                <a:gd name="connsiteX179" fmla="*/ 2247863 w 8613217"/>
                <a:gd name="connsiteY179" fmla="*/ 2802425 h 6281670"/>
                <a:gd name="connsiteX180" fmla="*/ 2055381 w 8613217"/>
                <a:gd name="connsiteY180" fmla="*/ 2665131 h 6281670"/>
                <a:gd name="connsiteX181" fmla="*/ 1471879 w 8613217"/>
                <a:gd name="connsiteY181" fmla="*/ 2148930 h 6281670"/>
                <a:gd name="connsiteX182" fmla="*/ 1461111 w 8613217"/>
                <a:gd name="connsiteY182" fmla="*/ 2109895 h 6281670"/>
                <a:gd name="connsiteX183" fmla="*/ 1501492 w 8613217"/>
                <a:gd name="connsiteY183" fmla="*/ 1918759 h 6281670"/>
                <a:gd name="connsiteX184" fmla="*/ 1395155 w 8613217"/>
                <a:gd name="connsiteY184" fmla="*/ 1570812 h 6281670"/>
                <a:gd name="connsiteX185" fmla="*/ 937507 w 8613217"/>
                <a:gd name="connsiteY185" fmla="*/ 860783 h 6281670"/>
                <a:gd name="connsiteX186" fmla="*/ 682435 w 8613217"/>
                <a:gd name="connsiteY186" fmla="*/ 471109 h 6281670"/>
                <a:gd name="connsiteX187" fmla="*/ 590905 w 8613217"/>
                <a:gd name="connsiteY187" fmla="*/ 214691 h 6281670"/>
                <a:gd name="connsiteX188" fmla="*/ 581483 w 8613217"/>
                <a:gd name="connsiteY188" fmla="*/ 222767 h 6281670"/>
                <a:gd name="connsiteX189" fmla="*/ 555909 w 8613217"/>
                <a:gd name="connsiteY189" fmla="*/ 262475 h 6281670"/>
                <a:gd name="connsiteX190" fmla="*/ 423998 w 8613217"/>
                <a:gd name="connsiteY190" fmla="*/ 619845 h 6281670"/>
                <a:gd name="connsiteX191" fmla="*/ 443515 w 8613217"/>
                <a:gd name="connsiteY191" fmla="*/ 1227575 h 6281670"/>
                <a:gd name="connsiteX192" fmla="*/ 806942 w 8613217"/>
                <a:gd name="connsiteY192" fmla="*/ 1996156 h 6281670"/>
                <a:gd name="connsiteX193" fmla="*/ 1087589 w 8613217"/>
                <a:gd name="connsiteY193" fmla="*/ 2216231 h 6281670"/>
                <a:gd name="connsiteX194" fmla="*/ 1317086 w 8613217"/>
                <a:gd name="connsiteY194" fmla="*/ 2233729 h 6281670"/>
                <a:gd name="connsiteX195" fmla="*/ 1327181 w 8613217"/>
                <a:gd name="connsiteY195" fmla="*/ 2198060 h 6281670"/>
                <a:gd name="connsiteX196" fmla="*/ 816364 w 8613217"/>
                <a:gd name="connsiteY196" fmla="*/ 1324489 h 6281670"/>
                <a:gd name="connsiteX197" fmla="*/ 702625 w 8613217"/>
                <a:gd name="connsiteY197" fmla="*/ 1031056 h 6281670"/>
                <a:gd name="connsiteX198" fmla="*/ 767908 w 8613217"/>
                <a:gd name="connsiteY198" fmla="*/ 1173061 h 6281670"/>
                <a:gd name="connsiteX199" fmla="*/ 1444285 w 8613217"/>
                <a:gd name="connsiteY199" fmla="*/ 2226326 h 6281670"/>
                <a:gd name="connsiteX200" fmla="*/ 2209501 w 8613217"/>
                <a:gd name="connsiteY200" fmla="*/ 2876457 h 6281670"/>
                <a:gd name="connsiteX201" fmla="*/ 2308434 w 8613217"/>
                <a:gd name="connsiteY201" fmla="*/ 2939720 h 6281670"/>
                <a:gd name="connsiteX202" fmla="*/ 2340738 w 8613217"/>
                <a:gd name="connsiteY202" fmla="*/ 2972025 h 6281670"/>
                <a:gd name="connsiteX203" fmla="*/ 2302377 w 8613217"/>
                <a:gd name="connsiteY203" fmla="*/ 2972025 h 6281670"/>
                <a:gd name="connsiteX204" fmla="*/ 2266034 w 8613217"/>
                <a:gd name="connsiteY204" fmla="*/ 2967313 h 6281670"/>
                <a:gd name="connsiteX205" fmla="*/ 1817807 w 8613217"/>
                <a:gd name="connsiteY205" fmla="*/ 3025866 h 6281670"/>
                <a:gd name="connsiteX206" fmla="*/ 1007500 w 8613217"/>
                <a:gd name="connsiteY206" fmla="*/ 3309877 h 6281670"/>
                <a:gd name="connsiteX207" fmla="*/ 960389 w 8613217"/>
                <a:gd name="connsiteY207" fmla="*/ 3293725 h 6281670"/>
                <a:gd name="connsiteX208" fmla="*/ 446207 w 8613217"/>
                <a:gd name="connsiteY208" fmla="*/ 3134221 h 6281670"/>
                <a:gd name="connsiteX209" fmla="*/ 217383 w 8613217"/>
                <a:gd name="connsiteY209" fmla="*/ 3227096 h 6281670"/>
                <a:gd name="connsiteX210" fmla="*/ 0 w 8613217"/>
                <a:gd name="connsiteY210" fmla="*/ 3236518 h 6281670"/>
                <a:gd name="connsiteX211" fmla="*/ 0 w 8613217"/>
                <a:gd name="connsiteY211" fmla="*/ 3330740 h 6281670"/>
                <a:gd name="connsiteX212" fmla="*/ 9422 w 8613217"/>
                <a:gd name="connsiteY212" fmla="*/ 3346892 h 6281670"/>
                <a:gd name="connsiteX213" fmla="*/ 255072 w 8613217"/>
                <a:gd name="connsiteY213" fmla="*/ 3717723 h 6281670"/>
                <a:gd name="connsiteX214" fmla="*/ 747044 w 8613217"/>
                <a:gd name="connsiteY214" fmla="*/ 3826078 h 6281670"/>
                <a:gd name="connsiteX215" fmla="*/ 1016249 w 8613217"/>
                <a:gd name="connsiteY215" fmla="*/ 3490244 h 6281670"/>
                <a:gd name="connsiteX216" fmla="*/ 981253 w 8613217"/>
                <a:gd name="connsiteY216" fmla="*/ 3461305 h 6281670"/>
                <a:gd name="connsiteX217" fmla="*/ 563312 w 8613217"/>
                <a:gd name="connsiteY217" fmla="*/ 3490917 h 6281670"/>
                <a:gd name="connsiteX218" fmla="*/ 390347 w 8613217"/>
                <a:gd name="connsiteY218" fmla="*/ 3460632 h 6281670"/>
                <a:gd name="connsiteX219" fmla="*/ 489953 w 8613217"/>
                <a:gd name="connsiteY219" fmla="*/ 3463997 h 6281670"/>
                <a:gd name="connsiteX220" fmla="*/ 903183 w 8613217"/>
                <a:gd name="connsiteY220" fmla="*/ 3408137 h 6281670"/>
                <a:gd name="connsiteX221" fmla="*/ 1043170 w 8613217"/>
                <a:gd name="connsiteY221" fmla="*/ 3372467 h 6281670"/>
                <a:gd name="connsiteX222" fmla="*/ 1508895 w 8613217"/>
                <a:gd name="connsiteY222" fmla="*/ 3218347 h 6281670"/>
                <a:gd name="connsiteX223" fmla="*/ 1912029 w 8613217"/>
                <a:gd name="connsiteY223" fmla="*/ 3101243 h 6281670"/>
                <a:gd name="connsiteX224" fmla="*/ 1912029 w 8613217"/>
                <a:gd name="connsiteY224" fmla="*/ 3101243 h 6281670"/>
                <a:gd name="connsiteX225" fmla="*/ 1924816 w 8613217"/>
                <a:gd name="connsiteY225" fmla="*/ 3099224 h 6281670"/>
                <a:gd name="connsiteX226" fmla="*/ 1986061 w 8613217"/>
                <a:gd name="connsiteY226" fmla="*/ 3087783 h 6281670"/>
                <a:gd name="connsiteX227" fmla="*/ 1992791 w 8613217"/>
                <a:gd name="connsiteY227" fmla="*/ 3087110 h 6281670"/>
                <a:gd name="connsiteX228" fmla="*/ 2087013 w 8613217"/>
                <a:gd name="connsiteY228" fmla="*/ 3074322 h 6281670"/>
                <a:gd name="connsiteX229" fmla="*/ 2113933 w 8613217"/>
                <a:gd name="connsiteY229" fmla="*/ 3072976 h 6281670"/>
                <a:gd name="connsiteX230" fmla="*/ 2118644 w 8613217"/>
                <a:gd name="connsiteY230" fmla="*/ 3064227 h 6281670"/>
                <a:gd name="connsiteX231" fmla="*/ 2257958 w 8613217"/>
                <a:gd name="connsiteY231" fmla="*/ 3064227 h 6281670"/>
                <a:gd name="connsiteX232" fmla="*/ 2262669 w 8613217"/>
                <a:gd name="connsiteY232" fmla="*/ 3072976 h 6281670"/>
                <a:gd name="connsiteX233" fmla="*/ 2434960 w 8613217"/>
                <a:gd name="connsiteY233" fmla="*/ 3101243 h 6281670"/>
                <a:gd name="connsiteX234" fmla="*/ 2635518 w 8613217"/>
                <a:gd name="connsiteY234" fmla="*/ 3164506 h 6281670"/>
                <a:gd name="connsiteX235" fmla="*/ 3038653 w 8613217"/>
                <a:gd name="connsiteY235" fmla="*/ 3453902 h 6281670"/>
                <a:gd name="connsiteX236" fmla="*/ 3580428 w 8613217"/>
                <a:gd name="connsiteY236" fmla="*/ 4087880 h 6281670"/>
                <a:gd name="connsiteX237" fmla="*/ 3776274 w 8613217"/>
                <a:gd name="connsiteY237" fmla="*/ 4626290 h 6281670"/>
                <a:gd name="connsiteX238" fmla="*/ 3813963 w 8613217"/>
                <a:gd name="connsiteY238" fmla="*/ 4802619 h 6281670"/>
                <a:gd name="connsiteX239" fmla="*/ 3811944 w 8613217"/>
                <a:gd name="connsiteY239" fmla="*/ 5407658 h 6281670"/>
                <a:gd name="connsiteX240" fmla="*/ 3881265 w 8613217"/>
                <a:gd name="connsiteY240" fmla="*/ 5874056 h 6281670"/>
                <a:gd name="connsiteX241" fmla="*/ 3879919 w 8613217"/>
                <a:gd name="connsiteY241" fmla="*/ 5898957 h 6281670"/>
                <a:gd name="connsiteX242" fmla="*/ 3757430 w 8613217"/>
                <a:gd name="connsiteY242" fmla="*/ 5946068 h 6281670"/>
                <a:gd name="connsiteX243" fmla="*/ 3743970 w 8613217"/>
                <a:gd name="connsiteY243" fmla="*/ 6053750 h 6281670"/>
                <a:gd name="connsiteX244" fmla="*/ 3803195 w 8613217"/>
                <a:gd name="connsiteY244" fmla="*/ 6092112 h 6281670"/>
                <a:gd name="connsiteX245" fmla="*/ 3896071 w 8613217"/>
                <a:gd name="connsiteY245" fmla="*/ 6023464 h 6281670"/>
                <a:gd name="connsiteX246" fmla="*/ 3920972 w 8613217"/>
                <a:gd name="connsiteY246" fmla="*/ 5996544 h 6281670"/>
                <a:gd name="connsiteX247" fmla="*/ 3918953 w 8613217"/>
                <a:gd name="connsiteY247" fmla="*/ 6053077 h 6281670"/>
                <a:gd name="connsiteX248" fmla="*/ 3931741 w 8613217"/>
                <a:gd name="connsiteY248" fmla="*/ 6077978 h 6281670"/>
                <a:gd name="connsiteX249" fmla="*/ 3951931 w 8613217"/>
                <a:gd name="connsiteY249" fmla="*/ 6055769 h 6281670"/>
                <a:gd name="connsiteX250" fmla="*/ 3972121 w 8613217"/>
                <a:gd name="connsiteY250" fmla="*/ 5988468 h 6281670"/>
                <a:gd name="connsiteX251" fmla="*/ 3994331 w 8613217"/>
                <a:gd name="connsiteY251" fmla="*/ 5968277 h 6281670"/>
                <a:gd name="connsiteX252" fmla="*/ 4005099 w 8613217"/>
                <a:gd name="connsiteY252" fmla="*/ 5995198 h 6281670"/>
                <a:gd name="connsiteX253" fmla="*/ 4071054 w 8613217"/>
                <a:gd name="connsiteY253" fmla="*/ 6040290 h 6281670"/>
                <a:gd name="connsiteX254" fmla="*/ 4100667 w 8613217"/>
                <a:gd name="connsiteY254" fmla="*/ 6026829 h 6281670"/>
                <a:gd name="connsiteX255" fmla="*/ 4110089 w 8613217"/>
                <a:gd name="connsiteY255" fmla="*/ 5993179 h 6281670"/>
                <a:gd name="connsiteX256" fmla="*/ 4124895 w 8613217"/>
                <a:gd name="connsiteY256" fmla="*/ 6032214 h 6281670"/>
                <a:gd name="connsiteX257" fmla="*/ 4117492 w 8613217"/>
                <a:gd name="connsiteY257" fmla="*/ 6106918 h 6281670"/>
                <a:gd name="connsiteX258" fmla="*/ 4080476 w 8613217"/>
                <a:gd name="connsiteY258" fmla="*/ 6141242 h 6281670"/>
                <a:gd name="connsiteX259" fmla="*/ 4176717 w 8613217"/>
                <a:gd name="connsiteY259" fmla="*/ 6189025 h 6281670"/>
                <a:gd name="connsiteX260" fmla="*/ 4170660 w 8613217"/>
                <a:gd name="connsiteY260" fmla="*/ 6271133 h 6281670"/>
                <a:gd name="connsiteX261" fmla="*/ 4195562 w 8613217"/>
                <a:gd name="connsiteY261" fmla="*/ 6277863 h 6281670"/>
                <a:gd name="connsiteX262" fmla="*/ 4261517 w 8613217"/>
                <a:gd name="connsiteY262" fmla="*/ 6267768 h 6281670"/>
                <a:gd name="connsiteX263" fmla="*/ 4289784 w 8613217"/>
                <a:gd name="connsiteY263" fmla="*/ 6247578 h 6281670"/>
                <a:gd name="connsiteX264" fmla="*/ 4295840 w 8613217"/>
                <a:gd name="connsiteY264" fmla="*/ 6204505 h 6281670"/>
                <a:gd name="connsiteX265" fmla="*/ 4305936 w 8613217"/>
                <a:gd name="connsiteY265" fmla="*/ 6182969 h 6281670"/>
                <a:gd name="connsiteX266" fmla="*/ 4324107 w 8613217"/>
                <a:gd name="connsiteY266" fmla="*/ 6199794 h 6281670"/>
                <a:gd name="connsiteX267" fmla="*/ 4336894 w 8613217"/>
                <a:gd name="connsiteY267" fmla="*/ 6230752 h 6281670"/>
                <a:gd name="connsiteX268" fmla="*/ 4342951 w 8613217"/>
                <a:gd name="connsiteY268" fmla="*/ 6226714 h 6281670"/>
                <a:gd name="connsiteX269" fmla="*/ 4369872 w 8613217"/>
                <a:gd name="connsiteY269" fmla="*/ 6185660 h 6281670"/>
                <a:gd name="connsiteX270" fmla="*/ 4382659 w 8613217"/>
                <a:gd name="connsiteY270" fmla="*/ 6234791 h 6281670"/>
                <a:gd name="connsiteX271" fmla="*/ 4406888 w 8613217"/>
                <a:gd name="connsiteY271" fmla="*/ 6265749 h 6281670"/>
                <a:gd name="connsiteX272" fmla="*/ 4484284 w 8613217"/>
                <a:gd name="connsiteY272" fmla="*/ 6275171 h 6281670"/>
                <a:gd name="connsiteX273" fmla="*/ 4499090 w 8613217"/>
                <a:gd name="connsiteY273" fmla="*/ 6272479 h 6281670"/>
                <a:gd name="connsiteX274" fmla="*/ 4512551 w 8613217"/>
                <a:gd name="connsiteY274" fmla="*/ 6181622 h 6281670"/>
                <a:gd name="connsiteX275" fmla="*/ 4572449 w 8613217"/>
                <a:gd name="connsiteY275" fmla="*/ 6153356 h 6281670"/>
                <a:gd name="connsiteX276" fmla="*/ 4575814 w 8613217"/>
                <a:gd name="connsiteY276" fmla="*/ 6127781 h 6281670"/>
                <a:gd name="connsiteX277" fmla="*/ 4538125 w 8613217"/>
                <a:gd name="connsiteY277" fmla="*/ 6076633 h 6281670"/>
                <a:gd name="connsiteX278" fmla="*/ 4536779 w 8613217"/>
                <a:gd name="connsiteY278" fmla="*/ 6042309 h 6281670"/>
                <a:gd name="connsiteX279" fmla="*/ 4573122 w 8613217"/>
                <a:gd name="connsiteY279" fmla="*/ 6032214 h 6281670"/>
                <a:gd name="connsiteX280" fmla="*/ 4637731 w 8613217"/>
                <a:gd name="connsiteY280" fmla="*/ 6051058 h 6281670"/>
                <a:gd name="connsiteX281" fmla="*/ 4665997 w 8613217"/>
                <a:gd name="connsiteY281" fmla="*/ 6029522 h 6281670"/>
                <a:gd name="connsiteX282" fmla="*/ 4665997 w 8613217"/>
                <a:gd name="connsiteY282" fmla="*/ 5985776 h 6281670"/>
                <a:gd name="connsiteX283" fmla="*/ 4681477 w 8613217"/>
                <a:gd name="connsiteY283" fmla="*/ 5966931 h 6281670"/>
                <a:gd name="connsiteX284" fmla="*/ 4701667 w 8613217"/>
                <a:gd name="connsiteY284" fmla="*/ 5981065 h 6281670"/>
                <a:gd name="connsiteX285" fmla="*/ 4724550 w 8613217"/>
                <a:gd name="connsiteY285" fmla="*/ 6054423 h 6281670"/>
                <a:gd name="connsiteX286" fmla="*/ 4743394 w 8613217"/>
                <a:gd name="connsiteY286" fmla="*/ 6073268 h 6281670"/>
                <a:gd name="connsiteX287" fmla="*/ 4752143 w 8613217"/>
                <a:gd name="connsiteY287" fmla="*/ 6050385 h 6281670"/>
                <a:gd name="connsiteX288" fmla="*/ 4752143 w 8613217"/>
                <a:gd name="connsiteY288" fmla="*/ 5996544 h 6281670"/>
                <a:gd name="connsiteX289" fmla="*/ 4800600 w 8613217"/>
                <a:gd name="connsiteY289" fmla="*/ 6046347 h 6281670"/>
                <a:gd name="connsiteX290" fmla="*/ 4859825 w 8613217"/>
                <a:gd name="connsiteY290" fmla="*/ 6088747 h 6281670"/>
                <a:gd name="connsiteX291" fmla="*/ 4932511 w 8613217"/>
                <a:gd name="connsiteY291" fmla="*/ 6036252 h 6281670"/>
                <a:gd name="connsiteX292" fmla="*/ 4919050 w 8613217"/>
                <a:gd name="connsiteY292" fmla="*/ 5940011 h 6281670"/>
                <a:gd name="connsiteX293" fmla="*/ 4830213 w 8613217"/>
                <a:gd name="connsiteY293" fmla="*/ 5933281 h 6281670"/>
                <a:gd name="connsiteX294" fmla="*/ 4779064 w 8613217"/>
                <a:gd name="connsiteY294" fmla="*/ 5876074 h 6281670"/>
                <a:gd name="connsiteX295" fmla="*/ 4778391 w 8613217"/>
                <a:gd name="connsiteY295" fmla="*/ 5829637 h 6281670"/>
                <a:gd name="connsiteX296" fmla="*/ 5091342 w 8613217"/>
                <a:gd name="connsiteY296" fmla="*/ 5236712 h 6281670"/>
                <a:gd name="connsiteX297" fmla="*/ 5116243 w 8613217"/>
                <a:gd name="connsiteY297" fmla="*/ 5202389 h 6281670"/>
                <a:gd name="connsiteX298" fmla="*/ 5269690 w 8613217"/>
                <a:gd name="connsiteY298" fmla="*/ 5086631 h 6281670"/>
                <a:gd name="connsiteX299" fmla="*/ 5744837 w 8613217"/>
                <a:gd name="connsiteY299" fmla="*/ 4795889 h 6281670"/>
                <a:gd name="connsiteX300" fmla="*/ 5814830 w 8613217"/>
                <a:gd name="connsiteY300" fmla="*/ 4775699 h 6281670"/>
                <a:gd name="connsiteX301" fmla="*/ 6103553 w 8613217"/>
                <a:gd name="connsiteY301" fmla="*/ 4765603 h 6281670"/>
                <a:gd name="connsiteX302" fmla="*/ 7086824 w 8613217"/>
                <a:gd name="connsiteY302" fmla="*/ 4811369 h 6281670"/>
                <a:gd name="connsiteX303" fmla="*/ 7489959 w 8613217"/>
                <a:gd name="connsiteY303" fmla="*/ 4805311 h 6281670"/>
                <a:gd name="connsiteX304" fmla="*/ 7516880 w 8613217"/>
                <a:gd name="connsiteY304" fmla="*/ 4801946 h 6281670"/>
                <a:gd name="connsiteX305" fmla="*/ 7536397 w 8613217"/>
                <a:gd name="connsiteY305" fmla="*/ 4800600 h 6281670"/>
                <a:gd name="connsiteX306" fmla="*/ 7619850 w 8613217"/>
                <a:gd name="connsiteY306" fmla="*/ 4791178 h 6281670"/>
                <a:gd name="connsiteX307" fmla="*/ 7661577 w 8613217"/>
                <a:gd name="connsiteY307" fmla="*/ 4813388 h 6281670"/>
                <a:gd name="connsiteX308" fmla="*/ 7920014 w 8613217"/>
                <a:gd name="connsiteY308" fmla="*/ 5004523 h 6281670"/>
                <a:gd name="connsiteX309" fmla="*/ 8354780 w 8613217"/>
                <a:gd name="connsiteY309" fmla="*/ 4830886 h 6281670"/>
                <a:gd name="connsiteX310" fmla="*/ 8579567 w 8613217"/>
                <a:gd name="connsiteY310" fmla="*/ 4409580 h 6281670"/>
                <a:gd name="connsiteX311" fmla="*/ 8613217 w 8613217"/>
                <a:gd name="connsiteY311" fmla="*/ 4250076 h 6281670"/>
                <a:gd name="connsiteX312" fmla="*/ 8613217 w 8613217"/>
                <a:gd name="connsiteY312" fmla="*/ 4196235 h 6281670"/>
                <a:gd name="connsiteX313" fmla="*/ 8420062 w 8613217"/>
                <a:gd name="connsiteY313" fmla="*/ 4211041 h 6281670"/>
                <a:gd name="connsiteX314" fmla="*/ 4571776 w 8613217"/>
                <a:gd name="connsiteY314" fmla="*/ 915970 h 6281670"/>
                <a:gd name="connsiteX315" fmla="*/ 4583890 w 8613217"/>
                <a:gd name="connsiteY315" fmla="*/ 888377 h 6281670"/>
                <a:gd name="connsiteX316" fmla="*/ 4571776 w 8613217"/>
                <a:gd name="connsiteY316" fmla="*/ 915970 h 6281670"/>
                <a:gd name="connsiteX317" fmla="*/ 2362948 w 8613217"/>
                <a:gd name="connsiteY317" fmla="*/ 965100 h 6281670"/>
                <a:gd name="connsiteX318" fmla="*/ 2363621 w 8613217"/>
                <a:gd name="connsiteY318" fmla="*/ 962408 h 6281670"/>
                <a:gd name="connsiteX319" fmla="*/ 2368332 w 8613217"/>
                <a:gd name="connsiteY319" fmla="*/ 967119 h 6281670"/>
                <a:gd name="connsiteX320" fmla="*/ 2362948 w 8613217"/>
                <a:gd name="connsiteY320" fmla="*/ 965100 h 6281670"/>
                <a:gd name="connsiteX321" fmla="*/ 2435633 w 8613217"/>
                <a:gd name="connsiteY321" fmla="*/ 1055284 h 6281670"/>
                <a:gd name="connsiteX322" fmla="*/ 2426211 w 8613217"/>
                <a:gd name="connsiteY322" fmla="*/ 1053265 h 6281670"/>
                <a:gd name="connsiteX323" fmla="*/ 2370351 w 8613217"/>
                <a:gd name="connsiteY323" fmla="*/ 968465 h 6281670"/>
                <a:gd name="connsiteX324" fmla="*/ 2432268 w 8613217"/>
                <a:gd name="connsiteY324" fmla="*/ 1045862 h 6281670"/>
                <a:gd name="connsiteX325" fmla="*/ 2435633 w 8613217"/>
                <a:gd name="connsiteY325" fmla="*/ 1055284 h 6281670"/>
                <a:gd name="connsiteX326" fmla="*/ 695895 w 8613217"/>
                <a:gd name="connsiteY326" fmla="*/ 1016922 h 6281670"/>
                <a:gd name="connsiteX327" fmla="*/ 692530 w 8613217"/>
                <a:gd name="connsiteY327" fmla="*/ 1005481 h 6281670"/>
                <a:gd name="connsiteX328" fmla="*/ 695895 w 8613217"/>
                <a:gd name="connsiteY328" fmla="*/ 1016922 h 6281670"/>
                <a:gd name="connsiteX329" fmla="*/ 4511205 w 8613217"/>
                <a:gd name="connsiteY329" fmla="*/ 6014042 h 6281670"/>
                <a:gd name="connsiteX330" fmla="*/ 4537452 w 8613217"/>
                <a:gd name="connsiteY330" fmla="*/ 5944049 h 6281670"/>
                <a:gd name="connsiteX331" fmla="*/ 4511205 w 8613217"/>
                <a:gd name="connsiteY331" fmla="*/ 6014042 h 6281670"/>
                <a:gd name="connsiteX332" fmla="*/ 4750797 w 8613217"/>
                <a:gd name="connsiteY332" fmla="*/ 5917128 h 6281670"/>
                <a:gd name="connsiteX333" fmla="*/ 4741375 w 8613217"/>
                <a:gd name="connsiteY333" fmla="*/ 5939338 h 6281670"/>
                <a:gd name="connsiteX334" fmla="*/ 4732626 w 8613217"/>
                <a:gd name="connsiteY334" fmla="*/ 5935300 h 6281670"/>
                <a:gd name="connsiteX335" fmla="*/ 4727915 w 8613217"/>
                <a:gd name="connsiteY335" fmla="*/ 5907706 h 6281670"/>
                <a:gd name="connsiteX336" fmla="*/ 4750797 w 8613217"/>
                <a:gd name="connsiteY336" fmla="*/ 5875402 h 6281670"/>
                <a:gd name="connsiteX337" fmla="*/ 4750797 w 8613217"/>
                <a:gd name="connsiteY337" fmla="*/ 5917128 h 6281670"/>
                <a:gd name="connsiteX338" fmla="*/ 4875978 w 8613217"/>
                <a:gd name="connsiteY338" fmla="*/ 5457461 h 6281670"/>
                <a:gd name="connsiteX339" fmla="*/ 4616868 w 8613217"/>
                <a:gd name="connsiteY339" fmla="*/ 5877421 h 6281670"/>
                <a:gd name="connsiteX340" fmla="*/ 4562354 w 8613217"/>
                <a:gd name="connsiteY340" fmla="*/ 5884824 h 6281670"/>
                <a:gd name="connsiteX341" fmla="*/ 4880015 w 8613217"/>
                <a:gd name="connsiteY341" fmla="*/ 5419772 h 6281670"/>
                <a:gd name="connsiteX342" fmla="*/ 4875978 w 8613217"/>
                <a:gd name="connsiteY342" fmla="*/ 5457461 h 6281670"/>
                <a:gd name="connsiteX343" fmla="*/ 5020675 w 8613217"/>
                <a:gd name="connsiteY343" fmla="*/ 5141145 h 6281670"/>
                <a:gd name="connsiteX344" fmla="*/ 4989717 w 8613217"/>
                <a:gd name="connsiteY344" fmla="*/ 5179506 h 6281670"/>
                <a:gd name="connsiteX345" fmla="*/ 4445922 w 8613217"/>
                <a:gd name="connsiteY345" fmla="*/ 5878767 h 6281670"/>
                <a:gd name="connsiteX346" fmla="*/ 4415637 w 8613217"/>
                <a:gd name="connsiteY346" fmla="*/ 5953471 h 6281670"/>
                <a:gd name="connsiteX347" fmla="*/ 4357085 w 8613217"/>
                <a:gd name="connsiteY347" fmla="*/ 6075286 h 6281670"/>
                <a:gd name="connsiteX348" fmla="*/ 4338240 w 8613217"/>
                <a:gd name="connsiteY348" fmla="*/ 6125762 h 6281670"/>
                <a:gd name="connsiteX349" fmla="*/ 4322761 w 8613217"/>
                <a:gd name="connsiteY349" fmla="*/ 6080671 h 6281670"/>
                <a:gd name="connsiteX350" fmla="*/ 4306609 w 8613217"/>
                <a:gd name="connsiteY350" fmla="*/ 6061826 h 6281670"/>
                <a:gd name="connsiteX351" fmla="*/ 4295168 w 8613217"/>
                <a:gd name="connsiteY351" fmla="*/ 6082689 h 6281670"/>
                <a:gd name="connsiteX352" fmla="*/ 4292475 w 8613217"/>
                <a:gd name="connsiteY352" fmla="*/ 6112302 h 6281670"/>
                <a:gd name="connsiteX353" fmla="*/ 4277669 w 8613217"/>
                <a:gd name="connsiteY353" fmla="*/ 6097496 h 6281670"/>
                <a:gd name="connsiteX354" fmla="*/ 4183447 w 8613217"/>
                <a:gd name="connsiteY354" fmla="*/ 5282478 h 6281670"/>
                <a:gd name="connsiteX355" fmla="*/ 4412945 w 8613217"/>
                <a:gd name="connsiteY355" fmla="*/ 4743394 h 6281670"/>
                <a:gd name="connsiteX356" fmla="*/ 5036828 w 8613217"/>
                <a:gd name="connsiteY356" fmla="*/ 3935106 h 6281670"/>
                <a:gd name="connsiteX357" fmla="*/ 5054999 w 8613217"/>
                <a:gd name="connsiteY357" fmla="*/ 3966064 h 6281670"/>
                <a:gd name="connsiteX358" fmla="*/ 5020675 w 8613217"/>
                <a:gd name="connsiteY35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519281 w 8613217"/>
                <a:gd name="connsiteY118" fmla="*/ 2931644 h 6281670"/>
                <a:gd name="connsiteX119" fmla="*/ 4692918 w 8613217"/>
                <a:gd name="connsiteY119" fmla="*/ 3241230 h 6281670"/>
                <a:gd name="connsiteX120" fmla="*/ 4992409 w 8613217"/>
                <a:gd name="connsiteY120" fmla="*/ 3809925 h 6281670"/>
                <a:gd name="connsiteX121" fmla="*/ 5000485 w 8613217"/>
                <a:gd name="connsiteY121" fmla="*/ 3847614 h 6281670"/>
                <a:gd name="connsiteX122" fmla="*/ 4993755 w 8613217"/>
                <a:gd name="connsiteY122" fmla="*/ 3855017 h 6281670"/>
                <a:gd name="connsiteX123" fmla="*/ 4993082 w 8613217"/>
                <a:gd name="connsiteY123" fmla="*/ 3855690 h 6281670"/>
                <a:gd name="connsiteX124" fmla="*/ 4982313 w 8613217"/>
                <a:gd name="connsiteY124" fmla="*/ 3867131 h 6281670"/>
                <a:gd name="connsiteX125" fmla="*/ 4626290 w 8613217"/>
                <a:gd name="connsiteY125" fmla="*/ 4274977 h 6281670"/>
                <a:gd name="connsiteX126" fmla="*/ 4180755 w 8613217"/>
                <a:gd name="connsiteY126" fmla="*/ 4968853 h 6281670"/>
                <a:gd name="connsiteX127" fmla="*/ 4071727 w 8613217"/>
                <a:gd name="connsiteY127" fmla="*/ 5853192 h 6281670"/>
                <a:gd name="connsiteX128" fmla="*/ 4040769 w 8613217"/>
                <a:gd name="connsiteY128" fmla="*/ 5907706 h 6281670"/>
                <a:gd name="connsiteX129" fmla="*/ 4005099 w 8613217"/>
                <a:gd name="connsiteY129" fmla="*/ 5881459 h 6281670"/>
                <a:gd name="connsiteX130" fmla="*/ 4007791 w 8613217"/>
                <a:gd name="connsiteY130" fmla="*/ 5830983 h 6281670"/>
                <a:gd name="connsiteX131" fmla="*/ 3990293 w 8613217"/>
                <a:gd name="connsiteY131" fmla="*/ 5807427 h 6281670"/>
                <a:gd name="connsiteX132" fmla="*/ 3964045 w 8613217"/>
                <a:gd name="connsiteY132" fmla="*/ 5789256 h 6281670"/>
                <a:gd name="connsiteX133" fmla="*/ 3941836 w 8613217"/>
                <a:gd name="connsiteY133" fmla="*/ 5705129 h 6281670"/>
                <a:gd name="connsiteX134" fmla="*/ 3908185 w 8613217"/>
                <a:gd name="connsiteY134" fmla="*/ 5236040 h 6281670"/>
                <a:gd name="connsiteX135" fmla="*/ 3918953 w 8613217"/>
                <a:gd name="connsiteY135" fmla="*/ 4237288 h 6281670"/>
                <a:gd name="connsiteX136" fmla="*/ 3786370 w 8613217"/>
                <a:gd name="connsiteY136" fmla="*/ 3122779 h 6281670"/>
                <a:gd name="connsiteX137" fmla="*/ 3570333 w 8613217"/>
                <a:gd name="connsiteY137" fmla="*/ 2570236 h 6281670"/>
                <a:gd name="connsiteX138" fmla="*/ 3563603 w 8613217"/>
                <a:gd name="connsiteY138" fmla="*/ 2556776 h 6281670"/>
                <a:gd name="connsiteX139" fmla="*/ 3556872 w 8613217"/>
                <a:gd name="connsiteY139" fmla="*/ 2543315 h 6281670"/>
                <a:gd name="connsiteX140" fmla="*/ 3531298 w 8613217"/>
                <a:gd name="connsiteY140" fmla="*/ 2494185 h 6281670"/>
                <a:gd name="connsiteX141" fmla="*/ 3525241 w 8613217"/>
                <a:gd name="connsiteY141" fmla="*/ 2482071 h 6281670"/>
                <a:gd name="connsiteX142" fmla="*/ 3410829 w 8613217"/>
                <a:gd name="connsiteY142" fmla="*/ 2273437 h 6281670"/>
                <a:gd name="connsiteX143" fmla="*/ 3411502 w 8613217"/>
                <a:gd name="connsiteY143" fmla="*/ 2229018 h 6281670"/>
                <a:gd name="connsiteX144" fmla="*/ 3451209 w 8613217"/>
                <a:gd name="connsiteY144" fmla="*/ 2126720 h 6281670"/>
                <a:gd name="connsiteX145" fmla="*/ 3431692 w 8613217"/>
                <a:gd name="connsiteY145" fmla="*/ 1895877 h 6281670"/>
                <a:gd name="connsiteX146" fmla="*/ 3186715 w 8613217"/>
                <a:gd name="connsiteY146" fmla="*/ 1401886 h 6281670"/>
                <a:gd name="connsiteX147" fmla="*/ 2531874 w 8613217"/>
                <a:gd name="connsiteY147" fmla="*/ 701952 h 6281670"/>
                <a:gd name="connsiteX148" fmla="*/ 1731662 w 8613217"/>
                <a:gd name="connsiteY148" fmla="*/ 39035 h 6281670"/>
                <a:gd name="connsiteX149" fmla="*/ 1722913 w 8613217"/>
                <a:gd name="connsiteY149" fmla="*/ 36343 h 6281670"/>
                <a:gd name="connsiteX150" fmla="*/ 1723586 w 8613217"/>
                <a:gd name="connsiteY150" fmla="*/ 47111 h 6281670"/>
                <a:gd name="connsiteX151" fmla="*/ 1984042 w 8613217"/>
                <a:gd name="connsiteY151" fmla="*/ 871552 h 6281670"/>
                <a:gd name="connsiteX152" fmla="*/ 2773486 w 8613217"/>
                <a:gd name="connsiteY152" fmla="*/ 2064130 h 6281670"/>
                <a:gd name="connsiteX153" fmla="*/ 3058170 w 8613217"/>
                <a:gd name="connsiteY153" fmla="*/ 2286897 h 6281670"/>
                <a:gd name="connsiteX154" fmla="*/ 3235845 w 8613217"/>
                <a:gd name="connsiteY154" fmla="*/ 2329297 h 6281670"/>
                <a:gd name="connsiteX155" fmla="*/ 3256709 w 8613217"/>
                <a:gd name="connsiteY155" fmla="*/ 2294974 h 6281670"/>
                <a:gd name="connsiteX156" fmla="*/ 3083072 w 8613217"/>
                <a:gd name="connsiteY156" fmla="*/ 1999521 h 6281670"/>
                <a:gd name="connsiteX157" fmla="*/ 2450440 w 8613217"/>
                <a:gd name="connsiteY157" fmla="*/ 1092973 h 6281670"/>
                <a:gd name="connsiteX158" fmla="*/ 2432941 w 8613217"/>
                <a:gd name="connsiteY158" fmla="*/ 1062014 h 6281670"/>
                <a:gd name="connsiteX159" fmla="*/ 2454478 w 8613217"/>
                <a:gd name="connsiteY159" fmla="*/ 1076820 h 6281670"/>
                <a:gd name="connsiteX160" fmla="*/ 2967986 w 8613217"/>
                <a:gd name="connsiteY160" fmla="*/ 1739738 h 6281670"/>
                <a:gd name="connsiteX161" fmla="*/ 3266131 w 8613217"/>
                <a:gd name="connsiteY161" fmla="*/ 2175850 h 6281670"/>
                <a:gd name="connsiteX162" fmla="*/ 3457939 w 8613217"/>
                <a:gd name="connsiteY162" fmla="*/ 2509665 h 6281670"/>
                <a:gd name="connsiteX163" fmla="*/ 3464670 w 8613217"/>
                <a:gd name="connsiteY163" fmla="*/ 2523125 h 6281670"/>
                <a:gd name="connsiteX164" fmla="*/ 3471400 w 8613217"/>
                <a:gd name="connsiteY164" fmla="*/ 2536585 h 6281670"/>
                <a:gd name="connsiteX165" fmla="*/ 3478130 w 8613217"/>
                <a:gd name="connsiteY165" fmla="*/ 2550045 h 6281670"/>
                <a:gd name="connsiteX166" fmla="*/ 3484860 w 8613217"/>
                <a:gd name="connsiteY166" fmla="*/ 2563506 h 6281670"/>
                <a:gd name="connsiteX167" fmla="*/ 3491590 w 8613217"/>
                <a:gd name="connsiteY167" fmla="*/ 2576966 h 6281670"/>
                <a:gd name="connsiteX168" fmla="*/ 3498320 w 8613217"/>
                <a:gd name="connsiteY168" fmla="*/ 2590426 h 6281670"/>
                <a:gd name="connsiteX169" fmla="*/ 3504378 w 8613217"/>
                <a:gd name="connsiteY169" fmla="*/ 2605906 h 6281670"/>
                <a:gd name="connsiteX170" fmla="*/ 3733875 w 8613217"/>
                <a:gd name="connsiteY170" fmla="*/ 3249979 h 6281670"/>
                <a:gd name="connsiteX171" fmla="*/ 3823385 w 8613217"/>
                <a:gd name="connsiteY171" fmla="*/ 4359777 h 6281670"/>
                <a:gd name="connsiteX172" fmla="*/ 3816655 w 8613217"/>
                <a:gd name="connsiteY172" fmla="*/ 4369199 h 6281670"/>
                <a:gd name="connsiteX173" fmla="*/ 3800503 w 8613217"/>
                <a:gd name="connsiteY173" fmla="*/ 4322761 h 6281670"/>
                <a:gd name="connsiteX174" fmla="*/ 3407464 w 8613217"/>
                <a:gd name="connsiteY174" fmla="*/ 3663208 h 6281670"/>
                <a:gd name="connsiteX175" fmla="*/ 2516395 w 8613217"/>
                <a:gd name="connsiteY175" fmla="*/ 2980101 h 6281670"/>
                <a:gd name="connsiteX176" fmla="*/ 2502934 w 8613217"/>
                <a:gd name="connsiteY176" fmla="*/ 2971351 h 6281670"/>
                <a:gd name="connsiteX177" fmla="*/ 2390541 w 8613217"/>
                <a:gd name="connsiteY177" fmla="*/ 2898666 h 6281670"/>
                <a:gd name="connsiteX178" fmla="*/ 2247863 w 8613217"/>
                <a:gd name="connsiteY178" fmla="*/ 2802425 h 6281670"/>
                <a:gd name="connsiteX179" fmla="*/ 2055381 w 8613217"/>
                <a:gd name="connsiteY179" fmla="*/ 2665131 h 6281670"/>
                <a:gd name="connsiteX180" fmla="*/ 1471879 w 8613217"/>
                <a:gd name="connsiteY180" fmla="*/ 2148930 h 6281670"/>
                <a:gd name="connsiteX181" fmla="*/ 1461111 w 8613217"/>
                <a:gd name="connsiteY181" fmla="*/ 2109895 h 6281670"/>
                <a:gd name="connsiteX182" fmla="*/ 1501492 w 8613217"/>
                <a:gd name="connsiteY182" fmla="*/ 1918759 h 6281670"/>
                <a:gd name="connsiteX183" fmla="*/ 1395155 w 8613217"/>
                <a:gd name="connsiteY183" fmla="*/ 1570812 h 6281670"/>
                <a:gd name="connsiteX184" fmla="*/ 937507 w 8613217"/>
                <a:gd name="connsiteY184" fmla="*/ 860783 h 6281670"/>
                <a:gd name="connsiteX185" fmla="*/ 682435 w 8613217"/>
                <a:gd name="connsiteY185" fmla="*/ 471109 h 6281670"/>
                <a:gd name="connsiteX186" fmla="*/ 590905 w 8613217"/>
                <a:gd name="connsiteY186" fmla="*/ 214691 h 6281670"/>
                <a:gd name="connsiteX187" fmla="*/ 581483 w 8613217"/>
                <a:gd name="connsiteY187" fmla="*/ 222767 h 6281670"/>
                <a:gd name="connsiteX188" fmla="*/ 555909 w 8613217"/>
                <a:gd name="connsiteY188" fmla="*/ 262475 h 6281670"/>
                <a:gd name="connsiteX189" fmla="*/ 423998 w 8613217"/>
                <a:gd name="connsiteY189" fmla="*/ 619845 h 6281670"/>
                <a:gd name="connsiteX190" fmla="*/ 443515 w 8613217"/>
                <a:gd name="connsiteY190" fmla="*/ 1227575 h 6281670"/>
                <a:gd name="connsiteX191" fmla="*/ 806942 w 8613217"/>
                <a:gd name="connsiteY191" fmla="*/ 1996156 h 6281670"/>
                <a:gd name="connsiteX192" fmla="*/ 1087589 w 8613217"/>
                <a:gd name="connsiteY192" fmla="*/ 2216231 h 6281670"/>
                <a:gd name="connsiteX193" fmla="*/ 1317086 w 8613217"/>
                <a:gd name="connsiteY193" fmla="*/ 2233729 h 6281670"/>
                <a:gd name="connsiteX194" fmla="*/ 1327181 w 8613217"/>
                <a:gd name="connsiteY194" fmla="*/ 2198060 h 6281670"/>
                <a:gd name="connsiteX195" fmla="*/ 816364 w 8613217"/>
                <a:gd name="connsiteY195" fmla="*/ 1324489 h 6281670"/>
                <a:gd name="connsiteX196" fmla="*/ 702625 w 8613217"/>
                <a:gd name="connsiteY196" fmla="*/ 1031056 h 6281670"/>
                <a:gd name="connsiteX197" fmla="*/ 767908 w 8613217"/>
                <a:gd name="connsiteY197" fmla="*/ 1173061 h 6281670"/>
                <a:gd name="connsiteX198" fmla="*/ 1444285 w 8613217"/>
                <a:gd name="connsiteY198" fmla="*/ 2226326 h 6281670"/>
                <a:gd name="connsiteX199" fmla="*/ 2209501 w 8613217"/>
                <a:gd name="connsiteY199" fmla="*/ 2876457 h 6281670"/>
                <a:gd name="connsiteX200" fmla="*/ 2308434 w 8613217"/>
                <a:gd name="connsiteY200" fmla="*/ 2939720 h 6281670"/>
                <a:gd name="connsiteX201" fmla="*/ 2340738 w 8613217"/>
                <a:gd name="connsiteY201" fmla="*/ 2972025 h 6281670"/>
                <a:gd name="connsiteX202" fmla="*/ 2302377 w 8613217"/>
                <a:gd name="connsiteY202" fmla="*/ 2972025 h 6281670"/>
                <a:gd name="connsiteX203" fmla="*/ 2266034 w 8613217"/>
                <a:gd name="connsiteY203" fmla="*/ 2967313 h 6281670"/>
                <a:gd name="connsiteX204" fmla="*/ 1817807 w 8613217"/>
                <a:gd name="connsiteY204" fmla="*/ 3025866 h 6281670"/>
                <a:gd name="connsiteX205" fmla="*/ 1007500 w 8613217"/>
                <a:gd name="connsiteY205" fmla="*/ 3309877 h 6281670"/>
                <a:gd name="connsiteX206" fmla="*/ 960389 w 8613217"/>
                <a:gd name="connsiteY206" fmla="*/ 3293725 h 6281670"/>
                <a:gd name="connsiteX207" fmla="*/ 446207 w 8613217"/>
                <a:gd name="connsiteY207" fmla="*/ 3134221 h 6281670"/>
                <a:gd name="connsiteX208" fmla="*/ 217383 w 8613217"/>
                <a:gd name="connsiteY208" fmla="*/ 3227096 h 6281670"/>
                <a:gd name="connsiteX209" fmla="*/ 0 w 8613217"/>
                <a:gd name="connsiteY209" fmla="*/ 3236518 h 6281670"/>
                <a:gd name="connsiteX210" fmla="*/ 0 w 8613217"/>
                <a:gd name="connsiteY210" fmla="*/ 3330740 h 6281670"/>
                <a:gd name="connsiteX211" fmla="*/ 9422 w 8613217"/>
                <a:gd name="connsiteY211" fmla="*/ 3346892 h 6281670"/>
                <a:gd name="connsiteX212" fmla="*/ 255072 w 8613217"/>
                <a:gd name="connsiteY212" fmla="*/ 3717723 h 6281670"/>
                <a:gd name="connsiteX213" fmla="*/ 747044 w 8613217"/>
                <a:gd name="connsiteY213" fmla="*/ 3826078 h 6281670"/>
                <a:gd name="connsiteX214" fmla="*/ 1016249 w 8613217"/>
                <a:gd name="connsiteY214" fmla="*/ 3490244 h 6281670"/>
                <a:gd name="connsiteX215" fmla="*/ 981253 w 8613217"/>
                <a:gd name="connsiteY215" fmla="*/ 3461305 h 6281670"/>
                <a:gd name="connsiteX216" fmla="*/ 563312 w 8613217"/>
                <a:gd name="connsiteY216" fmla="*/ 3490917 h 6281670"/>
                <a:gd name="connsiteX217" fmla="*/ 390347 w 8613217"/>
                <a:gd name="connsiteY217" fmla="*/ 3460632 h 6281670"/>
                <a:gd name="connsiteX218" fmla="*/ 489953 w 8613217"/>
                <a:gd name="connsiteY218" fmla="*/ 3463997 h 6281670"/>
                <a:gd name="connsiteX219" fmla="*/ 903183 w 8613217"/>
                <a:gd name="connsiteY219" fmla="*/ 3408137 h 6281670"/>
                <a:gd name="connsiteX220" fmla="*/ 1043170 w 8613217"/>
                <a:gd name="connsiteY220" fmla="*/ 3372467 h 6281670"/>
                <a:gd name="connsiteX221" fmla="*/ 1508895 w 8613217"/>
                <a:gd name="connsiteY221" fmla="*/ 3218347 h 6281670"/>
                <a:gd name="connsiteX222" fmla="*/ 1912029 w 8613217"/>
                <a:gd name="connsiteY222" fmla="*/ 3101243 h 6281670"/>
                <a:gd name="connsiteX223" fmla="*/ 1912029 w 8613217"/>
                <a:gd name="connsiteY223" fmla="*/ 3101243 h 6281670"/>
                <a:gd name="connsiteX224" fmla="*/ 1924816 w 8613217"/>
                <a:gd name="connsiteY224" fmla="*/ 3099224 h 6281670"/>
                <a:gd name="connsiteX225" fmla="*/ 1986061 w 8613217"/>
                <a:gd name="connsiteY225" fmla="*/ 3087783 h 6281670"/>
                <a:gd name="connsiteX226" fmla="*/ 1992791 w 8613217"/>
                <a:gd name="connsiteY226" fmla="*/ 3087110 h 6281670"/>
                <a:gd name="connsiteX227" fmla="*/ 2087013 w 8613217"/>
                <a:gd name="connsiteY227" fmla="*/ 3074322 h 6281670"/>
                <a:gd name="connsiteX228" fmla="*/ 2113933 w 8613217"/>
                <a:gd name="connsiteY228" fmla="*/ 3072976 h 6281670"/>
                <a:gd name="connsiteX229" fmla="*/ 2118644 w 8613217"/>
                <a:gd name="connsiteY229" fmla="*/ 3064227 h 6281670"/>
                <a:gd name="connsiteX230" fmla="*/ 2257958 w 8613217"/>
                <a:gd name="connsiteY230" fmla="*/ 3064227 h 6281670"/>
                <a:gd name="connsiteX231" fmla="*/ 2262669 w 8613217"/>
                <a:gd name="connsiteY231" fmla="*/ 3072976 h 6281670"/>
                <a:gd name="connsiteX232" fmla="*/ 2434960 w 8613217"/>
                <a:gd name="connsiteY232" fmla="*/ 3101243 h 6281670"/>
                <a:gd name="connsiteX233" fmla="*/ 2635518 w 8613217"/>
                <a:gd name="connsiteY233" fmla="*/ 3164506 h 6281670"/>
                <a:gd name="connsiteX234" fmla="*/ 3038653 w 8613217"/>
                <a:gd name="connsiteY234" fmla="*/ 3453902 h 6281670"/>
                <a:gd name="connsiteX235" fmla="*/ 3580428 w 8613217"/>
                <a:gd name="connsiteY235" fmla="*/ 4087880 h 6281670"/>
                <a:gd name="connsiteX236" fmla="*/ 3776274 w 8613217"/>
                <a:gd name="connsiteY236" fmla="*/ 4626290 h 6281670"/>
                <a:gd name="connsiteX237" fmla="*/ 3813963 w 8613217"/>
                <a:gd name="connsiteY237" fmla="*/ 4802619 h 6281670"/>
                <a:gd name="connsiteX238" fmla="*/ 3811944 w 8613217"/>
                <a:gd name="connsiteY238" fmla="*/ 5407658 h 6281670"/>
                <a:gd name="connsiteX239" fmla="*/ 3881265 w 8613217"/>
                <a:gd name="connsiteY239" fmla="*/ 5874056 h 6281670"/>
                <a:gd name="connsiteX240" fmla="*/ 3879919 w 8613217"/>
                <a:gd name="connsiteY240" fmla="*/ 5898957 h 6281670"/>
                <a:gd name="connsiteX241" fmla="*/ 3757430 w 8613217"/>
                <a:gd name="connsiteY241" fmla="*/ 5946068 h 6281670"/>
                <a:gd name="connsiteX242" fmla="*/ 3743970 w 8613217"/>
                <a:gd name="connsiteY242" fmla="*/ 6053750 h 6281670"/>
                <a:gd name="connsiteX243" fmla="*/ 3803195 w 8613217"/>
                <a:gd name="connsiteY243" fmla="*/ 6092112 h 6281670"/>
                <a:gd name="connsiteX244" fmla="*/ 3896071 w 8613217"/>
                <a:gd name="connsiteY244" fmla="*/ 6023464 h 6281670"/>
                <a:gd name="connsiteX245" fmla="*/ 3920972 w 8613217"/>
                <a:gd name="connsiteY245" fmla="*/ 5996544 h 6281670"/>
                <a:gd name="connsiteX246" fmla="*/ 3918953 w 8613217"/>
                <a:gd name="connsiteY246" fmla="*/ 6053077 h 6281670"/>
                <a:gd name="connsiteX247" fmla="*/ 3931741 w 8613217"/>
                <a:gd name="connsiteY247" fmla="*/ 6077978 h 6281670"/>
                <a:gd name="connsiteX248" fmla="*/ 3951931 w 8613217"/>
                <a:gd name="connsiteY248" fmla="*/ 6055769 h 6281670"/>
                <a:gd name="connsiteX249" fmla="*/ 3972121 w 8613217"/>
                <a:gd name="connsiteY249" fmla="*/ 5988468 h 6281670"/>
                <a:gd name="connsiteX250" fmla="*/ 3994331 w 8613217"/>
                <a:gd name="connsiteY250" fmla="*/ 5968277 h 6281670"/>
                <a:gd name="connsiteX251" fmla="*/ 4005099 w 8613217"/>
                <a:gd name="connsiteY251" fmla="*/ 5995198 h 6281670"/>
                <a:gd name="connsiteX252" fmla="*/ 4071054 w 8613217"/>
                <a:gd name="connsiteY252" fmla="*/ 6040290 h 6281670"/>
                <a:gd name="connsiteX253" fmla="*/ 4100667 w 8613217"/>
                <a:gd name="connsiteY253" fmla="*/ 6026829 h 6281670"/>
                <a:gd name="connsiteX254" fmla="*/ 4110089 w 8613217"/>
                <a:gd name="connsiteY254" fmla="*/ 5993179 h 6281670"/>
                <a:gd name="connsiteX255" fmla="*/ 4124895 w 8613217"/>
                <a:gd name="connsiteY255" fmla="*/ 6032214 h 6281670"/>
                <a:gd name="connsiteX256" fmla="*/ 4117492 w 8613217"/>
                <a:gd name="connsiteY256" fmla="*/ 6106918 h 6281670"/>
                <a:gd name="connsiteX257" fmla="*/ 4080476 w 8613217"/>
                <a:gd name="connsiteY257" fmla="*/ 6141242 h 6281670"/>
                <a:gd name="connsiteX258" fmla="*/ 4176717 w 8613217"/>
                <a:gd name="connsiteY258" fmla="*/ 6189025 h 6281670"/>
                <a:gd name="connsiteX259" fmla="*/ 4170660 w 8613217"/>
                <a:gd name="connsiteY259" fmla="*/ 6271133 h 6281670"/>
                <a:gd name="connsiteX260" fmla="*/ 4195562 w 8613217"/>
                <a:gd name="connsiteY260" fmla="*/ 6277863 h 6281670"/>
                <a:gd name="connsiteX261" fmla="*/ 4261517 w 8613217"/>
                <a:gd name="connsiteY261" fmla="*/ 6267768 h 6281670"/>
                <a:gd name="connsiteX262" fmla="*/ 4289784 w 8613217"/>
                <a:gd name="connsiteY262" fmla="*/ 6247578 h 6281670"/>
                <a:gd name="connsiteX263" fmla="*/ 4295840 w 8613217"/>
                <a:gd name="connsiteY263" fmla="*/ 6204505 h 6281670"/>
                <a:gd name="connsiteX264" fmla="*/ 4305936 w 8613217"/>
                <a:gd name="connsiteY264" fmla="*/ 6182969 h 6281670"/>
                <a:gd name="connsiteX265" fmla="*/ 4324107 w 8613217"/>
                <a:gd name="connsiteY265" fmla="*/ 6199794 h 6281670"/>
                <a:gd name="connsiteX266" fmla="*/ 4336894 w 8613217"/>
                <a:gd name="connsiteY266" fmla="*/ 6230752 h 6281670"/>
                <a:gd name="connsiteX267" fmla="*/ 4342951 w 8613217"/>
                <a:gd name="connsiteY267" fmla="*/ 6226714 h 6281670"/>
                <a:gd name="connsiteX268" fmla="*/ 4369872 w 8613217"/>
                <a:gd name="connsiteY268" fmla="*/ 6185660 h 6281670"/>
                <a:gd name="connsiteX269" fmla="*/ 4382659 w 8613217"/>
                <a:gd name="connsiteY269" fmla="*/ 6234791 h 6281670"/>
                <a:gd name="connsiteX270" fmla="*/ 4406888 w 8613217"/>
                <a:gd name="connsiteY270" fmla="*/ 6265749 h 6281670"/>
                <a:gd name="connsiteX271" fmla="*/ 4484284 w 8613217"/>
                <a:gd name="connsiteY271" fmla="*/ 6275171 h 6281670"/>
                <a:gd name="connsiteX272" fmla="*/ 4499090 w 8613217"/>
                <a:gd name="connsiteY272" fmla="*/ 6272479 h 6281670"/>
                <a:gd name="connsiteX273" fmla="*/ 4512551 w 8613217"/>
                <a:gd name="connsiteY273" fmla="*/ 6181622 h 6281670"/>
                <a:gd name="connsiteX274" fmla="*/ 4572449 w 8613217"/>
                <a:gd name="connsiteY274" fmla="*/ 6153356 h 6281670"/>
                <a:gd name="connsiteX275" fmla="*/ 4575814 w 8613217"/>
                <a:gd name="connsiteY275" fmla="*/ 6127781 h 6281670"/>
                <a:gd name="connsiteX276" fmla="*/ 4538125 w 8613217"/>
                <a:gd name="connsiteY276" fmla="*/ 6076633 h 6281670"/>
                <a:gd name="connsiteX277" fmla="*/ 4536779 w 8613217"/>
                <a:gd name="connsiteY277" fmla="*/ 6042309 h 6281670"/>
                <a:gd name="connsiteX278" fmla="*/ 4573122 w 8613217"/>
                <a:gd name="connsiteY278" fmla="*/ 6032214 h 6281670"/>
                <a:gd name="connsiteX279" fmla="*/ 4637731 w 8613217"/>
                <a:gd name="connsiteY279" fmla="*/ 6051058 h 6281670"/>
                <a:gd name="connsiteX280" fmla="*/ 4665997 w 8613217"/>
                <a:gd name="connsiteY280" fmla="*/ 6029522 h 6281670"/>
                <a:gd name="connsiteX281" fmla="*/ 4665997 w 8613217"/>
                <a:gd name="connsiteY281" fmla="*/ 5985776 h 6281670"/>
                <a:gd name="connsiteX282" fmla="*/ 4681477 w 8613217"/>
                <a:gd name="connsiteY282" fmla="*/ 5966931 h 6281670"/>
                <a:gd name="connsiteX283" fmla="*/ 4701667 w 8613217"/>
                <a:gd name="connsiteY283" fmla="*/ 5981065 h 6281670"/>
                <a:gd name="connsiteX284" fmla="*/ 4724550 w 8613217"/>
                <a:gd name="connsiteY284" fmla="*/ 6054423 h 6281670"/>
                <a:gd name="connsiteX285" fmla="*/ 4743394 w 8613217"/>
                <a:gd name="connsiteY285" fmla="*/ 6073268 h 6281670"/>
                <a:gd name="connsiteX286" fmla="*/ 4752143 w 8613217"/>
                <a:gd name="connsiteY286" fmla="*/ 6050385 h 6281670"/>
                <a:gd name="connsiteX287" fmla="*/ 4752143 w 8613217"/>
                <a:gd name="connsiteY287" fmla="*/ 5996544 h 6281670"/>
                <a:gd name="connsiteX288" fmla="*/ 4800600 w 8613217"/>
                <a:gd name="connsiteY288" fmla="*/ 6046347 h 6281670"/>
                <a:gd name="connsiteX289" fmla="*/ 4859825 w 8613217"/>
                <a:gd name="connsiteY289" fmla="*/ 6088747 h 6281670"/>
                <a:gd name="connsiteX290" fmla="*/ 4932511 w 8613217"/>
                <a:gd name="connsiteY290" fmla="*/ 6036252 h 6281670"/>
                <a:gd name="connsiteX291" fmla="*/ 4919050 w 8613217"/>
                <a:gd name="connsiteY291" fmla="*/ 5940011 h 6281670"/>
                <a:gd name="connsiteX292" fmla="*/ 4830213 w 8613217"/>
                <a:gd name="connsiteY292" fmla="*/ 5933281 h 6281670"/>
                <a:gd name="connsiteX293" fmla="*/ 4779064 w 8613217"/>
                <a:gd name="connsiteY293" fmla="*/ 5876074 h 6281670"/>
                <a:gd name="connsiteX294" fmla="*/ 4778391 w 8613217"/>
                <a:gd name="connsiteY294" fmla="*/ 5829637 h 6281670"/>
                <a:gd name="connsiteX295" fmla="*/ 5091342 w 8613217"/>
                <a:gd name="connsiteY295" fmla="*/ 5236712 h 6281670"/>
                <a:gd name="connsiteX296" fmla="*/ 5116243 w 8613217"/>
                <a:gd name="connsiteY296" fmla="*/ 5202389 h 6281670"/>
                <a:gd name="connsiteX297" fmla="*/ 5269690 w 8613217"/>
                <a:gd name="connsiteY297" fmla="*/ 5086631 h 6281670"/>
                <a:gd name="connsiteX298" fmla="*/ 5744837 w 8613217"/>
                <a:gd name="connsiteY298" fmla="*/ 4795889 h 6281670"/>
                <a:gd name="connsiteX299" fmla="*/ 5814830 w 8613217"/>
                <a:gd name="connsiteY299" fmla="*/ 4775699 h 6281670"/>
                <a:gd name="connsiteX300" fmla="*/ 6103553 w 8613217"/>
                <a:gd name="connsiteY300" fmla="*/ 4765603 h 6281670"/>
                <a:gd name="connsiteX301" fmla="*/ 7086824 w 8613217"/>
                <a:gd name="connsiteY301" fmla="*/ 4811369 h 6281670"/>
                <a:gd name="connsiteX302" fmla="*/ 7489959 w 8613217"/>
                <a:gd name="connsiteY302" fmla="*/ 4805311 h 6281670"/>
                <a:gd name="connsiteX303" fmla="*/ 7516880 w 8613217"/>
                <a:gd name="connsiteY303" fmla="*/ 4801946 h 6281670"/>
                <a:gd name="connsiteX304" fmla="*/ 7536397 w 8613217"/>
                <a:gd name="connsiteY304" fmla="*/ 4800600 h 6281670"/>
                <a:gd name="connsiteX305" fmla="*/ 7619850 w 8613217"/>
                <a:gd name="connsiteY305" fmla="*/ 4791178 h 6281670"/>
                <a:gd name="connsiteX306" fmla="*/ 7661577 w 8613217"/>
                <a:gd name="connsiteY306" fmla="*/ 4813388 h 6281670"/>
                <a:gd name="connsiteX307" fmla="*/ 7920014 w 8613217"/>
                <a:gd name="connsiteY307" fmla="*/ 5004523 h 6281670"/>
                <a:gd name="connsiteX308" fmla="*/ 8354780 w 8613217"/>
                <a:gd name="connsiteY308" fmla="*/ 4830886 h 6281670"/>
                <a:gd name="connsiteX309" fmla="*/ 8579567 w 8613217"/>
                <a:gd name="connsiteY309" fmla="*/ 4409580 h 6281670"/>
                <a:gd name="connsiteX310" fmla="*/ 8613217 w 8613217"/>
                <a:gd name="connsiteY310" fmla="*/ 4250076 h 6281670"/>
                <a:gd name="connsiteX311" fmla="*/ 8613217 w 8613217"/>
                <a:gd name="connsiteY311" fmla="*/ 4196235 h 6281670"/>
                <a:gd name="connsiteX312" fmla="*/ 8420062 w 8613217"/>
                <a:gd name="connsiteY312" fmla="*/ 4211041 h 6281670"/>
                <a:gd name="connsiteX313" fmla="*/ 4571776 w 8613217"/>
                <a:gd name="connsiteY313" fmla="*/ 915970 h 6281670"/>
                <a:gd name="connsiteX314" fmla="*/ 4583890 w 8613217"/>
                <a:gd name="connsiteY314" fmla="*/ 888377 h 6281670"/>
                <a:gd name="connsiteX315" fmla="*/ 4571776 w 8613217"/>
                <a:gd name="connsiteY315" fmla="*/ 915970 h 6281670"/>
                <a:gd name="connsiteX316" fmla="*/ 2362948 w 8613217"/>
                <a:gd name="connsiteY316" fmla="*/ 965100 h 6281670"/>
                <a:gd name="connsiteX317" fmla="*/ 2363621 w 8613217"/>
                <a:gd name="connsiteY317" fmla="*/ 962408 h 6281670"/>
                <a:gd name="connsiteX318" fmla="*/ 2368332 w 8613217"/>
                <a:gd name="connsiteY318" fmla="*/ 967119 h 6281670"/>
                <a:gd name="connsiteX319" fmla="*/ 2362948 w 8613217"/>
                <a:gd name="connsiteY319" fmla="*/ 965100 h 6281670"/>
                <a:gd name="connsiteX320" fmla="*/ 2435633 w 8613217"/>
                <a:gd name="connsiteY320" fmla="*/ 1055284 h 6281670"/>
                <a:gd name="connsiteX321" fmla="*/ 2426211 w 8613217"/>
                <a:gd name="connsiteY321" fmla="*/ 1053265 h 6281670"/>
                <a:gd name="connsiteX322" fmla="*/ 2370351 w 8613217"/>
                <a:gd name="connsiteY322" fmla="*/ 968465 h 6281670"/>
                <a:gd name="connsiteX323" fmla="*/ 2432268 w 8613217"/>
                <a:gd name="connsiteY323" fmla="*/ 1045862 h 6281670"/>
                <a:gd name="connsiteX324" fmla="*/ 2435633 w 8613217"/>
                <a:gd name="connsiteY324" fmla="*/ 1055284 h 6281670"/>
                <a:gd name="connsiteX325" fmla="*/ 695895 w 8613217"/>
                <a:gd name="connsiteY325" fmla="*/ 1016922 h 6281670"/>
                <a:gd name="connsiteX326" fmla="*/ 692530 w 8613217"/>
                <a:gd name="connsiteY326" fmla="*/ 1005481 h 6281670"/>
                <a:gd name="connsiteX327" fmla="*/ 695895 w 8613217"/>
                <a:gd name="connsiteY327" fmla="*/ 1016922 h 6281670"/>
                <a:gd name="connsiteX328" fmla="*/ 4511205 w 8613217"/>
                <a:gd name="connsiteY328" fmla="*/ 6014042 h 6281670"/>
                <a:gd name="connsiteX329" fmla="*/ 4537452 w 8613217"/>
                <a:gd name="connsiteY329" fmla="*/ 5944049 h 6281670"/>
                <a:gd name="connsiteX330" fmla="*/ 4511205 w 8613217"/>
                <a:gd name="connsiteY330" fmla="*/ 6014042 h 6281670"/>
                <a:gd name="connsiteX331" fmla="*/ 4750797 w 8613217"/>
                <a:gd name="connsiteY331" fmla="*/ 5917128 h 6281670"/>
                <a:gd name="connsiteX332" fmla="*/ 4741375 w 8613217"/>
                <a:gd name="connsiteY332" fmla="*/ 5939338 h 6281670"/>
                <a:gd name="connsiteX333" fmla="*/ 4732626 w 8613217"/>
                <a:gd name="connsiteY333" fmla="*/ 5935300 h 6281670"/>
                <a:gd name="connsiteX334" fmla="*/ 4727915 w 8613217"/>
                <a:gd name="connsiteY334" fmla="*/ 5907706 h 6281670"/>
                <a:gd name="connsiteX335" fmla="*/ 4750797 w 8613217"/>
                <a:gd name="connsiteY335" fmla="*/ 5875402 h 6281670"/>
                <a:gd name="connsiteX336" fmla="*/ 4750797 w 8613217"/>
                <a:gd name="connsiteY336" fmla="*/ 5917128 h 6281670"/>
                <a:gd name="connsiteX337" fmla="*/ 4875978 w 8613217"/>
                <a:gd name="connsiteY337" fmla="*/ 5457461 h 6281670"/>
                <a:gd name="connsiteX338" fmla="*/ 4616868 w 8613217"/>
                <a:gd name="connsiteY338" fmla="*/ 5877421 h 6281670"/>
                <a:gd name="connsiteX339" fmla="*/ 4562354 w 8613217"/>
                <a:gd name="connsiteY339" fmla="*/ 5884824 h 6281670"/>
                <a:gd name="connsiteX340" fmla="*/ 4880015 w 8613217"/>
                <a:gd name="connsiteY340" fmla="*/ 5419772 h 6281670"/>
                <a:gd name="connsiteX341" fmla="*/ 4875978 w 8613217"/>
                <a:gd name="connsiteY341" fmla="*/ 5457461 h 6281670"/>
                <a:gd name="connsiteX342" fmla="*/ 5020675 w 8613217"/>
                <a:gd name="connsiteY342" fmla="*/ 5141145 h 6281670"/>
                <a:gd name="connsiteX343" fmla="*/ 4989717 w 8613217"/>
                <a:gd name="connsiteY343" fmla="*/ 5179506 h 6281670"/>
                <a:gd name="connsiteX344" fmla="*/ 4445922 w 8613217"/>
                <a:gd name="connsiteY344" fmla="*/ 5878767 h 6281670"/>
                <a:gd name="connsiteX345" fmla="*/ 4415637 w 8613217"/>
                <a:gd name="connsiteY345" fmla="*/ 5953471 h 6281670"/>
                <a:gd name="connsiteX346" fmla="*/ 4357085 w 8613217"/>
                <a:gd name="connsiteY346" fmla="*/ 6075286 h 6281670"/>
                <a:gd name="connsiteX347" fmla="*/ 4338240 w 8613217"/>
                <a:gd name="connsiteY347" fmla="*/ 6125762 h 6281670"/>
                <a:gd name="connsiteX348" fmla="*/ 4322761 w 8613217"/>
                <a:gd name="connsiteY348" fmla="*/ 6080671 h 6281670"/>
                <a:gd name="connsiteX349" fmla="*/ 4306609 w 8613217"/>
                <a:gd name="connsiteY349" fmla="*/ 6061826 h 6281670"/>
                <a:gd name="connsiteX350" fmla="*/ 4295168 w 8613217"/>
                <a:gd name="connsiteY350" fmla="*/ 6082689 h 6281670"/>
                <a:gd name="connsiteX351" fmla="*/ 4292475 w 8613217"/>
                <a:gd name="connsiteY351" fmla="*/ 6112302 h 6281670"/>
                <a:gd name="connsiteX352" fmla="*/ 4277669 w 8613217"/>
                <a:gd name="connsiteY352" fmla="*/ 6097496 h 6281670"/>
                <a:gd name="connsiteX353" fmla="*/ 4183447 w 8613217"/>
                <a:gd name="connsiteY353" fmla="*/ 5282478 h 6281670"/>
                <a:gd name="connsiteX354" fmla="*/ 4412945 w 8613217"/>
                <a:gd name="connsiteY354" fmla="*/ 4743394 h 6281670"/>
                <a:gd name="connsiteX355" fmla="*/ 5036828 w 8613217"/>
                <a:gd name="connsiteY355" fmla="*/ 3935106 h 6281670"/>
                <a:gd name="connsiteX356" fmla="*/ 5054999 w 8613217"/>
                <a:gd name="connsiteY356" fmla="*/ 3966064 h 6281670"/>
                <a:gd name="connsiteX357" fmla="*/ 5020675 w 8613217"/>
                <a:gd name="connsiteY35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692918 w 8613217"/>
                <a:gd name="connsiteY118" fmla="*/ 3241230 h 6281670"/>
                <a:gd name="connsiteX119" fmla="*/ 4992409 w 8613217"/>
                <a:gd name="connsiteY119" fmla="*/ 3809925 h 6281670"/>
                <a:gd name="connsiteX120" fmla="*/ 5000485 w 8613217"/>
                <a:gd name="connsiteY120" fmla="*/ 3847614 h 6281670"/>
                <a:gd name="connsiteX121" fmla="*/ 4993755 w 8613217"/>
                <a:gd name="connsiteY121" fmla="*/ 3855017 h 6281670"/>
                <a:gd name="connsiteX122" fmla="*/ 4993082 w 8613217"/>
                <a:gd name="connsiteY122" fmla="*/ 3855690 h 6281670"/>
                <a:gd name="connsiteX123" fmla="*/ 4982313 w 8613217"/>
                <a:gd name="connsiteY123" fmla="*/ 3867131 h 6281670"/>
                <a:gd name="connsiteX124" fmla="*/ 4626290 w 8613217"/>
                <a:gd name="connsiteY124" fmla="*/ 4274977 h 6281670"/>
                <a:gd name="connsiteX125" fmla="*/ 4180755 w 8613217"/>
                <a:gd name="connsiteY125" fmla="*/ 4968853 h 6281670"/>
                <a:gd name="connsiteX126" fmla="*/ 4071727 w 8613217"/>
                <a:gd name="connsiteY126" fmla="*/ 5853192 h 6281670"/>
                <a:gd name="connsiteX127" fmla="*/ 4040769 w 8613217"/>
                <a:gd name="connsiteY127" fmla="*/ 5907706 h 6281670"/>
                <a:gd name="connsiteX128" fmla="*/ 4005099 w 8613217"/>
                <a:gd name="connsiteY128" fmla="*/ 5881459 h 6281670"/>
                <a:gd name="connsiteX129" fmla="*/ 4007791 w 8613217"/>
                <a:gd name="connsiteY129" fmla="*/ 5830983 h 6281670"/>
                <a:gd name="connsiteX130" fmla="*/ 3990293 w 8613217"/>
                <a:gd name="connsiteY130" fmla="*/ 5807427 h 6281670"/>
                <a:gd name="connsiteX131" fmla="*/ 3964045 w 8613217"/>
                <a:gd name="connsiteY131" fmla="*/ 5789256 h 6281670"/>
                <a:gd name="connsiteX132" fmla="*/ 3941836 w 8613217"/>
                <a:gd name="connsiteY132" fmla="*/ 5705129 h 6281670"/>
                <a:gd name="connsiteX133" fmla="*/ 3908185 w 8613217"/>
                <a:gd name="connsiteY133" fmla="*/ 5236040 h 6281670"/>
                <a:gd name="connsiteX134" fmla="*/ 3918953 w 8613217"/>
                <a:gd name="connsiteY134" fmla="*/ 4237288 h 6281670"/>
                <a:gd name="connsiteX135" fmla="*/ 3786370 w 8613217"/>
                <a:gd name="connsiteY135" fmla="*/ 3122779 h 6281670"/>
                <a:gd name="connsiteX136" fmla="*/ 3570333 w 8613217"/>
                <a:gd name="connsiteY136" fmla="*/ 2570236 h 6281670"/>
                <a:gd name="connsiteX137" fmla="*/ 3563603 w 8613217"/>
                <a:gd name="connsiteY137" fmla="*/ 2556776 h 6281670"/>
                <a:gd name="connsiteX138" fmla="*/ 3556872 w 8613217"/>
                <a:gd name="connsiteY138" fmla="*/ 2543315 h 6281670"/>
                <a:gd name="connsiteX139" fmla="*/ 3531298 w 8613217"/>
                <a:gd name="connsiteY139" fmla="*/ 2494185 h 6281670"/>
                <a:gd name="connsiteX140" fmla="*/ 3525241 w 8613217"/>
                <a:gd name="connsiteY140" fmla="*/ 2482071 h 6281670"/>
                <a:gd name="connsiteX141" fmla="*/ 3410829 w 8613217"/>
                <a:gd name="connsiteY141" fmla="*/ 2273437 h 6281670"/>
                <a:gd name="connsiteX142" fmla="*/ 3411502 w 8613217"/>
                <a:gd name="connsiteY142" fmla="*/ 2229018 h 6281670"/>
                <a:gd name="connsiteX143" fmla="*/ 3451209 w 8613217"/>
                <a:gd name="connsiteY143" fmla="*/ 2126720 h 6281670"/>
                <a:gd name="connsiteX144" fmla="*/ 3431692 w 8613217"/>
                <a:gd name="connsiteY144" fmla="*/ 1895877 h 6281670"/>
                <a:gd name="connsiteX145" fmla="*/ 3186715 w 8613217"/>
                <a:gd name="connsiteY145" fmla="*/ 1401886 h 6281670"/>
                <a:gd name="connsiteX146" fmla="*/ 2531874 w 8613217"/>
                <a:gd name="connsiteY146" fmla="*/ 701952 h 6281670"/>
                <a:gd name="connsiteX147" fmla="*/ 1731662 w 8613217"/>
                <a:gd name="connsiteY147" fmla="*/ 39035 h 6281670"/>
                <a:gd name="connsiteX148" fmla="*/ 1722913 w 8613217"/>
                <a:gd name="connsiteY148" fmla="*/ 36343 h 6281670"/>
                <a:gd name="connsiteX149" fmla="*/ 1723586 w 8613217"/>
                <a:gd name="connsiteY149" fmla="*/ 47111 h 6281670"/>
                <a:gd name="connsiteX150" fmla="*/ 1984042 w 8613217"/>
                <a:gd name="connsiteY150" fmla="*/ 871552 h 6281670"/>
                <a:gd name="connsiteX151" fmla="*/ 2773486 w 8613217"/>
                <a:gd name="connsiteY151" fmla="*/ 2064130 h 6281670"/>
                <a:gd name="connsiteX152" fmla="*/ 3058170 w 8613217"/>
                <a:gd name="connsiteY152" fmla="*/ 2286897 h 6281670"/>
                <a:gd name="connsiteX153" fmla="*/ 3235845 w 8613217"/>
                <a:gd name="connsiteY153" fmla="*/ 2329297 h 6281670"/>
                <a:gd name="connsiteX154" fmla="*/ 3256709 w 8613217"/>
                <a:gd name="connsiteY154" fmla="*/ 2294974 h 6281670"/>
                <a:gd name="connsiteX155" fmla="*/ 3083072 w 8613217"/>
                <a:gd name="connsiteY155" fmla="*/ 1999521 h 6281670"/>
                <a:gd name="connsiteX156" fmla="*/ 2450440 w 8613217"/>
                <a:gd name="connsiteY156" fmla="*/ 1092973 h 6281670"/>
                <a:gd name="connsiteX157" fmla="*/ 2432941 w 8613217"/>
                <a:gd name="connsiteY157" fmla="*/ 1062014 h 6281670"/>
                <a:gd name="connsiteX158" fmla="*/ 2454478 w 8613217"/>
                <a:gd name="connsiteY158" fmla="*/ 1076820 h 6281670"/>
                <a:gd name="connsiteX159" fmla="*/ 2967986 w 8613217"/>
                <a:gd name="connsiteY159" fmla="*/ 1739738 h 6281670"/>
                <a:gd name="connsiteX160" fmla="*/ 3266131 w 8613217"/>
                <a:gd name="connsiteY160" fmla="*/ 2175850 h 6281670"/>
                <a:gd name="connsiteX161" fmla="*/ 3457939 w 8613217"/>
                <a:gd name="connsiteY161" fmla="*/ 2509665 h 6281670"/>
                <a:gd name="connsiteX162" fmla="*/ 3464670 w 8613217"/>
                <a:gd name="connsiteY162" fmla="*/ 2523125 h 6281670"/>
                <a:gd name="connsiteX163" fmla="*/ 3471400 w 8613217"/>
                <a:gd name="connsiteY163" fmla="*/ 2536585 h 6281670"/>
                <a:gd name="connsiteX164" fmla="*/ 3478130 w 8613217"/>
                <a:gd name="connsiteY164" fmla="*/ 2550045 h 6281670"/>
                <a:gd name="connsiteX165" fmla="*/ 3484860 w 8613217"/>
                <a:gd name="connsiteY165" fmla="*/ 2563506 h 6281670"/>
                <a:gd name="connsiteX166" fmla="*/ 3491590 w 8613217"/>
                <a:gd name="connsiteY166" fmla="*/ 2576966 h 6281670"/>
                <a:gd name="connsiteX167" fmla="*/ 3498320 w 8613217"/>
                <a:gd name="connsiteY167" fmla="*/ 2590426 h 6281670"/>
                <a:gd name="connsiteX168" fmla="*/ 3504378 w 8613217"/>
                <a:gd name="connsiteY168" fmla="*/ 2605906 h 6281670"/>
                <a:gd name="connsiteX169" fmla="*/ 3733875 w 8613217"/>
                <a:gd name="connsiteY169" fmla="*/ 3249979 h 6281670"/>
                <a:gd name="connsiteX170" fmla="*/ 3823385 w 8613217"/>
                <a:gd name="connsiteY170" fmla="*/ 4359777 h 6281670"/>
                <a:gd name="connsiteX171" fmla="*/ 3816655 w 8613217"/>
                <a:gd name="connsiteY171" fmla="*/ 4369199 h 6281670"/>
                <a:gd name="connsiteX172" fmla="*/ 3800503 w 8613217"/>
                <a:gd name="connsiteY172" fmla="*/ 4322761 h 6281670"/>
                <a:gd name="connsiteX173" fmla="*/ 3407464 w 8613217"/>
                <a:gd name="connsiteY173" fmla="*/ 3663208 h 6281670"/>
                <a:gd name="connsiteX174" fmla="*/ 2516395 w 8613217"/>
                <a:gd name="connsiteY174" fmla="*/ 2980101 h 6281670"/>
                <a:gd name="connsiteX175" fmla="*/ 2502934 w 8613217"/>
                <a:gd name="connsiteY175" fmla="*/ 2971351 h 6281670"/>
                <a:gd name="connsiteX176" fmla="*/ 2390541 w 8613217"/>
                <a:gd name="connsiteY176" fmla="*/ 2898666 h 6281670"/>
                <a:gd name="connsiteX177" fmla="*/ 2247863 w 8613217"/>
                <a:gd name="connsiteY177" fmla="*/ 2802425 h 6281670"/>
                <a:gd name="connsiteX178" fmla="*/ 2055381 w 8613217"/>
                <a:gd name="connsiteY178" fmla="*/ 2665131 h 6281670"/>
                <a:gd name="connsiteX179" fmla="*/ 1471879 w 8613217"/>
                <a:gd name="connsiteY179" fmla="*/ 2148930 h 6281670"/>
                <a:gd name="connsiteX180" fmla="*/ 1461111 w 8613217"/>
                <a:gd name="connsiteY180" fmla="*/ 2109895 h 6281670"/>
                <a:gd name="connsiteX181" fmla="*/ 1501492 w 8613217"/>
                <a:gd name="connsiteY181" fmla="*/ 1918759 h 6281670"/>
                <a:gd name="connsiteX182" fmla="*/ 1395155 w 8613217"/>
                <a:gd name="connsiteY182" fmla="*/ 1570812 h 6281670"/>
                <a:gd name="connsiteX183" fmla="*/ 937507 w 8613217"/>
                <a:gd name="connsiteY183" fmla="*/ 860783 h 6281670"/>
                <a:gd name="connsiteX184" fmla="*/ 682435 w 8613217"/>
                <a:gd name="connsiteY184" fmla="*/ 471109 h 6281670"/>
                <a:gd name="connsiteX185" fmla="*/ 590905 w 8613217"/>
                <a:gd name="connsiteY185" fmla="*/ 214691 h 6281670"/>
                <a:gd name="connsiteX186" fmla="*/ 581483 w 8613217"/>
                <a:gd name="connsiteY186" fmla="*/ 222767 h 6281670"/>
                <a:gd name="connsiteX187" fmla="*/ 555909 w 8613217"/>
                <a:gd name="connsiteY187" fmla="*/ 262475 h 6281670"/>
                <a:gd name="connsiteX188" fmla="*/ 423998 w 8613217"/>
                <a:gd name="connsiteY188" fmla="*/ 619845 h 6281670"/>
                <a:gd name="connsiteX189" fmla="*/ 443515 w 8613217"/>
                <a:gd name="connsiteY189" fmla="*/ 1227575 h 6281670"/>
                <a:gd name="connsiteX190" fmla="*/ 806942 w 8613217"/>
                <a:gd name="connsiteY190" fmla="*/ 1996156 h 6281670"/>
                <a:gd name="connsiteX191" fmla="*/ 1087589 w 8613217"/>
                <a:gd name="connsiteY191" fmla="*/ 2216231 h 6281670"/>
                <a:gd name="connsiteX192" fmla="*/ 1317086 w 8613217"/>
                <a:gd name="connsiteY192" fmla="*/ 2233729 h 6281670"/>
                <a:gd name="connsiteX193" fmla="*/ 1327181 w 8613217"/>
                <a:gd name="connsiteY193" fmla="*/ 2198060 h 6281670"/>
                <a:gd name="connsiteX194" fmla="*/ 816364 w 8613217"/>
                <a:gd name="connsiteY194" fmla="*/ 1324489 h 6281670"/>
                <a:gd name="connsiteX195" fmla="*/ 702625 w 8613217"/>
                <a:gd name="connsiteY195" fmla="*/ 1031056 h 6281670"/>
                <a:gd name="connsiteX196" fmla="*/ 767908 w 8613217"/>
                <a:gd name="connsiteY196" fmla="*/ 1173061 h 6281670"/>
                <a:gd name="connsiteX197" fmla="*/ 1444285 w 8613217"/>
                <a:gd name="connsiteY197" fmla="*/ 2226326 h 6281670"/>
                <a:gd name="connsiteX198" fmla="*/ 2209501 w 8613217"/>
                <a:gd name="connsiteY198" fmla="*/ 2876457 h 6281670"/>
                <a:gd name="connsiteX199" fmla="*/ 2308434 w 8613217"/>
                <a:gd name="connsiteY199" fmla="*/ 2939720 h 6281670"/>
                <a:gd name="connsiteX200" fmla="*/ 2340738 w 8613217"/>
                <a:gd name="connsiteY200" fmla="*/ 2972025 h 6281670"/>
                <a:gd name="connsiteX201" fmla="*/ 2302377 w 8613217"/>
                <a:gd name="connsiteY201" fmla="*/ 2972025 h 6281670"/>
                <a:gd name="connsiteX202" fmla="*/ 2266034 w 8613217"/>
                <a:gd name="connsiteY202" fmla="*/ 2967313 h 6281670"/>
                <a:gd name="connsiteX203" fmla="*/ 1817807 w 8613217"/>
                <a:gd name="connsiteY203" fmla="*/ 3025866 h 6281670"/>
                <a:gd name="connsiteX204" fmla="*/ 1007500 w 8613217"/>
                <a:gd name="connsiteY204" fmla="*/ 3309877 h 6281670"/>
                <a:gd name="connsiteX205" fmla="*/ 960389 w 8613217"/>
                <a:gd name="connsiteY205" fmla="*/ 3293725 h 6281670"/>
                <a:gd name="connsiteX206" fmla="*/ 446207 w 8613217"/>
                <a:gd name="connsiteY206" fmla="*/ 3134221 h 6281670"/>
                <a:gd name="connsiteX207" fmla="*/ 217383 w 8613217"/>
                <a:gd name="connsiteY207" fmla="*/ 3227096 h 6281670"/>
                <a:gd name="connsiteX208" fmla="*/ 0 w 8613217"/>
                <a:gd name="connsiteY208" fmla="*/ 3236518 h 6281670"/>
                <a:gd name="connsiteX209" fmla="*/ 0 w 8613217"/>
                <a:gd name="connsiteY209" fmla="*/ 3330740 h 6281670"/>
                <a:gd name="connsiteX210" fmla="*/ 9422 w 8613217"/>
                <a:gd name="connsiteY210" fmla="*/ 3346892 h 6281670"/>
                <a:gd name="connsiteX211" fmla="*/ 255072 w 8613217"/>
                <a:gd name="connsiteY211" fmla="*/ 3717723 h 6281670"/>
                <a:gd name="connsiteX212" fmla="*/ 747044 w 8613217"/>
                <a:gd name="connsiteY212" fmla="*/ 3826078 h 6281670"/>
                <a:gd name="connsiteX213" fmla="*/ 1016249 w 8613217"/>
                <a:gd name="connsiteY213" fmla="*/ 3490244 h 6281670"/>
                <a:gd name="connsiteX214" fmla="*/ 981253 w 8613217"/>
                <a:gd name="connsiteY214" fmla="*/ 3461305 h 6281670"/>
                <a:gd name="connsiteX215" fmla="*/ 563312 w 8613217"/>
                <a:gd name="connsiteY215" fmla="*/ 3490917 h 6281670"/>
                <a:gd name="connsiteX216" fmla="*/ 390347 w 8613217"/>
                <a:gd name="connsiteY216" fmla="*/ 3460632 h 6281670"/>
                <a:gd name="connsiteX217" fmla="*/ 489953 w 8613217"/>
                <a:gd name="connsiteY217" fmla="*/ 3463997 h 6281670"/>
                <a:gd name="connsiteX218" fmla="*/ 903183 w 8613217"/>
                <a:gd name="connsiteY218" fmla="*/ 3408137 h 6281670"/>
                <a:gd name="connsiteX219" fmla="*/ 1043170 w 8613217"/>
                <a:gd name="connsiteY219" fmla="*/ 3372467 h 6281670"/>
                <a:gd name="connsiteX220" fmla="*/ 1508895 w 8613217"/>
                <a:gd name="connsiteY220" fmla="*/ 3218347 h 6281670"/>
                <a:gd name="connsiteX221" fmla="*/ 1912029 w 8613217"/>
                <a:gd name="connsiteY221" fmla="*/ 3101243 h 6281670"/>
                <a:gd name="connsiteX222" fmla="*/ 1912029 w 8613217"/>
                <a:gd name="connsiteY222" fmla="*/ 3101243 h 6281670"/>
                <a:gd name="connsiteX223" fmla="*/ 1924816 w 8613217"/>
                <a:gd name="connsiteY223" fmla="*/ 3099224 h 6281670"/>
                <a:gd name="connsiteX224" fmla="*/ 1986061 w 8613217"/>
                <a:gd name="connsiteY224" fmla="*/ 3087783 h 6281670"/>
                <a:gd name="connsiteX225" fmla="*/ 1992791 w 8613217"/>
                <a:gd name="connsiteY225" fmla="*/ 3087110 h 6281670"/>
                <a:gd name="connsiteX226" fmla="*/ 2087013 w 8613217"/>
                <a:gd name="connsiteY226" fmla="*/ 3074322 h 6281670"/>
                <a:gd name="connsiteX227" fmla="*/ 2113933 w 8613217"/>
                <a:gd name="connsiteY227" fmla="*/ 3072976 h 6281670"/>
                <a:gd name="connsiteX228" fmla="*/ 2118644 w 8613217"/>
                <a:gd name="connsiteY228" fmla="*/ 3064227 h 6281670"/>
                <a:gd name="connsiteX229" fmla="*/ 2257958 w 8613217"/>
                <a:gd name="connsiteY229" fmla="*/ 3064227 h 6281670"/>
                <a:gd name="connsiteX230" fmla="*/ 2262669 w 8613217"/>
                <a:gd name="connsiteY230" fmla="*/ 3072976 h 6281670"/>
                <a:gd name="connsiteX231" fmla="*/ 2434960 w 8613217"/>
                <a:gd name="connsiteY231" fmla="*/ 3101243 h 6281670"/>
                <a:gd name="connsiteX232" fmla="*/ 2635518 w 8613217"/>
                <a:gd name="connsiteY232" fmla="*/ 3164506 h 6281670"/>
                <a:gd name="connsiteX233" fmla="*/ 3038653 w 8613217"/>
                <a:gd name="connsiteY233" fmla="*/ 3453902 h 6281670"/>
                <a:gd name="connsiteX234" fmla="*/ 3580428 w 8613217"/>
                <a:gd name="connsiteY234" fmla="*/ 4087880 h 6281670"/>
                <a:gd name="connsiteX235" fmla="*/ 3776274 w 8613217"/>
                <a:gd name="connsiteY235" fmla="*/ 4626290 h 6281670"/>
                <a:gd name="connsiteX236" fmla="*/ 3813963 w 8613217"/>
                <a:gd name="connsiteY236" fmla="*/ 4802619 h 6281670"/>
                <a:gd name="connsiteX237" fmla="*/ 3811944 w 8613217"/>
                <a:gd name="connsiteY237" fmla="*/ 5407658 h 6281670"/>
                <a:gd name="connsiteX238" fmla="*/ 3881265 w 8613217"/>
                <a:gd name="connsiteY238" fmla="*/ 5874056 h 6281670"/>
                <a:gd name="connsiteX239" fmla="*/ 3879919 w 8613217"/>
                <a:gd name="connsiteY239" fmla="*/ 5898957 h 6281670"/>
                <a:gd name="connsiteX240" fmla="*/ 3757430 w 8613217"/>
                <a:gd name="connsiteY240" fmla="*/ 5946068 h 6281670"/>
                <a:gd name="connsiteX241" fmla="*/ 3743970 w 8613217"/>
                <a:gd name="connsiteY241" fmla="*/ 6053750 h 6281670"/>
                <a:gd name="connsiteX242" fmla="*/ 3803195 w 8613217"/>
                <a:gd name="connsiteY242" fmla="*/ 6092112 h 6281670"/>
                <a:gd name="connsiteX243" fmla="*/ 3896071 w 8613217"/>
                <a:gd name="connsiteY243" fmla="*/ 6023464 h 6281670"/>
                <a:gd name="connsiteX244" fmla="*/ 3920972 w 8613217"/>
                <a:gd name="connsiteY244" fmla="*/ 5996544 h 6281670"/>
                <a:gd name="connsiteX245" fmla="*/ 3918953 w 8613217"/>
                <a:gd name="connsiteY245" fmla="*/ 6053077 h 6281670"/>
                <a:gd name="connsiteX246" fmla="*/ 3931741 w 8613217"/>
                <a:gd name="connsiteY246" fmla="*/ 6077978 h 6281670"/>
                <a:gd name="connsiteX247" fmla="*/ 3951931 w 8613217"/>
                <a:gd name="connsiteY247" fmla="*/ 6055769 h 6281670"/>
                <a:gd name="connsiteX248" fmla="*/ 3972121 w 8613217"/>
                <a:gd name="connsiteY248" fmla="*/ 5988468 h 6281670"/>
                <a:gd name="connsiteX249" fmla="*/ 3994331 w 8613217"/>
                <a:gd name="connsiteY249" fmla="*/ 5968277 h 6281670"/>
                <a:gd name="connsiteX250" fmla="*/ 4005099 w 8613217"/>
                <a:gd name="connsiteY250" fmla="*/ 5995198 h 6281670"/>
                <a:gd name="connsiteX251" fmla="*/ 4071054 w 8613217"/>
                <a:gd name="connsiteY251" fmla="*/ 6040290 h 6281670"/>
                <a:gd name="connsiteX252" fmla="*/ 4100667 w 8613217"/>
                <a:gd name="connsiteY252" fmla="*/ 6026829 h 6281670"/>
                <a:gd name="connsiteX253" fmla="*/ 4110089 w 8613217"/>
                <a:gd name="connsiteY253" fmla="*/ 5993179 h 6281670"/>
                <a:gd name="connsiteX254" fmla="*/ 4124895 w 8613217"/>
                <a:gd name="connsiteY254" fmla="*/ 6032214 h 6281670"/>
                <a:gd name="connsiteX255" fmla="*/ 4117492 w 8613217"/>
                <a:gd name="connsiteY255" fmla="*/ 6106918 h 6281670"/>
                <a:gd name="connsiteX256" fmla="*/ 4080476 w 8613217"/>
                <a:gd name="connsiteY256" fmla="*/ 6141242 h 6281670"/>
                <a:gd name="connsiteX257" fmla="*/ 4176717 w 8613217"/>
                <a:gd name="connsiteY257" fmla="*/ 6189025 h 6281670"/>
                <a:gd name="connsiteX258" fmla="*/ 4170660 w 8613217"/>
                <a:gd name="connsiteY258" fmla="*/ 6271133 h 6281670"/>
                <a:gd name="connsiteX259" fmla="*/ 4195562 w 8613217"/>
                <a:gd name="connsiteY259" fmla="*/ 6277863 h 6281670"/>
                <a:gd name="connsiteX260" fmla="*/ 4261517 w 8613217"/>
                <a:gd name="connsiteY260" fmla="*/ 6267768 h 6281670"/>
                <a:gd name="connsiteX261" fmla="*/ 4289784 w 8613217"/>
                <a:gd name="connsiteY261" fmla="*/ 6247578 h 6281670"/>
                <a:gd name="connsiteX262" fmla="*/ 4295840 w 8613217"/>
                <a:gd name="connsiteY262" fmla="*/ 6204505 h 6281670"/>
                <a:gd name="connsiteX263" fmla="*/ 4305936 w 8613217"/>
                <a:gd name="connsiteY263" fmla="*/ 6182969 h 6281670"/>
                <a:gd name="connsiteX264" fmla="*/ 4324107 w 8613217"/>
                <a:gd name="connsiteY264" fmla="*/ 6199794 h 6281670"/>
                <a:gd name="connsiteX265" fmla="*/ 4336894 w 8613217"/>
                <a:gd name="connsiteY265" fmla="*/ 6230752 h 6281670"/>
                <a:gd name="connsiteX266" fmla="*/ 4342951 w 8613217"/>
                <a:gd name="connsiteY266" fmla="*/ 6226714 h 6281670"/>
                <a:gd name="connsiteX267" fmla="*/ 4369872 w 8613217"/>
                <a:gd name="connsiteY267" fmla="*/ 6185660 h 6281670"/>
                <a:gd name="connsiteX268" fmla="*/ 4382659 w 8613217"/>
                <a:gd name="connsiteY268" fmla="*/ 6234791 h 6281670"/>
                <a:gd name="connsiteX269" fmla="*/ 4406888 w 8613217"/>
                <a:gd name="connsiteY269" fmla="*/ 6265749 h 6281670"/>
                <a:gd name="connsiteX270" fmla="*/ 4484284 w 8613217"/>
                <a:gd name="connsiteY270" fmla="*/ 6275171 h 6281670"/>
                <a:gd name="connsiteX271" fmla="*/ 4499090 w 8613217"/>
                <a:gd name="connsiteY271" fmla="*/ 6272479 h 6281670"/>
                <a:gd name="connsiteX272" fmla="*/ 4512551 w 8613217"/>
                <a:gd name="connsiteY272" fmla="*/ 6181622 h 6281670"/>
                <a:gd name="connsiteX273" fmla="*/ 4572449 w 8613217"/>
                <a:gd name="connsiteY273" fmla="*/ 6153356 h 6281670"/>
                <a:gd name="connsiteX274" fmla="*/ 4575814 w 8613217"/>
                <a:gd name="connsiteY274" fmla="*/ 6127781 h 6281670"/>
                <a:gd name="connsiteX275" fmla="*/ 4538125 w 8613217"/>
                <a:gd name="connsiteY275" fmla="*/ 6076633 h 6281670"/>
                <a:gd name="connsiteX276" fmla="*/ 4536779 w 8613217"/>
                <a:gd name="connsiteY276" fmla="*/ 6042309 h 6281670"/>
                <a:gd name="connsiteX277" fmla="*/ 4573122 w 8613217"/>
                <a:gd name="connsiteY277" fmla="*/ 6032214 h 6281670"/>
                <a:gd name="connsiteX278" fmla="*/ 4637731 w 8613217"/>
                <a:gd name="connsiteY278" fmla="*/ 6051058 h 6281670"/>
                <a:gd name="connsiteX279" fmla="*/ 4665997 w 8613217"/>
                <a:gd name="connsiteY279" fmla="*/ 6029522 h 6281670"/>
                <a:gd name="connsiteX280" fmla="*/ 4665997 w 8613217"/>
                <a:gd name="connsiteY280" fmla="*/ 5985776 h 6281670"/>
                <a:gd name="connsiteX281" fmla="*/ 4681477 w 8613217"/>
                <a:gd name="connsiteY281" fmla="*/ 5966931 h 6281670"/>
                <a:gd name="connsiteX282" fmla="*/ 4701667 w 8613217"/>
                <a:gd name="connsiteY282" fmla="*/ 5981065 h 6281670"/>
                <a:gd name="connsiteX283" fmla="*/ 4724550 w 8613217"/>
                <a:gd name="connsiteY283" fmla="*/ 6054423 h 6281670"/>
                <a:gd name="connsiteX284" fmla="*/ 4743394 w 8613217"/>
                <a:gd name="connsiteY284" fmla="*/ 6073268 h 6281670"/>
                <a:gd name="connsiteX285" fmla="*/ 4752143 w 8613217"/>
                <a:gd name="connsiteY285" fmla="*/ 6050385 h 6281670"/>
                <a:gd name="connsiteX286" fmla="*/ 4752143 w 8613217"/>
                <a:gd name="connsiteY286" fmla="*/ 5996544 h 6281670"/>
                <a:gd name="connsiteX287" fmla="*/ 4800600 w 8613217"/>
                <a:gd name="connsiteY287" fmla="*/ 6046347 h 6281670"/>
                <a:gd name="connsiteX288" fmla="*/ 4859825 w 8613217"/>
                <a:gd name="connsiteY288" fmla="*/ 6088747 h 6281670"/>
                <a:gd name="connsiteX289" fmla="*/ 4932511 w 8613217"/>
                <a:gd name="connsiteY289" fmla="*/ 6036252 h 6281670"/>
                <a:gd name="connsiteX290" fmla="*/ 4919050 w 8613217"/>
                <a:gd name="connsiteY290" fmla="*/ 5940011 h 6281670"/>
                <a:gd name="connsiteX291" fmla="*/ 4830213 w 8613217"/>
                <a:gd name="connsiteY291" fmla="*/ 5933281 h 6281670"/>
                <a:gd name="connsiteX292" fmla="*/ 4779064 w 8613217"/>
                <a:gd name="connsiteY292" fmla="*/ 5876074 h 6281670"/>
                <a:gd name="connsiteX293" fmla="*/ 4778391 w 8613217"/>
                <a:gd name="connsiteY293" fmla="*/ 5829637 h 6281670"/>
                <a:gd name="connsiteX294" fmla="*/ 5091342 w 8613217"/>
                <a:gd name="connsiteY294" fmla="*/ 5236712 h 6281670"/>
                <a:gd name="connsiteX295" fmla="*/ 5116243 w 8613217"/>
                <a:gd name="connsiteY295" fmla="*/ 5202389 h 6281670"/>
                <a:gd name="connsiteX296" fmla="*/ 5269690 w 8613217"/>
                <a:gd name="connsiteY296" fmla="*/ 5086631 h 6281670"/>
                <a:gd name="connsiteX297" fmla="*/ 5744837 w 8613217"/>
                <a:gd name="connsiteY297" fmla="*/ 4795889 h 6281670"/>
                <a:gd name="connsiteX298" fmla="*/ 5814830 w 8613217"/>
                <a:gd name="connsiteY298" fmla="*/ 4775699 h 6281670"/>
                <a:gd name="connsiteX299" fmla="*/ 6103553 w 8613217"/>
                <a:gd name="connsiteY299" fmla="*/ 4765603 h 6281670"/>
                <a:gd name="connsiteX300" fmla="*/ 7086824 w 8613217"/>
                <a:gd name="connsiteY300" fmla="*/ 4811369 h 6281670"/>
                <a:gd name="connsiteX301" fmla="*/ 7489959 w 8613217"/>
                <a:gd name="connsiteY301" fmla="*/ 4805311 h 6281670"/>
                <a:gd name="connsiteX302" fmla="*/ 7516880 w 8613217"/>
                <a:gd name="connsiteY302" fmla="*/ 4801946 h 6281670"/>
                <a:gd name="connsiteX303" fmla="*/ 7536397 w 8613217"/>
                <a:gd name="connsiteY303" fmla="*/ 4800600 h 6281670"/>
                <a:gd name="connsiteX304" fmla="*/ 7619850 w 8613217"/>
                <a:gd name="connsiteY304" fmla="*/ 4791178 h 6281670"/>
                <a:gd name="connsiteX305" fmla="*/ 7661577 w 8613217"/>
                <a:gd name="connsiteY305" fmla="*/ 4813388 h 6281670"/>
                <a:gd name="connsiteX306" fmla="*/ 7920014 w 8613217"/>
                <a:gd name="connsiteY306" fmla="*/ 5004523 h 6281670"/>
                <a:gd name="connsiteX307" fmla="*/ 8354780 w 8613217"/>
                <a:gd name="connsiteY307" fmla="*/ 4830886 h 6281670"/>
                <a:gd name="connsiteX308" fmla="*/ 8579567 w 8613217"/>
                <a:gd name="connsiteY308" fmla="*/ 4409580 h 6281670"/>
                <a:gd name="connsiteX309" fmla="*/ 8613217 w 8613217"/>
                <a:gd name="connsiteY309" fmla="*/ 4250076 h 6281670"/>
                <a:gd name="connsiteX310" fmla="*/ 8613217 w 8613217"/>
                <a:gd name="connsiteY310" fmla="*/ 4196235 h 6281670"/>
                <a:gd name="connsiteX311" fmla="*/ 8420062 w 8613217"/>
                <a:gd name="connsiteY311" fmla="*/ 4211041 h 6281670"/>
                <a:gd name="connsiteX312" fmla="*/ 4571776 w 8613217"/>
                <a:gd name="connsiteY312" fmla="*/ 915970 h 6281670"/>
                <a:gd name="connsiteX313" fmla="*/ 4583890 w 8613217"/>
                <a:gd name="connsiteY313" fmla="*/ 888377 h 6281670"/>
                <a:gd name="connsiteX314" fmla="*/ 4571776 w 8613217"/>
                <a:gd name="connsiteY314" fmla="*/ 915970 h 6281670"/>
                <a:gd name="connsiteX315" fmla="*/ 2362948 w 8613217"/>
                <a:gd name="connsiteY315" fmla="*/ 965100 h 6281670"/>
                <a:gd name="connsiteX316" fmla="*/ 2363621 w 8613217"/>
                <a:gd name="connsiteY316" fmla="*/ 962408 h 6281670"/>
                <a:gd name="connsiteX317" fmla="*/ 2368332 w 8613217"/>
                <a:gd name="connsiteY317" fmla="*/ 967119 h 6281670"/>
                <a:gd name="connsiteX318" fmla="*/ 2362948 w 8613217"/>
                <a:gd name="connsiteY318" fmla="*/ 965100 h 6281670"/>
                <a:gd name="connsiteX319" fmla="*/ 2435633 w 8613217"/>
                <a:gd name="connsiteY319" fmla="*/ 1055284 h 6281670"/>
                <a:gd name="connsiteX320" fmla="*/ 2426211 w 8613217"/>
                <a:gd name="connsiteY320" fmla="*/ 1053265 h 6281670"/>
                <a:gd name="connsiteX321" fmla="*/ 2370351 w 8613217"/>
                <a:gd name="connsiteY321" fmla="*/ 968465 h 6281670"/>
                <a:gd name="connsiteX322" fmla="*/ 2432268 w 8613217"/>
                <a:gd name="connsiteY322" fmla="*/ 1045862 h 6281670"/>
                <a:gd name="connsiteX323" fmla="*/ 2435633 w 8613217"/>
                <a:gd name="connsiteY323" fmla="*/ 1055284 h 6281670"/>
                <a:gd name="connsiteX324" fmla="*/ 695895 w 8613217"/>
                <a:gd name="connsiteY324" fmla="*/ 1016922 h 6281670"/>
                <a:gd name="connsiteX325" fmla="*/ 692530 w 8613217"/>
                <a:gd name="connsiteY325" fmla="*/ 1005481 h 6281670"/>
                <a:gd name="connsiteX326" fmla="*/ 695895 w 8613217"/>
                <a:gd name="connsiteY326" fmla="*/ 1016922 h 6281670"/>
                <a:gd name="connsiteX327" fmla="*/ 4511205 w 8613217"/>
                <a:gd name="connsiteY327" fmla="*/ 6014042 h 6281670"/>
                <a:gd name="connsiteX328" fmla="*/ 4537452 w 8613217"/>
                <a:gd name="connsiteY328" fmla="*/ 5944049 h 6281670"/>
                <a:gd name="connsiteX329" fmla="*/ 4511205 w 8613217"/>
                <a:gd name="connsiteY329" fmla="*/ 6014042 h 6281670"/>
                <a:gd name="connsiteX330" fmla="*/ 4750797 w 8613217"/>
                <a:gd name="connsiteY330" fmla="*/ 5917128 h 6281670"/>
                <a:gd name="connsiteX331" fmla="*/ 4741375 w 8613217"/>
                <a:gd name="connsiteY331" fmla="*/ 5939338 h 6281670"/>
                <a:gd name="connsiteX332" fmla="*/ 4732626 w 8613217"/>
                <a:gd name="connsiteY332" fmla="*/ 5935300 h 6281670"/>
                <a:gd name="connsiteX333" fmla="*/ 4727915 w 8613217"/>
                <a:gd name="connsiteY333" fmla="*/ 5907706 h 6281670"/>
                <a:gd name="connsiteX334" fmla="*/ 4750797 w 8613217"/>
                <a:gd name="connsiteY334" fmla="*/ 5875402 h 6281670"/>
                <a:gd name="connsiteX335" fmla="*/ 4750797 w 8613217"/>
                <a:gd name="connsiteY335" fmla="*/ 5917128 h 6281670"/>
                <a:gd name="connsiteX336" fmla="*/ 4875978 w 8613217"/>
                <a:gd name="connsiteY336" fmla="*/ 5457461 h 6281670"/>
                <a:gd name="connsiteX337" fmla="*/ 4616868 w 8613217"/>
                <a:gd name="connsiteY337" fmla="*/ 5877421 h 6281670"/>
                <a:gd name="connsiteX338" fmla="*/ 4562354 w 8613217"/>
                <a:gd name="connsiteY338" fmla="*/ 5884824 h 6281670"/>
                <a:gd name="connsiteX339" fmla="*/ 4880015 w 8613217"/>
                <a:gd name="connsiteY339" fmla="*/ 5419772 h 6281670"/>
                <a:gd name="connsiteX340" fmla="*/ 4875978 w 8613217"/>
                <a:gd name="connsiteY340" fmla="*/ 5457461 h 6281670"/>
                <a:gd name="connsiteX341" fmla="*/ 5020675 w 8613217"/>
                <a:gd name="connsiteY341" fmla="*/ 5141145 h 6281670"/>
                <a:gd name="connsiteX342" fmla="*/ 4989717 w 8613217"/>
                <a:gd name="connsiteY342" fmla="*/ 5179506 h 6281670"/>
                <a:gd name="connsiteX343" fmla="*/ 4445922 w 8613217"/>
                <a:gd name="connsiteY343" fmla="*/ 5878767 h 6281670"/>
                <a:gd name="connsiteX344" fmla="*/ 4415637 w 8613217"/>
                <a:gd name="connsiteY344" fmla="*/ 5953471 h 6281670"/>
                <a:gd name="connsiteX345" fmla="*/ 4357085 w 8613217"/>
                <a:gd name="connsiteY345" fmla="*/ 6075286 h 6281670"/>
                <a:gd name="connsiteX346" fmla="*/ 4338240 w 8613217"/>
                <a:gd name="connsiteY346" fmla="*/ 6125762 h 6281670"/>
                <a:gd name="connsiteX347" fmla="*/ 4322761 w 8613217"/>
                <a:gd name="connsiteY347" fmla="*/ 6080671 h 6281670"/>
                <a:gd name="connsiteX348" fmla="*/ 4306609 w 8613217"/>
                <a:gd name="connsiteY348" fmla="*/ 6061826 h 6281670"/>
                <a:gd name="connsiteX349" fmla="*/ 4295168 w 8613217"/>
                <a:gd name="connsiteY349" fmla="*/ 6082689 h 6281670"/>
                <a:gd name="connsiteX350" fmla="*/ 4292475 w 8613217"/>
                <a:gd name="connsiteY350" fmla="*/ 6112302 h 6281670"/>
                <a:gd name="connsiteX351" fmla="*/ 4277669 w 8613217"/>
                <a:gd name="connsiteY351" fmla="*/ 6097496 h 6281670"/>
                <a:gd name="connsiteX352" fmla="*/ 4183447 w 8613217"/>
                <a:gd name="connsiteY352" fmla="*/ 5282478 h 6281670"/>
                <a:gd name="connsiteX353" fmla="*/ 4412945 w 8613217"/>
                <a:gd name="connsiteY353" fmla="*/ 4743394 h 6281670"/>
                <a:gd name="connsiteX354" fmla="*/ 5036828 w 8613217"/>
                <a:gd name="connsiteY354" fmla="*/ 3935106 h 6281670"/>
                <a:gd name="connsiteX355" fmla="*/ 5054999 w 8613217"/>
                <a:gd name="connsiteY355" fmla="*/ 3966064 h 6281670"/>
                <a:gd name="connsiteX356" fmla="*/ 5020675 w 8613217"/>
                <a:gd name="connsiteY35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56460 w 8613217"/>
                <a:gd name="connsiteY70" fmla="*/ 2981447 h 6281670"/>
                <a:gd name="connsiteX71" fmla="*/ 4952701 w 8613217"/>
                <a:gd name="connsiteY71" fmla="*/ 2717626 h 6281670"/>
                <a:gd name="connsiteX72" fmla="*/ 5173449 w 8613217"/>
                <a:gd name="connsiteY72" fmla="*/ 2368332 h 6281670"/>
                <a:gd name="connsiteX73" fmla="*/ 5481689 w 8613217"/>
                <a:gd name="connsiteY73" fmla="*/ 1759928 h 6281670"/>
                <a:gd name="connsiteX74" fmla="*/ 5514667 w 8613217"/>
                <a:gd name="connsiteY74" fmla="*/ 1741757 h 6281670"/>
                <a:gd name="connsiteX75" fmla="*/ 5803389 w 8613217"/>
                <a:gd name="connsiteY75" fmla="*/ 1570812 h 6281670"/>
                <a:gd name="connsiteX76" fmla="*/ 5822907 w 8613217"/>
                <a:gd name="connsiteY76" fmla="*/ 1095665 h 6281670"/>
                <a:gd name="connsiteX77" fmla="*/ 5540241 w 8613217"/>
                <a:gd name="connsiteY77" fmla="*/ 601000 h 6281670"/>
                <a:gd name="connsiteX78" fmla="*/ 5514667 w 8613217"/>
                <a:gd name="connsiteY78" fmla="*/ 600327 h 6281670"/>
                <a:gd name="connsiteX79" fmla="*/ 5421791 w 8613217"/>
                <a:gd name="connsiteY79" fmla="*/ 697914 h 6281670"/>
                <a:gd name="connsiteX80" fmla="*/ 5124319 w 8613217"/>
                <a:gd name="connsiteY80" fmla="*/ 1196617 h 6281670"/>
                <a:gd name="connsiteX81" fmla="*/ 5316801 w 8613217"/>
                <a:gd name="connsiteY81" fmla="*/ 1686570 h 6281670"/>
                <a:gd name="connsiteX82" fmla="*/ 5361220 w 8613217"/>
                <a:gd name="connsiteY82" fmla="*/ 1669072 h 6281670"/>
                <a:gd name="connsiteX83" fmla="*/ 5461499 w 8613217"/>
                <a:gd name="connsiteY83" fmla="*/ 1248439 h 6281670"/>
                <a:gd name="connsiteX84" fmla="*/ 5491784 w 8613217"/>
                <a:gd name="connsiteY84" fmla="*/ 1043170 h 6281670"/>
                <a:gd name="connsiteX85" fmla="*/ 5497841 w 8613217"/>
                <a:gd name="connsiteY85" fmla="*/ 1081532 h 6281670"/>
                <a:gd name="connsiteX86" fmla="*/ 5481016 w 8613217"/>
                <a:gd name="connsiteY86" fmla="*/ 1353429 h 6281670"/>
                <a:gd name="connsiteX87" fmla="*/ 5415734 w 8613217"/>
                <a:gd name="connsiteY87" fmla="*/ 1727624 h 6281670"/>
                <a:gd name="connsiteX88" fmla="*/ 5151240 w 8613217"/>
                <a:gd name="connsiteY88" fmla="*/ 2245171 h 6281670"/>
                <a:gd name="connsiteX89" fmla="*/ 4908282 w 8613217"/>
                <a:gd name="connsiteY89" fmla="*/ 2596483 h 6281670"/>
                <a:gd name="connsiteX90" fmla="*/ 4750124 w 8613217"/>
                <a:gd name="connsiteY90" fmla="*/ 2989523 h 6281670"/>
                <a:gd name="connsiteX91" fmla="*/ 4737337 w 8613217"/>
                <a:gd name="connsiteY91" fmla="*/ 3162487 h 6281670"/>
                <a:gd name="connsiteX92" fmla="*/ 4680804 w 8613217"/>
                <a:gd name="connsiteY92" fmla="*/ 3076341 h 6281670"/>
                <a:gd name="connsiteX93" fmla="*/ 4591293 w 8613217"/>
                <a:gd name="connsiteY93" fmla="*/ 2915491 h 6281670"/>
                <a:gd name="connsiteX94" fmla="*/ 4552259 w 8613217"/>
                <a:gd name="connsiteY94" fmla="*/ 2838095 h 6281670"/>
                <a:gd name="connsiteX95" fmla="*/ 4404869 w 8613217"/>
                <a:gd name="connsiteY95" fmla="*/ 2499569 h 6281670"/>
                <a:gd name="connsiteX96" fmla="*/ 4425059 w 8613217"/>
                <a:gd name="connsiteY96" fmla="*/ 2408713 h 6281670"/>
                <a:gd name="connsiteX97" fmla="*/ 4497071 w 8613217"/>
                <a:gd name="connsiteY97" fmla="*/ 2304396 h 6281670"/>
                <a:gd name="connsiteX98" fmla="*/ 4551585 w 8613217"/>
                <a:gd name="connsiteY98" fmla="*/ 2152968 h 6281670"/>
                <a:gd name="connsiteX99" fmla="*/ 4741375 w 8613217"/>
                <a:gd name="connsiteY99" fmla="*/ 1413327 h 6281670"/>
                <a:gd name="connsiteX100" fmla="*/ 4929146 w 8613217"/>
                <a:gd name="connsiteY100" fmla="*/ 819730 h 6281670"/>
                <a:gd name="connsiteX101" fmla="*/ 5233347 w 8613217"/>
                <a:gd name="connsiteY101" fmla="*/ 28940 h 6281670"/>
                <a:gd name="connsiteX102" fmla="*/ 5238058 w 8613217"/>
                <a:gd name="connsiteY102" fmla="*/ 0 h 6281670"/>
                <a:gd name="connsiteX103" fmla="*/ 4976929 w 8613217"/>
                <a:gd name="connsiteY103" fmla="*/ 159504 h 6281670"/>
                <a:gd name="connsiteX104" fmla="*/ 4204984 w 8613217"/>
                <a:gd name="connsiteY104" fmla="*/ 890396 h 6281670"/>
                <a:gd name="connsiteX105" fmla="*/ 3943182 w 8613217"/>
                <a:gd name="connsiteY105" fmla="*/ 2139508 h 6281670"/>
                <a:gd name="connsiteX106" fmla="*/ 4076438 w 8613217"/>
                <a:gd name="connsiteY106" fmla="*/ 2389868 h 6281670"/>
                <a:gd name="connsiteX107" fmla="*/ 4215079 w 8613217"/>
                <a:gd name="connsiteY107" fmla="*/ 2474668 h 6281670"/>
                <a:gd name="connsiteX108" fmla="*/ 4244018 w 8613217"/>
                <a:gd name="connsiteY108" fmla="*/ 2445055 h 6281670"/>
                <a:gd name="connsiteX109" fmla="*/ 4230558 w 8613217"/>
                <a:gd name="connsiteY109" fmla="*/ 1718875 h 6281670"/>
                <a:gd name="connsiteX110" fmla="*/ 4411599 w 8613217"/>
                <a:gd name="connsiteY110" fmla="*/ 1186522 h 6281670"/>
                <a:gd name="connsiteX111" fmla="*/ 4552259 w 8613217"/>
                <a:gd name="connsiteY111" fmla="*/ 934815 h 6281670"/>
                <a:gd name="connsiteX112" fmla="*/ 4572449 w 8613217"/>
                <a:gd name="connsiteY112" fmla="*/ 920008 h 6281670"/>
                <a:gd name="connsiteX113" fmla="*/ 4553604 w 8613217"/>
                <a:gd name="connsiteY113" fmla="*/ 956351 h 6281670"/>
                <a:gd name="connsiteX114" fmla="*/ 4390735 w 8613217"/>
                <a:gd name="connsiteY114" fmla="*/ 1302280 h 6281670"/>
                <a:gd name="connsiteX115" fmla="*/ 4340260 w 8613217"/>
                <a:gd name="connsiteY115" fmla="*/ 2524471 h 6281670"/>
                <a:gd name="connsiteX116" fmla="*/ 4501109 w 8613217"/>
                <a:gd name="connsiteY116" fmla="*/ 2892609 h 6281670"/>
                <a:gd name="connsiteX117" fmla="*/ 4692918 w 8613217"/>
                <a:gd name="connsiteY117" fmla="*/ 3241230 h 6281670"/>
                <a:gd name="connsiteX118" fmla="*/ 4992409 w 8613217"/>
                <a:gd name="connsiteY118" fmla="*/ 3809925 h 6281670"/>
                <a:gd name="connsiteX119" fmla="*/ 5000485 w 8613217"/>
                <a:gd name="connsiteY119" fmla="*/ 3847614 h 6281670"/>
                <a:gd name="connsiteX120" fmla="*/ 4993755 w 8613217"/>
                <a:gd name="connsiteY120" fmla="*/ 3855017 h 6281670"/>
                <a:gd name="connsiteX121" fmla="*/ 4993082 w 8613217"/>
                <a:gd name="connsiteY121" fmla="*/ 3855690 h 6281670"/>
                <a:gd name="connsiteX122" fmla="*/ 4982313 w 8613217"/>
                <a:gd name="connsiteY122" fmla="*/ 3867131 h 6281670"/>
                <a:gd name="connsiteX123" fmla="*/ 4626290 w 8613217"/>
                <a:gd name="connsiteY123" fmla="*/ 4274977 h 6281670"/>
                <a:gd name="connsiteX124" fmla="*/ 4180755 w 8613217"/>
                <a:gd name="connsiteY124" fmla="*/ 4968853 h 6281670"/>
                <a:gd name="connsiteX125" fmla="*/ 4071727 w 8613217"/>
                <a:gd name="connsiteY125" fmla="*/ 5853192 h 6281670"/>
                <a:gd name="connsiteX126" fmla="*/ 4040769 w 8613217"/>
                <a:gd name="connsiteY126" fmla="*/ 5907706 h 6281670"/>
                <a:gd name="connsiteX127" fmla="*/ 4005099 w 8613217"/>
                <a:gd name="connsiteY127" fmla="*/ 5881459 h 6281670"/>
                <a:gd name="connsiteX128" fmla="*/ 4007791 w 8613217"/>
                <a:gd name="connsiteY128" fmla="*/ 5830983 h 6281670"/>
                <a:gd name="connsiteX129" fmla="*/ 3990293 w 8613217"/>
                <a:gd name="connsiteY129" fmla="*/ 5807427 h 6281670"/>
                <a:gd name="connsiteX130" fmla="*/ 3964045 w 8613217"/>
                <a:gd name="connsiteY130" fmla="*/ 5789256 h 6281670"/>
                <a:gd name="connsiteX131" fmla="*/ 3941836 w 8613217"/>
                <a:gd name="connsiteY131" fmla="*/ 5705129 h 6281670"/>
                <a:gd name="connsiteX132" fmla="*/ 3908185 w 8613217"/>
                <a:gd name="connsiteY132" fmla="*/ 5236040 h 6281670"/>
                <a:gd name="connsiteX133" fmla="*/ 3918953 w 8613217"/>
                <a:gd name="connsiteY133" fmla="*/ 4237288 h 6281670"/>
                <a:gd name="connsiteX134" fmla="*/ 3786370 w 8613217"/>
                <a:gd name="connsiteY134" fmla="*/ 3122779 h 6281670"/>
                <a:gd name="connsiteX135" fmla="*/ 3570333 w 8613217"/>
                <a:gd name="connsiteY135" fmla="*/ 2570236 h 6281670"/>
                <a:gd name="connsiteX136" fmla="*/ 3563603 w 8613217"/>
                <a:gd name="connsiteY136" fmla="*/ 2556776 h 6281670"/>
                <a:gd name="connsiteX137" fmla="*/ 3556872 w 8613217"/>
                <a:gd name="connsiteY137" fmla="*/ 2543315 h 6281670"/>
                <a:gd name="connsiteX138" fmla="*/ 3531298 w 8613217"/>
                <a:gd name="connsiteY138" fmla="*/ 2494185 h 6281670"/>
                <a:gd name="connsiteX139" fmla="*/ 3525241 w 8613217"/>
                <a:gd name="connsiteY139" fmla="*/ 2482071 h 6281670"/>
                <a:gd name="connsiteX140" fmla="*/ 3410829 w 8613217"/>
                <a:gd name="connsiteY140" fmla="*/ 2273437 h 6281670"/>
                <a:gd name="connsiteX141" fmla="*/ 3411502 w 8613217"/>
                <a:gd name="connsiteY141" fmla="*/ 2229018 h 6281670"/>
                <a:gd name="connsiteX142" fmla="*/ 3451209 w 8613217"/>
                <a:gd name="connsiteY142" fmla="*/ 2126720 h 6281670"/>
                <a:gd name="connsiteX143" fmla="*/ 3431692 w 8613217"/>
                <a:gd name="connsiteY143" fmla="*/ 1895877 h 6281670"/>
                <a:gd name="connsiteX144" fmla="*/ 3186715 w 8613217"/>
                <a:gd name="connsiteY144" fmla="*/ 1401886 h 6281670"/>
                <a:gd name="connsiteX145" fmla="*/ 2531874 w 8613217"/>
                <a:gd name="connsiteY145" fmla="*/ 701952 h 6281670"/>
                <a:gd name="connsiteX146" fmla="*/ 1731662 w 8613217"/>
                <a:gd name="connsiteY146" fmla="*/ 39035 h 6281670"/>
                <a:gd name="connsiteX147" fmla="*/ 1722913 w 8613217"/>
                <a:gd name="connsiteY147" fmla="*/ 36343 h 6281670"/>
                <a:gd name="connsiteX148" fmla="*/ 1723586 w 8613217"/>
                <a:gd name="connsiteY148" fmla="*/ 47111 h 6281670"/>
                <a:gd name="connsiteX149" fmla="*/ 1984042 w 8613217"/>
                <a:gd name="connsiteY149" fmla="*/ 871552 h 6281670"/>
                <a:gd name="connsiteX150" fmla="*/ 2773486 w 8613217"/>
                <a:gd name="connsiteY150" fmla="*/ 2064130 h 6281670"/>
                <a:gd name="connsiteX151" fmla="*/ 3058170 w 8613217"/>
                <a:gd name="connsiteY151" fmla="*/ 2286897 h 6281670"/>
                <a:gd name="connsiteX152" fmla="*/ 3235845 w 8613217"/>
                <a:gd name="connsiteY152" fmla="*/ 2329297 h 6281670"/>
                <a:gd name="connsiteX153" fmla="*/ 3256709 w 8613217"/>
                <a:gd name="connsiteY153" fmla="*/ 2294974 h 6281670"/>
                <a:gd name="connsiteX154" fmla="*/ 3083072 w 8613217"/>
                <a:gd name="connsiteY154" fmla="*/ 1999521 h 6281670"/>
                <a:gd name="connsiteX155" fmla="*/ 2450440 w 8613217"/>
                <a:gd name="connsiteY155" fmla="*/ 1092973 h 6281670"/>
                <a:gd name="connsiteX156" fmla="*/ 2432941 w 8613217"/>
                <a:gd name="connsiteY156" fmla="*/ 1062014 h 6281670"/>
                <a:gd name="connsiteX157" fmla="*/ 2454478 w 8613217"/>
                <a:gd name="connsiteY157" fmla="*/ 1076820 h 6281670"/>
                <a:gd name="connsiteX158" fmla="*/ 2967986 w 8613217"/>
                <a:gd name="connsiteY158" fmla="*/ 1739738 h 6281670"/>
                <a:gd name="connsiteX159" fmla="*/ 3266131 w 8613217"/>
                <a:gd name="connsiteY159" fmla="*/ 2175850 h 6281670"/>
                <a:gd name="connsiteX160" fmla="*/ 3457939 w 8613217"/>
                <a:gd name="connsiteY160" fmla="*/ 2509665 h 6281670"/>
                <a:gd name="connsiteX161" fmla="*/ 3464670 w 8613217"/>
                <a:gd name="connsiteY161" fmla="*/ 2523125 h 6281670"/>
                <a:gd name="connsiteX162" fmla="*/ 3471400 w 8613217"/>
                <a:gd name="connsiteY162" fmla="*/ 2536585 h 6281670"/>
                <a:gd name="connsiteX163" fmla="*/ 3478130 w 8613217"/>
                <a:gd name="connsiteY163" fmla="*/ 2550045 h 6281670"/>
                <a:gd name="connsiteX164" fmla="*/ 3484860 w 8613217"/>
                <a:gd name="connsiteY164" fmla="*/ 2563506 h 6281670"/>
                <a:gd name="connsiteX165" fmla="*/ 3491590 w 8613217"/>
                <a:gd name="connsiteY165" fmla="*/ 2576966 h 6281670"/>
                <a:gd name="connsiteX166" fmla="*/ 3498320 w 8613217"/>
                <a:gd name="connsiteY166" fmla="*/ 2590426 h 6281670"/>
                <a:gd name="connsiteX167" fmla="*/ 3504378 w 8613217"/>
                <a:gd name="connsiteY167" fmla="*/ 2605906 h 6281670"/>
                <a:gd name="connsiteX168" fmla="*/ 3733875 w 8613217"/>
                <a:gd name="connsiteY168" fmla="*/ 3249979 h 6281670"/>
                <a:gd name="connsiteX169" fmla="*/ 3823385 w 8613217"/>
                <a:gd name="connsiteY169" fmla="*/ 4359777 h 6281670"/>
                <a:gd name="connsiteX170" fmla="*/ 3816655 w 8613217"/>
                <a:gd name="connsiteY170" fmla="*/ 4369199 h 6281670"/>
                <a:gd name="connsiteX171" fmla="*/ 3800503 w 8613217"/>
                <a:gd name="connsiteY171" fmla="*/ 4322761 h 6281670"/>
                <a:gd name="connsiteX172" fmla="*/ 3407464 w 8613217"/>
                <a:gd name="connsiteY172" fmla="*/ 3663208 h 6281670"/>
                <a:gd name="connsiteX173" fmla="*/ 2516395 w 8613217"/>
                <a:gd name="connsiteY173" fmla="*/ 2980101 h 6281670"/>
                <a:gd name="connsiteX174" fmla="*/ 2502934 w 8613217"/>
                <a:gd name="connsiteY174" fmla="*/ 2971351 h 6281670"/>
                <a:gd name="connsiteX175" fmla="*/ 2390541 w 8613217"/>
                <a:gd name="connsiteY175" fmla="*/ 2898666 h 6281670"/>
                <a:gd name="connsiteX176" fmla="*/ 2247863 w 8613217"/>
                <a:gd name="connsiteY176" fmla="*/ 2802425 h 6281670"/>
                <a:gd name="connsiteX177" fmla="*/ 2055381 w 8613217"/>
                <a:gd name="connsiteY177" fmla="*/ 2665131 h 6281670"/>
                <a:gd name="connsiteX178" fmla="*/ 1471879 w 8613217"/>
                <a:gd name="connsiteY178" fmla="*/ 2148930 h 6281670"/>
                <a:gd name="connsiteX179" fmla="*/ 1461111 w 8613217"/>
                <a:gd name="connsiteY179" fmla="*/ 2109895 h 6281670"/>
                <a:gd name="connsiteX180" fmla="*/ 1501492 w 8613217"/>
                <a:gd name="connsiteY180" fmla="*/ 1918759 h 6281670"/>
                <a:gd name="connsiteX181" fmla="*/ 1395155 w 8613217"/>
                <a:gd name="connsiteY181" fmla="*/ 1570812 h 6281670"/>
                <a:gd name="connsiteX182" fmla="*/ 937507 w 8613217"/>
                <a:gd name="connsiteY182" fmla="*/ 860783 h 6281670"/>
                <a:gd name="connsiteX183" fmla="*/ 682435 w 8613217"/>
                <a:gd name="connsiteY183" fmla="*/ 471109 h 6281670"/>
                <a:gd name="connsiteX184" fmla="*/ 590905 w 8613217"/>
                <a:gd name="connsiteY184" fmla="*/ 214691 h 6281670"/>
                <a:gd name="connsiteX185" fmla="*/ 581483 w 8613217"/>
                <a:gd name="connsiteY185" fmla="*/ 222767 h 6281670"/>
                <a:gd name="connsiteX186" fmla="*/ 555909 w 8613217"/>
                <a:gd name="connsiteY186" fmla="*/ 262475 h 6281670"/>
                <a:gd name="connsiteX187" fmla="*/ 423998 w 8613217"/>
                <a:gd name="connsiteY187" fmla="*/ 619845 h 6281670"/>
                <a:gd name="connsiteX188" fmla="*/ 443515 w 8613217"/>
                <a:gd name="connsiteY188" fmla="*/ 1227575 h 6281670"/>
                <a:gd name="connsiteX189" fmla="*/ 806942 w 8613217"/>
                <a:gd name="connsiteY189" fmla="*/ 1996156 h 6281670"/>
                <a:gd name="connsiteX190" fmla="*/ 1087589 w 8613217"/>
                <a:gd name="connsiteY190" fmla="*/ 2216231 h 6281670"/>
                <a:gd name="connsiteX191" fmla="*/ 1317086 w 8613217"/>
                <a:gd name="connsiteY191" fmla="*/ 2233729 h 6281670"/>
                <a:gd name="connsiteX192" fmla="*/ 1327181 w 8613217"/>
                <a:gd name="connsiteY192" fmla="*/ 2198060 h 6281670"/>
                <a:gd name="connsiteX193" fmla="*/ 816364 w 8613217"/>
                <a:gd name="connsiteY193" fmla="*/ 1324489 h 6281670"/>
                <a:gd name="connsiteX194" fmla="*/ 702625 w 8613217"/>
                <a:gd name="connsiteY194" fmla="*/ 1031056 h 6281670"/>
                <a:gd name="connsiteX195" fmla="*/ 767908 w 8613217"/>
                <a:gd name="connsiteY195" fmla="*/ 1173061 h 6281670"/>
                <a:gd name="connsiteX196" fmla="*/ 1444285 w 8613217"/>
                <a:gd name="connsiteY196" fmla="*/ 2226326 h 6281670"/>
                <a:gd name="connsiteX197" fmla="*/ 2209501 w 8613217"/>
                <a:gd name="connsiteY197" fmla="*/ 2876457 h 6281670"/>
                <a:gd name="connsiteX198" fmla="*/ 2308434 w 8613217"/>
                <a:gd name="connsiteY198" fmla="*/ 2939720 h 6281670"/>
                <a:gd name="connsiteX199" fmla="*/ 2340738 w 8613217"/>
                <a:gd name="connsiteY199" fmla="*/ 2972025 h 6281670"/>
                <a:gd name="connsiteX200" fmla="*/ 2302377 w 8613217"/>
                <a:gd name="connsiteY200" fmla="*/ 2972025 h 6281670"/>
                <a:gd name="connsiteX201" fmla="*/ 2266034 w 8613217"/>
                <a:gd name="connsiteY201" fmla="*/ 2967313 h 6281670"/>
                <a:gd name="connsiteX202" fmla="*/ 1817807 w 8613217"/>
                <a:gd name="connsiteY202" fmla="*/ 3025866 h 6281670"/>
                <a:gd name="connsiteX203" fmla="*/ 1007500 w 8613217"/>
                <a:gd name="connsiteY203" fmla="*/ 3309877 h 6281670"/>
                <a:gd name="connsiteX204" fmla="*/ 960389 w 8613217"/>
                <a:gd name="connsiteY204" fmla="*/ 3293725 h 6281670"/>
                <a:gd name="connsiteX205" fmla="*/ 446207 w 8613217"/>
                <a:gd name="connsiteY205" fmla="*/ 3134221 h 6281670"/>
                <a:gd name="connsiteX206" fmla="*/ 217383 w 8613217"/>
                <a:gd name="connsiteY206" fmla="*/ 3227096 h 6281670"/>
                <a:gd name="connsiteX207" fmla="*/ 0 w 8613217"/>
                <a:gd name="connsiteY207" fmla="*/ 3236518 h 6281670"/>
                <a:gd name="connsiteX208" fmla="*/ 0 w 8613217"/>
                <a:gd name="connsiteY208" fmla="*/ 3330740 h 6281670"/>
                <a:gd name="connsiteX209" fmla="*/ 9422 w 8613217"/>
                <a:gd name="connsiteY209" fmla="*/ 3346892 h 6281670"/>
                <a:gd name="connsiteX210" fmla="*/ 255072 w 8613217"/>
                <a:gd name="connsiteY210" fmla="*/ 3717723 h 6281670"/>
                <a:gd name="connsiteX211" fmla="*/ 747044 w 8613217"/>
                <a:gd name="connsiteY211" fmla="*/ 3826078 h 6281670"/>
                <a:gd name="connsiteX212" fmla="*/ 1016249 w 8613217"/>
                <a:gd name="connsiteY212" fmla="*/ 3490244 h 6281670"/>
                <a:gd name="connsiteX213" fmla="*/ 981253 w 8613217"/>
                <a:gd name="connsiteY213" fmla="*/ 3461305 h 6281670"/>
                <a:gd name="connsiteX214" fmla="*/ 563312 w 8613217"/>
                <a:gd name="connsiteY214" fmla="*/ 3490917 h 6281670"/>
                <a:gd name="connsiteX215" fmla="*/ 390347 w 8613217"/>
                <a:gd name="connsiteY215" fmla="*/ 3460632 h 6281670"/>
                <a:gd name="connsiteX216" fmla="*/ 489953 w 8613217"/>
                <a:gd name="connsiteY216" fmla="*/ 3463997 h 6281670"/>
                <a:gd name="connsiteX217" fmla="*/ 903183 w 8613217"/>
                <a:gd name="connsiteY217" fmla="*/ 3408137 h 6281670"/>
                <a:gd name="connsiteX218" fmla="*/ 1043170 w 8613217"/>
                <a:gd name="connsiteY218" fmla="*/ 3372467 h 6281670"/>
                <a:gd name="connsiteX219" fmla="*/ 1508895 w 8613217"/>
                <a:gd name="connsiteY219" fmla="*/ 3218347 h 6281670"/>
                <a:gd name="connsiteX220" fmla="*/ 1912029 w 8613217"/>
                <a:gd name="connsiteY220" fmla="*/ 3101243 h 6281670"/>
                <a:gd name="connsiteX221" fmla="*/ 1912029 w 8613217"/>
                <a:gd name="connsiteY221" fmla="*/ 3101243 h 6281670"/>
                <a:gd name="connsiteX222" fmla="*/ 1924816 w 8613217"/>
                <a:gd name="connsiteY222" fmla="*/ 3099224 h 6281670"/>
                <a:gd name="connsiteX223" fmla="*/ 1986061 w 8613217"/>
                <a:gd name="connsiteY223" fmla="*/ 3087783 h 6281670"/>
                <a:gd name="connsiteX224" fmla="*/ 1992791 w 8613217"/>
                <a:gd name="connsiteY224" fmla="*/ 3087110 h 6281670"/>
                <a:gd name="connsiteX225" fmla="*/ 2087013 w 8613217"/>
                <a:gd name="connsiteY225" fmla="*/ 3074322 h 6281670"/>
                <a:gd name="connsiteX226" fmla="*/ 2113933 w 8613217"/>
                <a:gd name="connsiteY226" fmla="*/ 3072976 h 6281670"/>
                <a:gd name="connsiteX227" fmla="*/ 2118644 w 8613217"/>
                <a:gd name="connsiteY227" fmla="*/ 3064227 h 6281670"/>
                <a:gd name="connsiteX228" fmla="*/ 2257958 w 8613217"/>
                <a:gd name="connsiteY228" fmla="*/ 3064227 h 6281670"/>
                <a:gd name="connsiteX229" fmla="*/ 2262669 w 8613217"/>
                <a:gd name="connsiteY229" fmla="*/ 3072976 h 6281670"/>
                <a:gd name="connsiteX230" fmla="*/ 2434960 w 8613217"/>
                <a:gd name="connsiteY230" fmla="*/ 3101243 h 6281670"/>
                <a:gd name="connsiteX231" fmla="*/ 2635518 w 8613217"/>
                <a:gd name="connsiteY231" fmla="*/ 3164506 h 6281670"/>
                <a:gd name="connsiteX232" fmla="*/ 3038653 w 8613217"/>
                <a:gd name="connsiteY232" fmla="*/ 3453902 h 6281670"/>
                <a:gd name="connsiteX233" fmla="*/ 3580428 w 8613217"/>
                <a:gd name="connsiteY233" fmla="*/ 4087880 h 6281670"/>
                <a:gd name="connsiteX234" fmla="*/ 3776274 w 8613217"/>
                <a:gd name="connsiteY234" fmla="*/ 4626290 h 6281670"/>
                <a:gd name="connsiteX235" fmla="*/ 3813963 w 8613217"/>
                <a:gd name="connsiteY235" fmla="*/ 4802619 h 6281670"/>
                <a:gd name="connsiteX236" fmla="*/ 3811944 w 8613217"/>
                <a:gd name="connsiteY236" fmla="*/ 5407658 h 6281670"/>
                <a:gd name="connsiteX237" fmla="*/ 3881265 w 8613217"/>
                <a:gd name="connsiteY237" fmla="*/ 5874056 h 6281670"/>
                <a:gd name="connsiteX238" fmla="*/ 3879919 w 8613217"/>
                <a:gd name="connsiteY238" fmla="*/ 5898957 h 6281670"/>
                <a:gd name="connsiteX239" fmla="*/ 3757430 w 8613217"/>
                <a:gd name="connsiteY239" fmla="*/ 5946068 h 6281670"/>
                <a:gd name="connsiteX240" fmla="*/ 3743970 w 8613217"/>
                <a:gd name="connsiteY240" fmla="*/ 6053750 h 6281670"/>
                <a:gd name="connsiteX241" fmla="*/ 3803195 w 8613217"/>
                <a:gd name="connsiteY241" fmla="*/ 6092112 h 6281670"/>
                <a:gd name="connsiteX242" fmla="*/ 3896071 w 8613217"/>
                <a:gd name="connsiteY242" fmla="*/ 6023464 h 6281670"/>
                <a:gd name="connsiteX243" fmla="*/ 3920972 w 8613217"/>
                <a:gd name="connsiteY243" fmla="*/ 5996544 h 6281670"/>
                <a:gd name="connsiteX244" fmla="*/ 3918953 w 8613217"/>
                <a:gd name="connsiteY244" fmla="*/ 6053077 h 6281670"/>
                <a:gd name="connsiteX245" fmla="*/ 3931741 w 8613217"/>
                <a:gd name="connsiteY245" fmla="*/ 6077978 h 6281670"/>
                <a:gd name="connsiteX246" fmla="*/ 3951931 w 8613217"/>
                <a:gd name="connsiteY246" fmla="*/ 6055769 h 6281670"/>
                <a:gd name="connsiteX247" fmla="*/ 3972121 w 8613217"/>
                <a:gd name="connsiteY247" fmla="*/ 5988468 h 6281670"/>
                <a:gd name="connsiteX248" fmla="*/ 3994331 w 8613217"/>
                <a:gd name="connsiteY248" fmla="*/ 5968277 h 6281670"/>
                <a:gd name="connsiteX249" fmla="*/ 4005099 w 8613217"/>
                <a:gd name="connsiteY249" fmla="*/ 5995198 h 6281670"/>
                <a:gd name="connsiteX250" fmla="*/ 4071054 w 8613217"/>
                <a:gd name="connsiteY250" fmla="*/ 6040290 h 6281670"/>
                <a:gd name="connsiteX251" fmla="*/ 4100667 w 8613217"/>
                <a:gd name="connsiteY251" fmla="*/ 6026829 h 6281670"/>
                <a:gd name="connsiteX252" fmla="*/ 4110089 w 8613217"/>
                <a:gd name="connsiteY252" fmla="*/ 5993179 h 6281670"/>
                <a:gd name="connsiteX253" fmla="*/ 4124895 w 8613217"/>
                <a:gd name="connsiteY253" fmla="*/ 6032214 h 6281670"/>
                <a:gd name="connsiteX254" fmla="*/ 4117492 w 8613217"/>
                <a:gd name="connsiteY254" fmla="*/ 6106918 h 6281670"/>
                <a:gd name="connsiteX255" fmla="*/ 4080476 w 8613217"/>
                <a:gd name="connsiteY255" fmla="*/ 6141242 h 6281670"/>
                <a:gd name="connsiteX256" fmla="*/ 4176717 w 8613217"/>
                <a:gd name="connsiteY256" fmla="*/ 6189025 h 6281670"/>
                <a:gd name="connsiteX257" fmla="*/ 4170660 w 8613217"/>
                <a:gd name="connsiteY257" fmla="*/ 6271133 h 6281670"/>
                <a:gd name="connsiteX258" fmla="*/ 4195562 w 8613217"/>
                <a:gd name="connsiteY258" fmla="*/ 6277863 h 6281670"/>
                <a:gd name="connsiteX259" fmla="*/ 4261517 w 8613217"/>
                <a:gd name="connsiteY259" fmla="*/ 6267768 h 6281670"/>
                <a:gd name="connsiteX260" fmla="*/ 4289784 w 8613217"/>
                <a:gd name="connsiteY260" fmla="*/ 6247578 h 6281670"/>
                <a:gd name="connsiteX261" fmla="*/ 4295840 w 8613217"/>
                <a:gd name="connsiteY261" fmla="*/ 6204505 h 6281670"/>
                <a:gd name="connsiteX262" fmla="*/ 4305936 w 8613217"/>
                <a:gd name="connsiteY262" fmla="*/ 6182969 h 6281670"/>
                <a:gd name="connsiteX263" fmla="*/ 4324107 w 8613217"/>
                <a:gd name="connsiteY263" fmla="*/ 6199794 h 6281670"/>
                <a:gd name="connsiteX264" fmla="*/ 4336894 w 8613217"/>
                <a:gd name="connsiteY264" fmla="*/ 6230752 h 6281670"/>
                <a:gd name="connsiteX265" fmla="*/ 4342951 w 8613217"/>
                <a:gd name="connsiteY265" fmla="*/ 6226714 h 6281670"/>
                <a:gd name="connsiteX266" fmla="*/ 4369872 w 8613217"/>
                <a:gd name="connsiteY266" fmla="*/ 6185660 h 6281670"/>
                <a:gd name="connsiteX267" fmla="*/ 4382659 w 8613217"/>
                <a:gd name="connsiteY267" fmla="*/ 6234791 h 6281670"/>
                <a:gd name="connsiteX268" fmla="*/ 4406888 w 8613217"/>
                <a:gd name="connsiteY268" fmla="*/ 6265749 h 6281670"/>
                <a:gd name="connsiteX269" fmla="*/ 4484284 w 8613217"/>
                <a:gd name="connsiteY269" fmla="*/ 6275171 h 6281670"/>
                <a:gd name="connsiteX270" fmla="*/ 4499090 w 8613217"/>
                <a:gd name="connsiteY270" fmla="*/ 6272479 h 6281670"/>
                <a:gd name="connsiteX271" fmla="*/ 4512551 w 8613217"/>
                <a:gd name="connsiteY271" fmla="*/ 6181622 h 6281670"/>
                <a:gd name="connsiteX272" fmla="*/ 4572449 w 8613217"/>
                <a:gd name="connsiteY272" fmla="*/ 6153356 h 6281670"/>
                <a:gd name="connsiteX273" fmla="*/ 4575814 w 8613217"/>
                <a:gd name="connsiteY273" fmla="*/ 6127781 h 6281670"/>
                <a:gd name="connsiteX274" fmla="*/ 4538125 w 8613217"/>
                <a:gd name="connsiteY274" fmla="*/ 6076633 h 6281670"/>
                <a:gd name="connsiteX275" fmla="*/ 4536779 w 8613217"/>
                <a:gd name="connsiteY275" fmla="*/ 6042309 h 6281670"/>
                <a:gd name="connsiteX276" fmla="*/ 4573122 w 8613217"/>
                <a:gd name="connsiteY276" fmla="*/ 6032214 h 6281670"/>
                <a:gd name="connsiteX277" fmla="*/ 4637731 w 8613217"/>
                <a:gd name="connsiteY277" fmla="*/ 6051058 h 6281670"/>
                <a:gd name="connsiteX278" fmla="*/ 4665997 w 8613217"/>
                <a:gd name="connsiteY278" fmla="*/ 6029522 h 6281670"/>
                <a:gd name="connsiteX279" fmla="*/ 4665997 w 8613217"/>
                <a:gd name="connsiteY279" fmla="*/ 5985776 h 6281670"/>
                <a:gd name="connsiteX280" fmla="*/ 4681477 w 8613217"/>
                <a:gd name="connsiteY280" fmla="*/ 5966931 h 6281670"/>
                <a:gd name="connsiteX281" fmla="*/ 4701667 w 8613217"/>
                <a:gd name="connsiteY281" fmla="*/ 5981065 h 6281670"/>
                <a:gd name="connsiteX282" fmla="*/ 4724550 w 8613217"/>
                <a:gd name="connsiteY282" fmla="*/ 6054423 h 6281670"/>
                <a:gd name="connsiteX283" fmla="*/ 4743394 w 8613217"/>
                <a:gd name="connsiteY283" fmla="*/ 6073268 h 6281670"/>
                <a:gd name="connsiteX284" fmla="*/ 4752143 w 8613217"/>
                <a:gd name="connsiteY284" fmla="*/ 6050385 h 6281670"/>
                <a:gd name="connsiteX285" fmla="*/ 4752143 w 8613217"/>
                <a:gd name="connsiteY285" fmla="*/ 5996544 h 6281670"/>
                <a:gd name="connsiteX286" fmla="*/ 4800600 w 8613217"/>
                <a:gd name="connsiteY286" fmla="*/ 6046347 h 6281670"/>
                <a:gd name="connsiteX287" fmla="*/ 4859825 w 8613217"/>
                <a:gd name="connsiteY287" fmla="*/ 6088747 h 6281670"/>
                <a:gd name="connsiteX288" fmla="*/ 4932511 w 8613217"/>
                <a:gd name="connsiteY288" fmla="*/ 6036252 h 6281670"/>
                <a:gd name="connsiteX289" fmla="*/ 4919050 w 8613217"/>
                <a:gd name="connsiteY289" fmla="*/ 5940011 h 6281670"/>
                <a:gd name="connsiteX290" fmla="*/ 4830213 w 8613217"/>
                <a:gd name="connsiteY290" fmla="*/ 5933281 h 6281670"/>
                <a:gd name="connsiteX291" fmla="*/ 4779064 w 8613217"/>
                <a:gd name="connsiteY291" fmla="*/ 5876074 h 6281670"/>
                <a:gd name="connsiteX292" fmla="*/ 4778391 w 8613217"/>
                <a:gd name="connsiteY292" fmla="*/ 5829637 h 6281670"/>
                <a:gd name="connsiteX293" fmla="*/ 5091342 w 8613217"/>
                <a:gd name="connsiteY293" fmla="*/ 5236712 h 6281670"/>
                <a:gd name="connsiteX294" fmla="*/ 5116243 w 8613217"/>
                <a:gd name="connsiteY294" fmla="*/ 5202389 h 6281670"/>
                <a:gd name="connsiteX295" fmla="*/ 5269690 w 8613217"/>
                <a:gd name="connsiteY295" fmla="*/ 5086631 h 6281670"/>
                <a:gd name="connsiteX296" fmla="*/ 5744837 w 8613217"/>
                <a:gd name="connsiteY296" fmla="*/ 4795889 h 6281670"/>
                <a:gd name="connsiteX297" fmla="*/ 5814830 w 8613217"/>
                <a:gd name="connsiteY297" fmla="*/ 4775699 h 6281670"/>
                <a:gd name="connsiteX298" fmla="*/ 6103553 w 8613217"/>
                <a:gd name="connsiteY298" fmla="*/ 4765603 h 6281670"/>
                <a:gd name="connsiteX299" fmla="*/ 7086824 w 8613217"/>
                <a:gd name="connsiteY299" fmla="*/ 4811369 h 6281670"/>
                <a:gd name="connsiteX300" fmla="*/ 7489959 w 8613217"/>
                <a:gd name="connsiteY300" fmla="*/ 4805311 h 6281670"/>
                <a:gd name="connsiteX301" fmla="*/ 7516880 w 8613217"/>
                <a:gd name="connsiteY301" fmla="*/ 4801946 h 6281670"/>
                <a:gd name="connsiteX302" fmla="*/ 7536397 w 8613217"/>
                <a:gd name="connsiteY302" fmla="*/ 4800600 h 6281670"/>
                <a:gd name="connsiteX303" fmla="*/ 7619850 w 8613217"/>
                <a:gd name="connsiteY303" fmla="*/ 4791178 h 6281670"/>
                <a:gd name="connsiteX304" fmla="*/ 7661577 w 8613217"/>
                <a:gd name="connsiteY304" fmla="*/ 4813388 h 6281670"/>
                <a:gd name="connsiteX305" fmla="*/ 7920014 w 8613217"/>
                <a:gd name="connsiteY305" fmla="*/ 5004523 h 6281670"/>
                <a:gd name="connsiteX306" fmla="*/ 8354780 w 8613217"/>
                <a:gd name="connsiteY306" fmla="*/ 4830886 h 6281670"/>
                <a:gd name="connsiteX307" fmla="*/ 8579567 w 8613217"/>
                <a:gd name="connsiteY307" fmla="*/ 4409580 h 6281670"/>
                <a:gd name="connsiteX308" fmla="*/ 8613217 w 8613217"/>
                <a:gd name="connsiteY308" fmla="*/ 4250076 h 6281670"/>
                <a:gd name="connsiteX309" fmla="*/ 8613217 w 8613217"/>
                <a:gd name="connsiteY309" fmla="*/ 4196235 h 6281670"/>
                <a:gd name="connsiteX310" fmla="*/ 8420062 w 8613217"/>
                <a:gd name="connsiteY310" fmla="*/ 4211041 h 6281670"/>
                <a:gd name="connsiteX311" fmla="*/ 4571776 w 8613217"/>
                <a:gd name="connsiteY311" fmla="*/ 915970 h 6281670"/>
                <a:gd name="connsiteX312" fmla="*/ 4583890 w 8613217"/>
                <a:gd name="connsiteY312" fmla="*/ 888377 h 6281670"/>
                <a:gd name="connsiteX313" fmla="*/ 4571776 w 8613217"/>
                <a:gd name="connsiteY313" fmla="*/ 915970 h 6281670"/>
                <a:gd name="connsiteX314" fmla="*/ 2362948 w 8613217"/>
                <a:gd name="connsiteY314" fmla="*/ 965100 h 6281670"/>
                <a:gd name="connsiteX315" fmla="*/ 2363621 w 8613217"/>
                <a:gd name="connsiteY315" fmla="*/ 962408 h 6281670"/>
                <a:gd name="connsiteX316" fmla="*/ 2368332 w 8613217"/>
                <a:gd name="connsiteY316" fmla="*/ 967119 h 6281670"/>
                <a:gd name="connsiteX317" fmla="*/ 2362948 w 8613217"/>
                <a:gd name="connsiteY317" fmla="*/ 965100 h 6281670"/>
                <a:gd name="connsiteX318" fmla="*/ 2435633 w 8613217"/>
                <a:gd name="connsiteY318" fmla="*/ 1055284 h 6281670"/>
                <a:gd name="connsiteX319" fmla="*/ 2426211 w 8613217"/>
                <a:gd name="connsiteY319" fmla="*/ 1053265 h 6281670"/>
                <a:gd name="connsiteX320" fmla="*/ 2370351 w 8613217"/>
                <a:gd name="connsiteY320" fmla="*/ 968465 h 6281670"/>
                <a:gd name="connsiteX321" fmla="*/ 2432268 w 8613217"/>
                <a:gd name="connsiteY321" fmla="*/ 1045862 h 6281670"/>
                <a:gd name="connsiteX322" fmla="*/ 2435633 w 8613217"/>
                <a:gd name="connsiteY322" fmla="*/ 1055284 h 6281670"/>
                <a:gd name="connsiteX323" fmla="*/ 695895 w 8613217"/>
                <a:gd name="connsiteY323" fmla="*/ 1016922 h 6281670"/>
                <a:gd name="connsiteX324" fmla="*/ 692530 w 8613217"/>
                <a:gd name="connsiteY324" fmla="*/ 1005481 h 6281670"/>
                <a:gd name="connsiteX325" fmla="*/ 695895 w 8613217"/>
                <a:gd name="connsiteY325" fmla="*/ 1016922 h 6281670"/>
                <a:gd name="connsiteX326" fmla="*/ 4511205 w 8613217"/>
                <a:gd name="connsiteY326" fmla="*/ 6014042 h 6281670"/>
                <a:gd name="connsiteX327" fmla="*/ 4537452 w 8613217"/>
                <a:gd name="connsiteY327" fmla="*/ 5944049 h 6281670"/>
                <a:gd name="connsiteX328" fmla="*/ 4511205 w 8613217"/>
                <a:gd name="connsiteY328" fmla="*/ 6014042 h 6281670"/>
                <a:gd name="connsiteX329" fmla="*/ 4750797 w 8613217"/>
                <a:gd name="connsiteY329" fmla="*/ 5917128 h 6281670"/>
                <a:gd name="connsiteX330" fmla="*/ 4741375 w 8613217"/>
                <a:gd name="connsiteY330" fmla="*/ 5939338 h 6281670"/>
                <a:gd name="connsiteX331" fmla="*/ 4732626 w 8613217"/>
                <a:gd name="connsiteY331" fmla="*/ 5935300 h 6281670"/>
                <a:gd name="connsiteX332" fmla="*/ 4727915 w 8613217"/>
                <a:gd name="connsiteY332" fmla="*/ 5907706 h 6281670"/>
                <a:gd name="connsiteX333" fmla="*/ 4750797 w 8613217"/>
                <a:gd name="connsiteY333" fmla="*/ 5875402 h 6281670"/>
                <a:gd name="connsiteX334" fmla="*/ 4750797 w 8613217"/>
                <a:gd name="connsiteY334" fmla="*/ 5917128 h 6281670"/>
                <a:gd name="connsiteX335" fmla="*/ 4875978 w 8613217"/>
                <a:gd name="connsiteY335" fmla="*/ 5457461 h 6281670"/>
                <a:gd name="connsiteX336" fmla="*/ 4616868 w 8613217"/>
                <a:gd name="connsiteY336" fmla="*/ 5877421 h 6281670"/>
                <a:gd name="connsiteX337" fmla="*/ 4562354 w 8613217"/>
                <a:gd name="connsiteY337" fmla="*/ 5884824 h 6281670"/>
                <a:gd name="connsiteX338" fmla="*/ 4880015 w 8613217"/>
                <a:gd name="connsiteY338" fmla="*/ 5419772 h 6281670"/>
                <a:gd name="connsiteX339" fmla="*/ 4875978 w 8613217"/>
                <a:gd name="connsiteY339" fmla="*/ 5457461 h 6281670"/>
                <a:gd name="connsiteX340" fmla="*/ 5020675 w 8613217"/>
                <a:gd name="connsiteY340" fmla="*/ 5141145 h 6281670"/>
                <a:gd name="connsiteX341" fmla="*/ 4989717 w 8613217"/>
                <a:gd name="connsiteY341" fmla="*/ 5179506 h 6281670"/>
                <a:gd name="connsiteX342" fmla="*/ 4445922 w 8613217"/>
                <a:gd name="connsiteY342" fmla="*/ 5878767 h 6281670"/>
                <a:gd name="connsiteX343" fmla="*/ 4415637 w 8613217"/>
                <a:gd name="connsiteY343" fmla="*/ 5953471 h 6281670"/>
                <a:gd name="connsiteX344" fmla="*/ 4357085 w 8613217"/>
                <a:gd name="connsiteY344" fmla="*/ 6075286 h 6281670"/>
                <a:gd name="connsiteX345" fmla="*/ 4338240 w 8613217"/>
                <a:gd name="connsiteY345" fmla="*/ 6125762 h 6281670"/>
                <a:gd name="connsiteX346" fmla="*/ 4322761 w 8613217"/>
                <a:gd name="connsiteY346" fmla="*/ 6080671 h 6281670"/>
                <a:gd name="connsiteX347" fmla="*/ 4306609 w 8613217"/>
                <a:gd name="connsiteY347" fmla="*/ 6061826 h 6281670"/>
                <a:gd name="connsiteX348" fmla="*/ 4295168 w 8613217"/>
                <a:gd name="connsiteY348" fmla="*/ 6082689 h 6281670"/>
                <a:gd name="connsiteX349" fmla="*/ 4292475 w 8613217"/>
                <a:gd name="connsiteY349" fmla="*/ 6112302 h 6281670"/>
                <a:gd name="connsiteX350" fmla="*/ 4277669 w 8613217"/>
                <a:gd name="connsiteY350" fmla="*/ 6097496 h 6281670"/>
                <a:gd name="connsiteX351" fmla="*/ 4183447 w 8613217"/>
                <a:gd name="connsiteY351" fmla="*/ 5282478 h 6281670"/>
                <a:gd name="connsiteX352" fmla="*/ 4412945 w 8613217"/>
                <a:gd name="connsiteY352" fmla="*/ 4743394 h 6281670"/>
                <a:gd name="connsiteX353" fmla="*/ 5036828 w 8613217"/>
                <a:gd name="connsiteY353" fmla="*/ 3935106 h 6281670"/>
                <a:gd name="connsiteX354" fmla="*/ 5054999 w 8613217"/>
                <a:gd name="connsiteY354" fmla="*/ 3966064 h 6281670"/>
                <a:gd name="connsiteX355" fmla="*/ 5020675 w 8613217"/>
                <a:gd name="connsiteY35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504378 w 8613217"/>
                <a:gd name="connsiteY165" fmla="*/ 2605906 h 6281670"/>
                <a:gd name="connsiteX166" fmla="*/ 3733875 w 8613217"/>
                <a:gd name="connsiteY166" fmla="*/ 3249979 h 6281670"/>
                <a:gd name="connsiteX167" fmla="*/ 3823385 w 8613217"/>
                <a:gd name="connsiteY167" fmla="*/ 4359777 h 6281670"/>
                <a:gd name="connsiteX168" fmla="*/ 3816655 w 8613217"/>
                <a:gd name="connsiteY168" fmla="*/ 4369199 h 6281670"/>
                <a:gd name="connsiteX169" fmla="*/ 3800503 w 8613217"/>
                <a:gd name="connsiteY169" fmla="*/ 4322761 h 6281670"/>
                <a:gd name="connsiteX170" fmla="*/ 3407464 w 8613217"/>
                <a:gd name="connsiteY170" fmla="*/ 3663208 h 6281670"/>
                <a:gd name="connsiteX171" fmla="*/ 2516395 w 8613217"/>
                <a:gd name="connsiteY171" fmla="*/ 2980101 h 6281670"/>
                <a:gd name="connsiteX172" fmla="*/ 2502934 w 8613217"/>
                <a:gd name="connsiteY172" fmla="*/ 2971351 h 6281670"/>
                <a:gd name="connsiteX173" fmla="*/ 2390541 w 8613217"/>
                <a:gd name="connsiteY173" fmla="*/ 2898666 h 6281670"/>
                <a:gd name="connsiteX174" fmla="*/ 2247863 w 8613217"/>
                <a:gd name="connsiteY174" fmla="*/ 2802425 h 6281670"/>
                <a:gd name="connsiteX175" fmla="*/ 2055381 w 8613217"/>
                <a:gd name="connsiteY175" fmla="*/ 2665131 h 6281670"/>
                <a:gd name="connsiteX176" fmla="*/ 1471879 w 8613217"/>
                <a:gd name="connsiteY176" fmla="*/ 2148930 h 6281670"/>
                <a:gd name="connsiteX177" fmla="*/ 1461111 w 8613217"/>
                <a:gd name="connsiteY177" fmla="*/ 2109895 h 6281670"/>
                <a:gd name="connsiteX178" fmla="*/ 1501492 w 8613217"/>
                <a:gd name="connsiteY178" fmla="*/ 1918759 h 6281670"/>
                <a:gd name="connsiteX179" fmla="*/ 1395155 w 8613217"/>
                <a:gd name="connsiteY179" fmla="*/ 1570812 h 6281670"/>
                <a:gd name="connsiteX180" fmla="*/ 937507 w 8613217"/>
                <a:gd name="connsiteY180" fmla="*/ 860783 h 6281670"/>
                <a:gd name="connsiteX181" fmla="*/ 682435 w 8613217"/>
                <a:gd name="connsiteY181" fmla="*/ 471109 h 6281670"/>
                <a:gd name="connsiteX182" fmla="*/ 590905 w 8613217"/>
                <a:gd name="connsiteY182" fmla="*/ 214691 h 6281670"/>
                <a:gd name="connsiteX183" fmla="*/ 581483 w 8613217"/>
                <a:gd name="connsiteY183" fmla="*/ 222767 h 6281670"/>
                <a:gd name="connsiteX184" fmla="*/ 555909 w 8613217"/>
                <a:gd name="connsiteY184" fmla="*/ 262475 h 6281670"/>
                <a:gd name="connsiteX185" fmla="*/ 423998 w 8613217"/>
                <a:gd name="connsiteY185" fmla="*/ 619845 h 6281670"/>
                <a:gd name="connsiteX186" fmla="*/ 443515 w 8613217"/>
                <a:gd name="connsiteY186" fmla="*/ 1227575 h 6281670"/>
                <a:gd name="connsiteX187" fmla="*/ 806942 w 8613217"/>
                <a:gd name="connsiteY187" fmla="*/ 1996156 h 6281670"/>
                <a:gd name="connsiteX188" fmla="*/ 1087589 w 8613217"/>
                <a:gd name="connsiteY188" fmla="*/ 2216231 h 6281670"/>
                <a:gd name="connsiteX189" fmla="*/ 1317086 w 8613217"/>
                <a:gd name="connsiteY189" fmla="*/ 2233729 h 6281670"/>
                <a:gd name="connsiteX190" fmla="*/ 1327181 w 8613217"/>
                <a:gd name="connsiteY190" fmla="*/ 2198060 h 6281670"/>
                <a:gd name="connsiteX191" fmla="*/ 816364 w 8613217"/>
                <a:gd name="connsiteY191" fmla="*/ 1324489 h 6281670"/>
                <a:gd name="connsiteX192" fmla="*/ 702625 w 8613217"/>
                <a:gd name="connsiteY192" fmla="*/ 1031056 h 6281670"/>
                <a:gd name="connsiteX193" fmla="*/ 767908 w 8613217"/>
                <a:gd name="connsiteY193" fmla="*/ 1173061 h 6281670"/>
                <a:gd name="connsiteX194" fmla="*/ 1444285 w 8613217"/>
                <a:gd name="connsiteY194" fmla="*/ 2226326 h 6281670"/>
                <a:gd name="connsiteX195" fmla="*/ 2209501 w 8613217"/>
                <a:gd name="connsiteY195" fmla="*/ 2876457 h 6281670"/>
                <a:gd name="connsiteX196" fmla="*/ 2308434 w 8613217"/>
                <a:gd name="connsiteY196" fmla="*/ 2939720 h 6281670"/>
                <a:gd name="connsiteX197" fmla="*/ 2340738 w 8613217"/>
                <a:gd name="connsiteY197" fmla="*/ 2972025 h 6281670"/>
                <a:gd name="connsiteX198" fmla="*/ 2302377 w 8613217"/>
                <a:gd name="connsiteY198" fmla="*/ 2972025 h 6281670"/>
                <a:gd name="connsiteX199" fmla="*/ 2266034 w 8613217"/>
                <a:gd name="connsiteY199" fmla="*/ 2967313 h 6281670"/>
                <a:gd name="connsiteX200" fmla="*/ 1817807 w 8613217"/>
                <a:gd name="connsiteY200" fmla="*/ 3025866 h 6281670"/>
                <a:gd name="connsiteX201" fmla="*/ 1007500 w 8613217"/>
                <a:gd name="connsiteY201" fmla="*/ 3309877 h 6281670"/>
                <a:gd name="connsiteX202" fmla="*/ 960389 w 8613217"/>
                <a:gd name="connsiteY202" fmla="*/ 3293725 h 6281670"/>
                <a:gd name="connsiteX203" fmla="*/ 446207 w 8613217"/>
                <a:gd name="connsiteY203" fmla="*/ 3134221 h 6281670"/>
                <a:gd name="connsiteX204" fmla="*/ 217383 w 8613217"/>
                <a:gd name="connsiteY204" fmla="*/ 3227096 h 6281670"/>
                <a:gd name="connsiteX205" fmla="*/ 0 w 8613217"/>
                <a:gd name="connsiteY205" fmla="*/ 3236518 h 6281670"/>
                <a:gd name="connsiteX206" fmla="*/ 0 w 8613217"/>
                <a:gd name="connsiteY206" fmla="*/ 3330740 h 6281670"/>
                <a:gd name="connsiteX207" fmla="*/ 9422 w 8613217"/>
                <a:gd name="connsiteY207" fmla="*/ 3346892 h 6281670"/>
                <a:gd name="connsiteX208" fmla="*/ 255072 w 8613217"/>
                <a:gd name="connsiteY208" fmla="*/ 3717723 h 6281670"/>
                <a:gd name="connsiteX209" fmla="*/ 747044 w 8613217"/>
                <a:gd name="connsiteY209" fmla="*/ 3826078 h 6281670"/>
                <a:gd name="connsiteX210" fmla="*/ 1016249 w 8613217"/>
                <a:gd name="connsiteY210" fmla="*/ 3490244 h 6281670"/>
                <a:gd name="connsiteX211" fmla="*/ 981253 w 8613217"/>
                <a:gd name="connsiteY211" fmla="*/ 3461305 h 6281670"/>
                <a:gd name="connsiteX212" fmla="*/ 563312 w 8613217"/>
                <a:gd name="connsiteY212" fmla="*/ 3490917 h 6281670"/>
                <a:gd name="connsiteX213" fmla="*/ 390347 w 8613217"/>
                <a:gd name="connsiteY213" fmla="*/ 3460632 h 6281670"/>
                <a:gd name="connsiteX214" fmla="*/ 489953 w 8613217"/>
                <a:gd name="connsiteY214" fmla="*/ 3463997 h 6281670"/>
                <a:gd name="connsiteX215" fmla="*/ 903183 w 8613217"/>
                <a:gd name="connsiteY215" fmla="*/ 3408137 h 6281670"/>
                <a:gd name="connsiteX216" fmla="*/ 1043170 w 8613217"/>
                <a:gd name="connsiteY216" fmla="*/ 3372467 h 6281670"/>
                <a:gd name="connsiteX217" fmla="*/ 1508895 w 8613217"/>
                <a:gd name="connsiteY217" fmla="*/ 3218347 h 6281670"/>
                <a:gd name="connsiteX218" fmla="*/ 1912029 w 8613217"/>
                <a:gd name="connsiteY218" fmla="*/ 3101243 h 6281670"/>
                <a:gd name="connsiteX219" fmla="*/ 1912029 w 8613217"/>
                <a:gd name="connsiteY219" fmla="*/ 3101243 h 6281670"/>
                <a:gd name="connsiteX220" fmla="*/ 1924816 w 8613217"/>
                <a:gd name="connsiteY220" fmla="*/ 3099224 h 6281670"/>
                <a:gd name="connsiteX221" fmla="*/ 1986061 w 8613217"/>
                <a:gd name="connsiteY221" fmla="*/ 3087783 h 6281670"/>
                <a:gd name="connsiteX222" fmla="*/ 1992791 w 8613217"/>
                <a:gd name="connsiteY222" fmla="*/ 3087110 h 6281670"/>
                <a:gd name="connsiteX223" fmla="*/ 2087013 w 8613217"/>
                <a:gd name="connsiteY223" fmla="*/ 3074322 h 6281670"/>
                <a:gd name="connsiteX224" fmla="*/ 2113933 w 8613217"/>
                <a:gd name="connsiteY224" fmla="*/ 3072976 h 6281670"/>
                <a:gd name="connsiteX225" fmla="*/ 2118644 w 8613217"/>
                <a:gd name="connsiteY225" fmla="*/ 3064227 h 6281670"/>
                <a:gd name="connsiteX226" fmla="*/ 2257958 w 8613217"/>
                <a:gd name="connsiteY226" fmla="*/ 3064227 h 6281670"/>
                <a:gd name="connsiteX227" fmla="*/ 2262669 w 8613217"/>
                <a:gd name="connsiteY227" fmla="*/ 3072976 h 6281670"/>
                <a:gd name="connsiteX228" fmla="*/ 2434960 w 8613217"/>
                <a:gd name="connsiteY228" fmla="*/ 3101243 h 6281670"/>
                <a:gd name="connsiteX229" fmla="*/ 2635518 w 8613217"/>
                <a:gd name="connsiteY229" fmla="*/ 3164506 h 6281670"/>
                <a:gd name="connsiteX230" fmla="*/ 3038653 w 8613217"/>
                <a:gd name="connsiteY230" fmla="*/ 3453902 h 6281670"/>
                <a:gd name="connsiteX231" fmla="*/ 3580428 w 8613217"/>
                <a:gd name="connsiteY231" fmla="*/ 4087880 h 6281670"/>
                <a:gd name="connsiteX232" fmla="*/ 3776274 w 8613217"/>
                <a:gd name="connsiteY232" fmla="*/ 4626290 h 6281670"/>
                <a:gd name="connsiteX233" fmla="*/ 3813963 w 8613217"/>
                <a:gd name="connsiteY233" fmla="*/ 4802619 h 6281670"/>
                <a:gd name="connsiteX234" fmla="*/ 3811944 w 8613217"/>
                <a:gd name="connsiteY234" fmla="*/ 5407658 h 6281670"/>
                <a:gd name="connsiteX235" fmla="*/ 3881265 w 8613217"/>
                <a:gd name="connsiteY235" fmla="*/ 5874056 h 6281670"/>
                <a:gd name="connsiteX236" fmla="*/ 3879919 w 8613217"/>
                <a:gd name="connsiteY236" fmla="*/ 5898957 h 6281670"/>
                <a:gd name="connsiteX237" fmla="*/ 3757430 w 8613217"/>
                <a:gd name="connsiteY237" fmla="*/ 5946068 h 6281670"/>
                <a:gd name="connsiteX238" fmla="*/ 3743970 w 8613217"/>
                <a:gd name="connsiteY238" fmla="*/ 6053750 h 6281670"/>
                <a:gd name="connsiteX239" fmla="*/ 3803195 w 8613217"/>
                <a:gd name="connsiteY239" fmla="*/ 6092112 h 6281670"/>
                <a:gd name="connsiteX240" fmla="*/ 3896071 w 8613217"/>
                <a:gd name="connsiteY240" fmla="*/ 6023464 h 6281670"/>
                <a:gd name="connsiteX241" fmla="*/ 3920972 w 8613217"/>
                <a:gd name="connsiteY241" fmla="*/ 5996544 h 6281670"/>
                <a:gd name="connsiteX242" fmla="*/ 3918953 w 8613217"/>
                <a:gd name="connsiteY242" fmla="*/ 6053077 h 6281670"/>
                <a:gd name="connsiteX243" fmla="*/ 3931741 w 8613217"/>
                <a:gd name="connsiteY243" fmla="*/ 6077978 h 6281670"/>
                <a:gd name="connsiteX244" fmla="*/ 3951931 w 8613217"/>
                <a:gd name="connsiteY244" fmla="*/ 6055769 h 6281670"/>
                <a:gd name="connsiteX245" fmla="*/ 3972121 w 8613217"/>
                <a:gd name="connsiteY245" fmla="*/ 5988468 h 6281670"/>
                <a:gd name="connsiteX246" fmla="*/ 3994331 w 8613217"/>
                <a:gd name="connsiteY246" fmla="*/ 5968277 h 6281670"/>
                <a:gd name="connsiteX247" fmla="*/ 4005099 w 8613217"/>
                <a:gd name="connsiteY247" fmla="*/ 5995198 h 6281670"/>
                <a:gd name="connsiteX248" fmla="*/ 4071054 w 8613217"/>
                <a:gd name="connsiteY248" fmla="*/ 6040290 h 6281670"/>
                <a:gd name="connsiteX249" fmla="*/ 4100667 w 8613217"/>
                <a:gd name="connsiteY249" fmla="*/ 6026829 h 6281670"/>
                <a:gd name="connsiteX250" fmla="*/ 4110089 w 8613217"/>
                <a:gd name="connsiteY250" fmla="*/ 5993179 h 6281670"/>
                <a:gd name="connsiteX251" fmla="*/ 4124895 w 8613217"/>
                <a:gd name="connsiteY251" fmla="*/ 6032214 h 6281670"/>
                <a:gd name="connsiteX252" fmla="*/ 4117492 w 8613217"/>
                <a:gd name="connsiteY252" fmla="*/ 6106918 h 6281670"/>
                <a:gd name="connsiteX253" fmla="*/ 4080476 w 8613217"/>
                <a:gd name="connsiteY253" fmla="*/ 6141242 h 6281670"/>
                <a:gd name="connsiteX254" fmla="*/ 4176717 w 8613217"/>
                <a:gd name="connsiteY254" fmla="*/ 6189025 h 6281670"/>
                <a:gd name="connsiteX255" fmla="*/ 4170660 w 8613217"/>
                <a:gd name="connsiteY255" fmla="*/ 6271133 h 6281670"/>
                <a:gd name="connsiteX256" fmla="*/ 4195562 w 8613217"/>
                <a:gd name="connsiteY256" fmla="*/ 6277863 h 6281670"/>
                <a:gd name="connsiteX257" fmla="*/ 4261517 w 8613217"/>
                <a:gd name="connsiteY257" fmla="*/ 6267768 h 6281670"/>
                <a:gd name="connsiteX258" fmla="*/ 4289784 w 8613217"/>
                <a:gd name="connsiteY258" fmla="*/ 6247578 h 6281670"/>
                <a:gd name="connsiteX259" fmla="*/ 4295840 w 8613217"/>
                <a:gd name="connsiteY259" fmla="*/ 6204505 h 6281670"/>
                <a:gd name="connsiteX260" fmla="*/ 4305936 w 8613217"/>
                <a:gd name="connsiteY260" fmla="*/ 6182969 h 6281670"/>
                <a:gd name="connsiteX261" fmla="*/ 4324107 w 8613217"/>
                <a:gd name="connsiteY261" fmla="*/ 6199794 h 6281670"/>
                <a:gd name="connsiteX262" fmla="*/ 4336894 w 8613217"/>
                <a:gd name="connsiteY262" fmla="*/ 6230752 h 6281670"/>
                <a:gd name="connsiteX263" fmla="*/ 4342951 w 8613217"/>
                <a:gd name="connsiteY263" fmla="*/ 6226714 h 6281670"/>
                <a:gd name="connsiteX264" fmla="*/ 4369872 w 8613217"/>
                <a:gd name="connsiteY264" fmla="*/ 6185660 h 6281670"/>
                <a:gd name="connsiteX265" fmla="*/ 4382659 w 8613217"/>
                <a:gd name="connsiteY265" fmla="*/ 6234791 h 6281670"/>
                <a:gd name="connsiteX266" fmla="*/ 4406888 w 8613217"/>
                <a:gd name="connsiteY266" fmla="*/ 6265749 h 6281670"/>
                <a:gd name="connsiteX267" fmla="*/ 4484284 w 8613217"/>
                <a:gd name="connsiteY267" fmla="*/ 6275171 h 6281670"/>
                <a:gd name="connsiteX268" fmla="*/ 4499090 w 8613217"/>
                <a:gd name="connsiteY268" fmla="*/ 6272479 h 6281670"/>
                <a:gd name="connsiteX269" fmla="*/ 4512551 w 8613217"/>
                <a:gd name="connsiteY269" fmla="*/ 6181622 h 6281670"/>
                <a:gd name="connsiteX270" fmla="*/ 4572449 w 8613217"/>
                <a:gd name="connsiteY270" fmla="*/ 6153356 h 6281670"/>
                <a:gd name="connsiteX271" fmla="*/ 4575814 w 8613217"/>
                <a:gd name="connsiteY271" fmla="*/ 6127781 h 6281670"/>
                <a:gd name="connsiteX272" fmla="*/ 4538125 w 8613217"/>
                <a:gd name="connsiteY272" fmla="*/ 6076633 h 6281670"/>
                <a:gd name="connsiteX273" fmla="*/ 4536779 w 8613217"/>
                <a:gd name="connsiteY273" fmla="*/ 6042309 h 6281670"/>
                <a:gd name="connsiteX274" fmla="*/ 4573122 w 8613217"/>
                <a:gd name="connsiteY274" fmla="*/ 6032214 h 6281670"/>
                <a:gd name="connsiteX275" fmla="*/ 4637731 w 8613217"/>
                <a:gd name="connsiteY275" fmla="*/ 6051058 h 6281670"/>
                <a:gd name="connsiteX276" fmla="*/ 4665997 w 8613217"/>
                <a:gd name="connsiteY276" fmla="*/ 6029522 h 6281670"/>
                <a:gd name="connsiteX277" fmla="*/ 4665997 w 8613217"/>
                <a:gd name="connsiteY277" fmla="*/ 5985776 h 6281670"/>
                <a:gd name="connsiteX278" fmla="*/ 4681477 w 8613217"/>
                <a:gd name="connsiteY278" fmla="*/ 5966931 h 6281670"/>
                <a:gd name="connsiteX279" fmla="*/ 4701667 w 8613217"/>
                <a:gd name="connsiteY279" fmla="*/ 5981065 h 6281670"/>
                <a:gd name="connsiteX280" fmla="*/ 4724550 w 8613217"/>
                <a:gd name="connsiteY280" fmla="*/ 6054423 h 6281670"/>
                <a:gd name="connsiteX281" fmla="*/ 4743394 w 8613217"/>
                <a:gd name="connsiteY281" fmla="*/ 6073268 h 6281670"/>
                <a:gd name="connsiteX282" fmla="*/ 4752143 w 8613217"/>
                <a:gd name="connsiteY282" fmla="*/ 6050385 h 6281670"/>
                <a:gd name="connsiteX283" fmla="*/ 4752143 w 8613217"/>
                <a:gd name="connsiteY283" fmla="*/ 5996544 h 6281670"/>
                <a:gd name="connsiteX284" fmla="*/ 4800600 w 8613217"/>
                <a:gd name="connsiteY284" fmla="*/ 6046347 h 6281670"/>
                <a:gd name="connsiteX285" fmla="*/ 4859825 w 8613217"/>
                <a:gd name="connsiteY285" fmla="*/ 6088747 h 6281670"/>
                <a:gd name="connsiteX286" fmla="*/ 4932511 w 8613217"/>
                <a:gd name="connsiteY286" fmla="*/ 6036252 h 6281670"/>
                <a:gd name="connsiteX287" fmla="*/ 4919050 w 8613217"/>
                <a:gd name="connsiteY287" fmla="*/ 5940011 h 6281670"/>
                <a:gd name="connsiteX288" fmla="*/ 4830213 w 8613217"/>
                <a:gd name="connsiteY288" fmla="*/ 5933281 h 6281670"/>
                <a:gd name="connsiteX289" fmla="*/ 4779064 w 8613217"/>
                <a:gd name="connsiteY289" fmla="*/ 5876074 h 6281670"/>
                <a:gd name="connsiteX290" fmla="*/ 4778391 w 8613217"/>
                <a:gd name="connsiteY290" fmla="*/ 5829637 h 6281670"/>
                <a:gd name="connsiteX291" fmla="*/ 5091342 w 8613217"/>
                <a:gd name="connsiteY291" fmla="*/ 5236712 h 6281670"/>
                <a:gd name="connsiteX292" fmla="*/ 5116243 w 8613217"/>
                <a:gd name="connsiteY292" fmla="*/ 5202389 h 6281670"/>
                <a:gd name="connsiteX293" fmla="*/ 5269690 w 8613217"/>
                <a:gd name="connsiteY293" fmla="*/ 5086631 h 6281670"/>
                <a:gd name="connsiteX294" fmla="*/ 5744837 w 8613217"/>
                <a:gd name="connsiteY294" fmla="*/ 4795889 h 6281670"/>
                <a:gd name="connsiteX295" fmla="*/ 5814830 w 8613217"/>
                <a:gd name="connsiteY295" fmla="*/ 4775699 h 6281670"/>
                <a:gd name="connsiteX296" fmla="*/ 6103553 w 8613217"/>
                <a:gd name="connsiteY296" fmla="*/ 4765603 h 6281670"/>
                <a:gd name="connsiteX297" fmla="*/ 7086824 w 8613217"/>
                <a:gd name="connsiteY297" fmla="*/ 4811369 h 6281670"/>
                <a:gd name="connsiteX298" fmla="*/ 7489959 w 8613217"/>
                <a:gd name="connsiteY298" fmla="*/ 4805311 h 6281670"/>
                <a:gd name="connsiteX299" fmla="*/ 7516880 w 8613217"/>
                <a:gd name="connsiteY299" fmla="*/ 4801946 h 6281670"/>
                <a:gd name="connsiteX300" fmla="*/ 7536397 w 8613217"/>
                <a:gd name="connsiteY300" fmla="*/ 4800600 h 6281670"/>
                <a:gd name="connsiteX301" fmla="*/ 7619850 w 8613217"/>
                <a:gd name="connsiteY301" fmla="*/ 4791178 h 6281670"/>
                <a:gd name="connsiteX302" fmla="*/ 7661577 w 8613217"/>
                <a:gd name="connsiteY302" fmla="*/ 4813388 h 6281670"/>
                <a:gd name="connsiteX303" fmla="*/ 7920014 w 8613217"/>
                <a:gd name="connsiteY303" fmla="*/ 5004523 h 6281670"/>
                <a:gd name="connsiteX304" fmla="*/ 8354780 w 8613217"/>
                <a:gd name="connsiteY304" fmla="*/ 4830886 h 6281670"/>
                <a:gd name="connsiteX305" fmla="*/ 8579567 w 8613217"/>
                <a:gd name="connsiteY305" fmla="*/ 4409580 h 6281670"/>
                <a:gd name="connsiteX306" fmla="*/ 8613217 w 8613217"/>
                <a:gd name="connsiteY306" fmla="*/ 4250076 h 6281670"/>
                <a:gd name="connsiteX307" fmla="*/ 8613217 w 8613217"/>
                <a:gd name="connsiteY307" fmla="*/ 4196235 h 6281670"/>
                <a:gd name="connsiteX308" fmla="*/ 8420062 w 8613217"/>
                <a:gd name="connsiteY308" fmla="*/ 4211041 h 6281670"/>
                <a:gd name="connsiteX309" fmla="*/ 4571776 w 8613217"/>
                <a:gd name="connsiteY309" fmla="*/ 915970 h 6281670"/>
                <a:gd name="connsiteX310" fmla="*/ 4583890 w 8613217"/>
                <a:gd name="connsiteY310" fmla="*/ 888377 h 6281670"/>
                <a:gd name="connsiteX311" fmla="*/ 4571776 w 8613217"/>
                <a:gd name="connsiteY311" fmla="*/ 915970 h 6281670"/>
                <a:gd name="connsiteX312" fmla="*/ 2362948 w 8613217"/>
                <a:gd name="connsiteY312" fmla="*/ 965100 h 6281670"/>
                <a:gd name="connsiteX313" fmla="*/ 2363621 w 8613217"/>
                <a:gd name="connsiteY313" fmla="*/ 962408 h 6281670"/>
                <a:gd name="connsiteX314" fmla="*/ 2368332 w 8613217"/>
                <a:gd name="connsiteY314" fmla="*/ 967119 h 6281670"/>
                <a:gd name="connsiteX315" fmla="*/ 2362948 w 8613217"/>
                <a:gd name="connsiteY315" fmla="*/ 965100 h 6281670"/>
                <a:gd name="connsiteX316" fmla="*/ 2435633 w 8613217"/>
                <a:gd name="connsiteY316" fmla="*/ 1055284 h 6281670"/>
                <a:gd name="connsiteX317" fmla="*/ 2426211 w 8613217"/>
                <a:gd name="connsiteY317" fmla="*/ 1053265 h 6281670"/>
                <a:gd name="connsiteX318" fmla="*/ 2370351 w 8613217"/>
                <a:gd name="connsiteY318" fmla="*/ 968465 h 6281670"/>
                <a:gd name="connsiteX319" fmla="*/ 2432268 w 8613217"/>
                <a:gd name="connsiteY319" fmla="*/ 1045862 h 6281670"/>
                <a:gd name="connsiteX320" fmla="*/ 2435633 w 8613217"/>
                <a:gd name="connsiteY320" fmla="*/ 1055284 h 6281670"/>
                <a:gd name="connsiteX321" fmla="*/ 695895 w 8613217"/>
                <a:gd name="connsiteY321" fmla="*/ 1016922 h 6281670"/>
                <a:gd name="connsiteX322" fmla="*/ 692530 w 8613217"/>
                <a:gd name="connsiteY322" fmla="*/ 1005481 h 6281670"/>
                <a:gd name="connsiteX323" fmla="*/ 695895 w 8613217"/>
                <a:gd name="connsiteY323" fmla="*/ 1016922 h 6281670"/>
                <a:gd name="connsiteX324" fmla="*/ 4511205 w 8613217"/>
                <a:gd name="connsiteY324" fmla="*/ 6014042 h 6281670"/>
                <a:gd name="connsiteX325" fmla="*/ 4537452 w 8613217"/>
                <a:gd name="connsiteY325" fmla="*/ 5944049 h 6281670"/>
                <a:gd name="connsiteX326" fmla="*/ 4511205 w 8613217"/>
                <a:gd name="connsiteY326" fmla="*/ 6014042 h 6281670"/>
                <a:gd name="connsiteX327" fmla="*/ 4750797 w 8613217"/>
                <a:gd name="connsiteY327" fmla="*/ 5917128 h 6281670"/>
                <a:gd name="connsiteX328" fmla="*/ 4741375 w 8613217"/>
                <a:gd name="connsiteY328" fmla="*/ 5939338 h 6281670"/>
                <a:gd name="connsiteX329" fmla="*/ 4732626 w 8613217"/>
                <a:gd name="connsiteY329" fmla="*/ 5935300 h 6281670"/>
                <a:gd name="connsiteX330" fmla="*/ 4727915 w 8613217"/>
                <a:gd name="connsiteY330" fmla="*/ 5907706 h 6281670"/>
                <a:gd name="connsiteX331" fmla="*/ 4750797 w 8613217"/>
                <a:gd name="connsiteY331" fmla="*/ 5875402 h 6281670"/>
                <a:gd name="connsiteX332" fmla="*/ 4750797 w 8613217"/>
                <a:gd name="connsiteY332" fmla="*/ 5917128 h 6281670"/>
                <a:gd name="connsiteX333" fmla="*/ 4875978 w 8613217"/>
                <a:gd name="connsiteY333" fmla="*/ 5457461 h 6281670"/>
                <a:gd name="connsiteX334" fmla="*/ 4616868 w 8613217"/>
                <a:gd name="connsiteY334" fmla="*/ 5877421 h 6281670"/>
                <a:gd name="connsiteX335" fmla="*/ 4562354 w 8613217"/>
                <a:gd name="connsiteY335" fmla="*/ 5884824 h 6281670"/>
                <a:gd name="connsiteX336" fmla="*/ 4880015 w 8613217"/>
                <a:gd name="connsiteY336" fmla="*/ 5419772 h 6281670"/>
                <a:gd name="connsiteX337" fmla="*/ 4875978 w 8613217"/>
                <a:gd name="connsiteY337" fmla="*/ 5457461 h 6281670"/>
                <a:gd name="connsiteX338" fmla="*/ 5020675 w 8613217"/>
                <a:gd name="connsiteY338" fmla="*/ 5141145 h 6281670"/>
                <a:gd name="connsiteX339" fmla="*/ 4989717 w 8613217"/>
                <a:gd name="connsiteY339" fmla="*/ 5179506 h 6281670"/>
                <a:gd name="connsiteX340" fmla="*/ 4445922 w 8613217"/>
                <a:gd name="connsiteY340" fmla="*/ 5878767 h 6281670"/>
                <a:gd name="connsiteX341" fmla="*/ 4415637 w 8613217"/>
                <a:gd name="connsiteY341" fmla="*/ 5953471 h 6281670"/>
                <a:gd name="connsiteX342" fmla="*/ 4357085 w 8613217"/>
                <a:gd name="connsiteY342" fmla="*/ 6075286 h 6281670"/>
                <a:gd name="connsiteX343" fmla="*/ 4338240 w 8613217"/>
                <a:gd name="connsiteY343" fmla="*/ 6125762 h 6281670"/>
                <a:gd name="connsiteX344" fmla="*/ 4322761 w 8613217"/>
                <a:gd name="connsiteY344" fmla="*/ 6080671 h 6281670"/>
                <a:gd name="connsiteX345" fmla="*/ 4306609 w 8613217"/>
                <a:gd name="connsiteY345" fmla="*/ 6061826 h 6281670"/>
                <a:gd name="connsiteX346" fmla="*/ 4295168 w 8613217"/>
                <a:gd name="connsiteY346" fmla="*/ 6082689 h 6281670"/>
                <a:gd name="connsiteX347" fmla="*/ 4292475 w 8613217"/>
                <a:gd name="connsiteY347" fmla="*/ 6112302 h 6281670"/>
                <a:gd name="connsiteX348" fmla="*/ 4277669 w 8613217"/>
                <a:gd name="connsiteY348" fmla="*/ 6097496 h 6281670"/>
                <a:gd name="connsiteX349" fmla="*/ 4183447 w 8613217"/>
                <a:gd name="connsiteY349" fmla="*/ 5282478 h 6281670"/>
                <a:gd name="connsiteX350" fmla="*/ 4412945 w 8613217"/>
                <a:gd name="connsiteY350" fmla="*/ 4743394 h 6281670"/>
                <a:gd name="connsiteX351" fmla="*/ 5036828 w 8613217"/>
                <a:gd name="connsiteY351" fmla="*/ 3935106 h 6281670"/>
                <a:gd name="connsiteX352" fmla="*/ 5054999 w 8613217"/>
                <a:gd name="connsiteY352" fmla="*/ 3966064 h 6281670"/>
                <a:gd name="connsiteX353" fmla="*/ 5020675 w 8613217"/>
                <a:gd name="connsiteY35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91590 w 8613217"/>
                <a:gd name="connsiteY163" fmla="*/ 2576966 h 6281670"/>
                <a:gd name="connsiteX164" fmla="*/ 3504378 w 8613217"/>
                <a:gd name="connsiteY164" fmla="*/ 2605906 h 6281670"/>
                <a:gd name="connsiteX165" fmla="*/ 3733875 w 8613217"/>
                <a:gd name="connsiteY165" fmla="*/ 3249979 h 6281670"/>
                <a:gd name="connsiteX166" fmla="*/ 3823385 w 8613217"/>
                <a:gd name="connsiteY166" fmla="*/ 4359777 h 6281670"/>
                <a:gd name="connsiteX167" fmla="*/ 3816655 w 8613217"/>
                <a:gd name="connsiteY167" fmla="*/ 4369199 h 6281670"/>
                <a:gd name="connsiteX168" fmla="*/ 3800503 w 8613217"/>
                <a:gd name="connsiteY168" fmla="*/ 4322761 h 6281670"/>
                <a:gd name="connsiteX169" fmla="*/ 3407464 w 8613217"/>
                <a:gd name="connsiteY169" fmla="*/ 3663208 h 6281670"/>
                <a:gd name="connsiteX170" fmla="*/ 2516395 w 8613217"/>
                <a:gd name="connsiteY170" fmla="*/ 2980101 h 6281670"/>
                <a:gd name="connsiteX171" fmla="*/ 2502934 w 8613217"/>
                <a:gd name="connsiteY171" fmla="*/ 2971351 h 6281670"/>
                <a:gd name="connsiteX172" fmla="*/ 2390541 w 8613217"/>
                <a:gd name="connsiteY172" fmla="*/ 2898666 h 6281670"/>
                <a:gd name="connsiteX173" fmla="*/ 2247863 w 8613217"/>
                <a:gd name="connsiteY173" fmla="*/ 2802425 h 6281670"/>
                <a:gd name="connsiteX174" fmla="*/ 2055381 w 8613217"/>
                <a:gd name="connsiteY174" fmla="*/ 2665131 h 6281670"/>
                <a:gd name="connsiteX175" fmla="*/ 1471879 w 8613217"/>
                <a:gd name="connsiteY175" fmla="*/ 2148930 h 6281670"/>
                <a:gd name="connsiteX176" fmla="*/ 1461111 w 8613217"/>
                <a:gd name="connsiteY176" fmla="*/ 2109895 h 6281670"/>
                <a:gd name="connsiteX177" fmla="*/ 1501492 w 8613217"/>
                <a:gd name="connsiteY177" fmla="*/ 1918759 h 6281670"/>
                <a:gd name="connsiteX178" fmla="*/ 1395155 w 8613217"/>
                <a:gd name="connsiteY178" fmla="*/ 1570812 h 6281670"/>
                <a:gd name="connsiteX179" fmla="*/ 937507 w 8613217"/>
                <a:gd name="connsiteY179" fmla="*/ 860783 h 6281670"/>
                <a:gd name="connsiteX180" fmla="*/ 682435 w 8613217"/>
                <a:gd name="connsiteY180" fmla="*/ 471109 h 6281670"/>
                <a:gd name="connsiteX181" fmla="*/ 590905 w 8613217"/>
                <a:gd name="connsiteY181" fmla="*/ 214691 h 6281670"/>
                <a:gd name="connsiteX182" fmla="*/ 581483 w 8613217"/>
                <a:gd name="connsiteY182" fmla="*/ 222767 h 6281670"/>
                <a:gd name="connsiteX183" fmla="*/ 555909 w 8613217"/>
                <a:gd name="connsiteY183" fmla="*/ 262475 h 6281670"/>
                <a:gd name="connsiteX184" fmla="*/ 423998 w 8613217"/>
                <a:gd name="connsiteY184" fmla="*/ 619845 h 6281670"/>
                <a:gd name="connsiteX185" fmla="*/ 443515 w 8613217"/>
                <a:gd name="connsiteY185" fmla="*/ 1227575 h 6281670"/>
                <a:gd name="connsiteX186" fmla="*/ 806942 w 8613217"/>
                <a:gd name="connsiteY186" fmla="*/ 1996156 h 6281670"/>
                <a:gd name="connsiteX187" fmla="*/ 1087589 w 8613217"/>
                <a:gd name="connsiteY187" fmla="*/ 2216231 h 6281670"/>
                <a:gd name="connsiteX188" fmla="*/ 1317086 w 8613217"/>
                <a:gd name="connsiteY188" fmla="*/ 2233729 h 6281670"/>
                <a:gd name="connsiteX189" fmla="*/ 1327181 w 8613217"/>
                <a:gd name="connsiteY189" fmla="*/ 2198060 h 6281670"/>
                <a:gd name="connsiteX190" fmla="*/ 816364 w 8613217"/>
                <a:gd name="connsiteY190" fmla="*/ 1324489 h 6281670"/>
                <a:gd name="connsiteX191" fmla="*/ 702625 w 8613217"/>
                <a:gd name="connsiteY191" fmla="*/ 1031056 h 6281670"/>
                <a:gd name="connsiteX192" fmla="*/ 767908 w 8613217"/>
                <a:gd name="connsiteY192" fmla="*/ 1173061 h 6281670"/>
                <a:gd name="connsiteX193" fmla="*/ 1444285 w 8613217"/>
                <a:gd name="connsiteY193" fmla="*/ 2226326 h 6281670"/>
                <a:gd name="connsiteX194" fmla="*/ 2209501 w 8613217"/>
                <a:gd name="connsiteY194" fmla="*/ 2876457 h 6281670"/>
                <a:gd name="connsiteX195" fmla="*/ 2308434 w 8613217"/>
                <a:gd name="connsiteY195" fmla="*/ 2939720 h 6281670"/>
                <a:gd name="connsiteX196" fmla="*/ 2340738 w 8613217"/>
                <a:gd name="connsiteY196" fmla="*/ 2972025 h 6281670"/>
                <a:gd name="connsiteX197" fmla="*/ 2302377 w 8613217"/>
                <a:gd name="connsiteY197" fmla="*/ 2972025 h 6281670"/>
                <a:gd name="connsiteX198" fmla="*/ 2266034 w 8613217"/>
                <a:gd name="connsiteY198" fmla="*/ 2967313 h 6281670"/>
                <a:gd name="connsiteX199" fmla="*/ 1817807 w 8613217"/>
                <a:gd name="connsiteY199" fmla="*/ 3025866 h 6281670"/>
                <a:gd name="connsiteX200" fmla="*/ 1007500 w 8613217"/>
                <a:gd name="connsiteY200" fmla="*/ 3309877 h 6281670"/>
                <a:gd name="connsiteX201" fmla="*/ 960389 w 8613217"/>
                <a:gd name="connsiteY201" fmla="*/ 3293725 h 6281670"/>
                <a:gd name="connsiteX202" fmla="*/ 446207 w 8613217"/>
                <a:gd name="connsiteY202" fmla="*/ 3134221 h 6281670"/>
                <a:gd name="connsiteX203" fmla="*/ 217383 w 8613217"/>
                <a:gd name="connsiteY203" fmla="*/ 3227096 h 6281670"/>
                <a:gd name="connsiteX204" fmla="*/ 0 w 8613217"/>
                <a:gd name="connsiteY204" fmla="*/ 3236518 h 6281670"/>
                <a:gd name="connsiteX205" fmla="*/ 0 w 8613217"/>
                <a:gd name="connsiteY205" fmla="*/ 3330740 h 6281670"/>
                <a:gd name="connsiteX206" fmla="*/ 9422 w 8613217"/>
                <a:gd name="connsiteY206" fmla="*/ 3346892 h 6281670"/>
                <a:gd name="connsiteX207" fmla="*/ 255072 w 8613217"/>
                <a:gd name="connsiteY207" fmla="*/ 3717723 h 6281670"/>
                <a:gd name="connsiteX208" fmla="*/ 747044 w 8613217"/>
                <a:gd name="connsiteY208" fmla="*/ 3826078 h 6281670"/>
                <a:gd name="connsiteX209" fmla="*/ 1016249 w 8613217"/>
                <a:gd name="connsiteY209" fmla="*/ 3490244 h 6281670"/>
                <a:gd name="connsiteX210" fmla="*/ 981253 w 8613217"/>
                <a:gd name="connsiteY210" fmla="*/ 3461305 h 6281670"/>
                <a:gd name="connsiteX211" fmla="*/ 563312 w 8613217"/>
                <a:gd name="connsiteY211" fmla="*/ 3490917 h 6281670"/>
                <a:gd name="connsiteX212" fmla="*/ 390347 w 8613217"/>
                <a:gd name="connsiteY212" fmla="*/ 3460632 h 6281670"/>
                <a:gd name="connsiteX213" fmla="*/ 489953 w 8613217"/>
                <a:gd name="connsiteY213" fmla="*/ 3463997 h 6281670"/>
                <a:gd name="connsiteX214" fmla="*/ 903183 w 8613217"/>
                <a:gd name="connsiteY214" fmla="*/ 3408137 h 6281670"/>
                <a:gd name="connsiteX215" fmla="*/ 1043170 w 8613217"/>
                <a:gd name="connsiteY215" fmla="*/ 3372467 h 6281670"/>
                <a:gd name="connsiteX216" fmla="*/ 1508895 w 8613217"/>
                <a:gd name="connsiteY216" fmla="*/ 3218347 h 6281670"/>
                <a:gd name="connsiteX217" fmla="*/ 1912029 w 8613217"/>
                <a:gd name="connsiteY217" fmla="*/ 3101243 h 6281670"/>
                <a:gd name="connsiteX218" fmla="*/ 1912029 w 8613217"/>
                <a:gd name="connsiteY218" fmla="*/ 3101243 h 6281670"/>
                <a:gd name="connsiteX219" fmla="*/ 1924816 w 8613217"/>
                <a:gd name="connsiteY219" fmla="*/ 3099224 h 6281670"/>
                <a:gd name="connsiteX220" fmla="*/ 1986061 w 8613217"/>
                <a:gd name="connsiteY220" fmla="*/ 3087783 h 6281670"/>
                <a:gd name="connsiteX221" fmla="*/ 1992791 w 8613217"/>
                <a:gd name="connsiteY221" fmla="*/ 3087110 h 6281670"/>
                <a:gd name="connsiteX222" fmla="*/ 2087013 w 8613217"/>
                <a:gd name="connsiteY222" fmla="*/ 3074322 h 6281670"/>
                <a:gd name="connsiteX223" fmla="*/ 2113933 w 8613217"/>
                <a:gd name="connsiteY223" fmla="*/ 3072976 h 6281670"/>
                <a:gd name="connsiteX224" fmla="*/ 2118644 w 8613217"/>
                <a:gd name="connsiteY224" fmla="*/ 3064227 h 6281670"/>
                <a:gd name="connsiteX225" fmla="*/ 2257958 w 8613217"/>
                <a:gd name="connsiteY225" fmla="*/ 3064227 h 6281670"/>
                <a:gd name="connsiteX226" fmla="*/ 2262669 w 8613217"/>
                <a:gd name="connsiteY226" fmla="*/ 3072976 h 6281670"/>
                <a:gd name="connsiteX227" fmla="*/ 2434960 w 8613217"/>
                <a:gd name="connsiteY227" fmla="*/ 3101243 h 6281670"/>
                <a:gd name="connsiteX228" fmla="*/ 2635518 w 8613217"/>
                <a:gd name="connsiteY228" fmla="*/ 3164506 h 6281670"/>
                <a:gd name="connsiteX229" fmla="*/ 3038653 w 8613217"/>
                <a:gd name="connsiteY229" fmla="*/ 3453902 h 6281670"/>
                <a:gd name="connsiteX230" fmla="*/ 3580428 w 8613217"/>
                <a:gd name="connsiteY230" fmla="*/ 4087880 h 6281670"/>
                <a:gd name="connsiteX231" fmla="*/ 3776274 w 8613217"/>
                <a:gd name="connsiteY231" fmla="*/ 4626290 h 6281670"/>
                <a:gd name="connsiteX232" fmla="*/ 3813963 w 8613217"/>
                <a:gd name="connsiteY232" fmla="*/ 4802619 h 6281670"/>
                <a:gd name="connsiteX233" fmla="*/ 3811944 w 8613217"/>
                <a:gd name="connsiteY233" fmla="*/ 5407658 h 6281670"/>
                <a:gd name="connsiteX234" fmla="*/ 3881265 w 8613217"/>
                <a:gd name="connsiteY234" fmla="*/ 5874056 h 6281670"/>
                <a:gd name="connsiteX235" fmla="*/ 3879919 w 8613217"/>
                <a:gd name="connsiteY235" fmla="*/ 5898957 h 6281670"/>
                <a:gd name="connsiteX236" fmla="*/ 3757430 w 8613217"/>
                <a:gd name="connsiteY236" fmla="*/ 5946068 h 6281670"/>
                <a:gd name="connsiteX237" fmla="*/ 3743970 w 8613217"/>
                <a:gd name="connsiteY237" fmla="*/ 6053750 h 6281670"/>
                <a:gd name="connsiteX238" fmla="*/ 3803195 w 8613217"/>
                <a:gd name="connsiteY238" fmla="*/ 6092112 h 6281670"/>
                <a:gd name="connsiteX239" fmla="*/ 3896071 w 8613217"/>
                <a:gd name="connsiteY239" fmla="*/ 6023464 h 6281670"/>
                <a:gd name="connsiteX240" fmla="*/ 3920972 w 8613217"/>
                <a:gd name="connsiteY240" fmla="*/ 5996544 h 6281670"/>
                <a:gd name="connsiteX241" fmla="*/ 3918953 w 8613217"/>
                <a:gd name="connsiteY241" fmla="*/ 6053077 h 6281670"/>
                <a:gd name="connsiteX242" fmla="*/ 3931741 w 8613217"/>
                <a:gd name="connsiteY242" fmla="*/ 6077978 h 6281670"/>
                <a:gd name="connsiteX243" fmla="*/ 3951931 w 8613217"/>
                <a:gd name="connsiteY243" fmla="*/ 6055769 h 6281670"/>
                <a:gd name="connsiteX244" fmla="*/ 3972121 w 8613217"/>
                <a:gd name="connsiteY244" fmla="*/ 5988468 h 6281670"/>
                <a:gd name="connsiteX245" fmla="*/ 3994331 w 8613217"/>
                <a:gd name="connsiteY245" fmla="*/ 5968277 h 6281670"/>
                <a:gd name="connsiteX246" fmla="*/ 4005099 w 8613217"/>
                <a:gd name="connsiteY246" fmla="*/ 5995198 h 6281670"/>
                <a:gd name="connsiteX247" fmla="*/ 4071054 w 8613217"/>
                <a:gd name="connsiteY247" fmla="*/ 6040290 h 6281670"/>
                <a:gd name="connsiteX248" fmla="*/ 4100667 w 8613217"/>
                <a:gd name="connsiteY248" fmla="*/ 6026829 h 6281670"/>
                <a:gd name="connsiteX249" fmla="*/ 4110089 w 8613217"/>
                <a:gd name="connsiteY249" fmla="*/ 5993179 h 6281670"/>
                <a:gd name="connsiteX250" fmla="*/ 4124895 w 8613217"/>
                <a:gd name="connsiteY250" fmla="*/ 6032214 h 6281670"/>
                <a:gd name="connsiteX251" fmla="*/ 4117492 w 8613217"/>
                <a:gd name="connsiteY251" fmla="*/ 6106918 h 6281670"/>
                <a:gd name="connsiteX252" fmla="*/ 4080476 w 8613217"/>
                <a:gd name="connsiteY252" fmla="*/ 6141242 h 6281670"/>
                <a:gd name="connsiteX253" fmla="*/ 4176717 w 8613217"/>
                <a:gd name="connsiteY253" fmla="*/ 6189025 h 6281670"/>
                <a:gd name="connsiteX254" fmla="*/ 4170660 w 8613217"/>
                <a:gd name="connsiteY254" fmla="*/ 6271133 h 6281670"/>
                <a:gd name="connsiteX255" fmla="*/ 4195562 w 8613217"/>
                <a:gd name="connsiteY255" fmla="*/ 6277863 h 6281670"/>
                <a:gd name="connsiteX256" fmla="*/ 4261517 w 8613217"/>
                <a:gd name="connsiteY256" fmla="*/ 6267768 h 6281670"/>
                <a:gd name="connsiteX257" fmla="*/ 4289784 w 8613217"/>
                <a:gd name="connsiteY257" fmla="*/ 6247578 h 6281670"/>
                <a:gd name="connsiteX258" fmla="*/ 4295840 w 8613217"/>
                <a:gd name="connsiteY258" fmla="*/ 6204505 h 6281670"/>
                <a:gd name="connsiteX259" fmla="*/ 4305936 w 8613217"/>
                <a:gd name="connsiteY259" fmla="*/ 6182969 h 6281670"/>
                <a:gd name="connsiteX260" fmla="*/ 4324107 w 8613217"/>
                <a:gd name="connsiteY260" fmla="*/ 6199794 h 6281670"/>
                <a:gd name="connsiteX261" fmla="*/ 4336894 w 8613217"/>
                <a:gd name="connsiteY261" fmla="*/ 6230752 h 6281670"/>
                <a:gd name="connsiteX262" fmla="*/ 4342951 w 8613217"/>
                <a:gd name="connsiteY262" fmla="*/ 6226714 h 6281670"/>
                <a:gd name="connsiteX263" fmla="*/ 4369872 w 8613217"/>
                <a:gd name="connsiteY263" fmla="*/ 6185660 h 6281670"/>
                <a:gd name="connsiteX264" fmla="*/ 4382659 w 8613217"/>
                <a:gd name="connsiteY264" fmla="*/ 6234791 h 6281670"/>
                <a:gd name="connsiteX265" fmla="*/ 4406888 w 8613217"/>
                <a:gd name="connsiteY265" fmla="*/ 6265749 h 6281670"/>
                <a:gd name="connsiteX266" fmla="*/ 4484284 w 8613217"/>
                <a:gd name="connsiteY266" fmla="*/ 6275171 h 6281670"/>
                <a:gd name="connsiteX267" fmla="*/ 4499090 w 8613217"/>
                <a:gd name="connsiteY267" fmla="*/ 6272479 h 6281670"/>
                <a:gd name="connsiteX268" fmla="*/ 4512551 w 8613217"/>
                <a:gd name="connsiteY268" fmla="*/ 6181622 h 6281670"/>
                <a:gd name="connsiteX269" fmla="*/ 4572449 w 8613217"/>
                <a:gd name="connsiteY269" fmla="*/ 6153356 h 6281670"/>
                <a:gd name="connsiteX270" fmla="*/ 4575814 w 8613217"/>
                <a:gd name="connsiteY270" fmla="*/ 6127781 h 6281670"/>
                <a:gd name="connsiteX271" fmla="*/ 4538125 w 8613217"/>
                <a:gd name="connsiteY271" fmla="*/ 6076633 h 6281670"/>
                <a:gd name="connsiteX272" fmla="*/ 4536779 w 8613217"/>
                <a:gd name="connsiteY272" fmla="*/ 6042309 h 6281670"/>
                <a:gd name="connsiteX273" fmla="*/ 4573122 w 8613217"/>
                <a:gd name="connsiteY273" fmla="*/ 6032214 h 6281670"/>
                <a:gd name="connsiteX274" fmla="*/ 4637731 w 8613217"/>
                <a:gd name="connsiteY274" fmla="*/ 6051058 h 6281670"/>
                <a:gd name="connsiteX275" fmla="*/ 4665997 w 8613217"/>
                <a:gd name="connsiteY275" fmla="*/ 6029522 h 6281670"/>
                <a:gd name="connsiteX276" fmla="*/ 4665997 w 8613217"/>
                <a:gd name="connsiteY276" fmla="*/ 5985776 h 6281670"/>
                <a:gd name="connsiteX277" fmla="*/ 4681477 w 8613217"/>
                <a:gd name="connsiteY277" fmla="*/ 5966931 h 6281670"/>
                <a:gd name="connsiteX278" fmla="*/ 4701667 w 8613217"/>
                <a:gd name="connsiteY278" fmla="*/ 5981065 h 6281670"/>
                <a:gd name="connsiteX279" fmla="*/ 4724550 w 8613217"/>
                <a:gd name="connsiteY279" fmla="*/ 6054423 h 6281670"/>
                <a:gd name="connsiteX280" fmla="*/ 4743394 w 8613217"/>
                <a:gd name="connsiteY280" fmla="*/ 6073268 h 6281670"/>
                <a:gd name="connsiteX281" fmla="*/ 4752143 w 8613217"/>
                <a:gd name="connsiteY281" fmla="*/ 6050385 h 6281670"/>
                <a:gd name="connsiteX282" fmla="*/ 4752143 w 8613217"/>
                <a:gd name="connsiteY282" fmla="*/ 5996544 h 6281670"/>
                <a:gd name="connsiteX283" fmla="*/ 4800600 w 8613217"/>
                <a:gd name="connsiteY283" fmla="*/ 6046347 h 6281670"/>
                <a:gd name="connsiteX284" fmla="*/ 4859825 w 8613217"/>
                <a:gd name="connsiteY284" fmla="*/ 6088747 h 6281670"/>
                <a:gd name="connsiteX285" fmla="*/ 4932511 w 8613217"/>
                <a:gd name="connsiteY285" fmla="*/ 6036252 h 6281670"/>
                <a:gd name="connsiteX286" fmla="*/ 4919050 w 8613217"/>
                <a:gd name="connsiteY286" fmla="*/ 5940011 h 6281670"/>
                <a:gd name="connsiteX287" fmla="*/ 4830213 w 8613217"/>
                <a:gd name="connsiteY287" fmla="*/ 5933281 h 6281670"/>
                <a:gd name="connsiteX288" fmla="*/ 4779064 w 8613217"/>
                <a:gd name="connsiteY288" fmla="*/ 5876074 h 6281670"/>
                <a:gd name="connsiteX289" fmla="*/ 4778391 w 8613217"/>
                <a:gd name="connsiteY289" fmla="*/ 5829637 h 6281670"/>
                <a:gd name="connsiteX290" fmla="*/ 5091342 w 8613217"/>
                <a:gd name="connsiteY290" fmla="*/ 5236712 h 6281670"/>
                <a:gd name="connsiteX291" fmla="*/ 5116243 w 8613217"/>
                <a:gd name="connsiteY291" fmla="*/ 5202389 h 6281670"/>
                <a:gd name="connsiteX292" fmla="*/ 5269690 w 8613217"/>
                <a:gd name="connsiteY292" fmla="*/ 5086631 h 6281670"/>
                <a:gd name="connsiteX293" fmla="*/ 5744837 w 8613217"/>
                <a:gd name="connsiteY293" fmla="*/ 4795889 h 6281670"/>
                <a:gd name="connsiteX294" fmla="*/ 5814830 w 8613217"/>
                <a:gd name="connsiteY294" fmla="*/ 4775699 h 6281670"/>
                <a:gd name="connsiteX295" fmla="*/ 6103553 w 8613217"/>
                <a:gd name="connsiteY295" fmla="*/ 4765603 h 6281670"/>
                <a:gd name="connsiteX296" fmla="*/ 7086824 w 8613217"/>
                <a:gd name="connsiteY296" fmla="*/ 4811369 h 6281670"/>
                <a:gd name="connsiteX297" fmla="*/ 7489959 w 8613217"/>
                <a:gd name="connsiteY297" fmla="*/ 4805311 h 6281670"/>
                <a:gd name="connsiteX298" fmla="*/ 7516880 w 8613217"/>
                <a:gd name="connsiteY298" fmla="*/ 4801946 h 6281670"/>
                <a:gd name="connsiteX299" fmla="*/ 7536397 w 8613217"/>
                <a:gd name="connsiteY299" fmla="*/ 4800600 h 6281670"/>
                <a:gd name="connsiteX300" fmla="*/ 7619850 w 8613217"/>
                <a:gd name="connsiteY300" fmla="*/ 4791178 h 6281670"/>
                <a:gd name="connsiteX301" fmla="*/ 7661577 w 8613217"/>
                <a:gd name="connsiteY301" fmla="*/ 4813388 h 6281670"/>
                <a:gd name="connsiteX302" fmla="*/ 7920014 w 8613217"/>
                <a:gd name="connsiteY302" fmla="*/ 5004523 h 6281670"/>
                <a:gd name="connsiteX303" fmla="*/ 8354780 w 8613217"/>
                <a:gd name="connsiteY303" fmla="*/ 4830886 h 6281670"/>
                <a:gd name="connsiteX304" fmla="*/ 8579567 w 8613217"/>
                <a:gd name="connsiteY304" fmla="*/ 4409580 h 6281670"/>
                <a:gd name="connsiteX305" fmla="*/ 8613217 w 8613217"/>
                <a:gd name="connsiteY305" fmla="*/ 4250076 h 6281670"/>
                <a:gd name="connsiteX306" fmla="*/ 8613217 w 8613217"/>
                <a:gd name="connsiteY306" fmla="*/ 4196235 h 6281670"/>
                <a:gd name="connsiteX307" fmla="*/ 8420062 w 8613217"/>
                <a:gd name="connsiteY307" fmla="*/ 4211041 h 6281670"/>
                <a:gd name="connsiteX308" fmla="*/ 4571776 w 8613217"/>
                <a:gd name="connsiteY308" fmla="*/ 915970 h 6281670"/>
                <a:gd name="connsiteX309" fmla="*/ 4583890 w 8613217"/>
                <a:gd name="connsiteY309" fmla="*/ 888377 h 6281670"/>
                <a:gd name="connsiteX310" fmla="*/ 4571776 w 8613217"/>
                <a:gd name="connsiteY310" fmla="*/ 915970 h 6281670"/>
                <a:gd name="connsiteX311" fmla="*/ 2362948 w 8613217"/>
                <a:gd name="connsiteY311" fmla="*/ 965100 h 6281670"/>
                <a:gd name="connsiteX312" fmla="*/ 2363621 w 8613217"/>
                <a:gd name="connsiteY312" fmla="*/ 962408 h 6281670"/>
                <a:gd name="connsiteX313" fmla="*/ 2368332 w 8613217"/>
                <a:gd name="connsiteY313" fmla="*/ 967119 h 6281670"/>
                <a:gd name="connsiteX314" fmla="*/ 2362948 w 8613217"/>
                <a:gd name="connsiteY314" fmla="*/ 965100 h 6281670"/>
                <a:gd name="connsiteX315" fmla="*/ 2435633 w 8613217"/>
                <a:gd name="connsiteY315" fmla="*/ 1055284 h 6281670"/>
                <a:gd name="connsiteX316" fmla="*/ 2426211 w 8613217"/>
                <a:gd name="connsiteY316" fmla="*/ 1053265 h 6281670"/>
                <a:gd name="connsiteX317" fmla="*/ 2370351 w 8613217"/>
                <a:gd name="connsiteY317" fmla="*/ 968465 h 6281670"/>
                <a:gd name="connsiteX318" fmla="*/ 2432268 w 8613217"/>
                <a:gd name="connsiteY318" fmla="*/ 1045862 h 6281670"/>
                <a:gd name="connsiteX319" fmla="*/ 2435633 w 8613217"/>
                <a:gd name="connsiteY319" fmla="*/ 1055284 h 6281670"/>
                <a:gd name="connsiteX320" fmla="*/ 695895 w 8613217"/>
                <a:gd name="connsiteY320" fmla="*/ 1016922 h 6281670"/>
                <a:gd name="connsiteX321" fmla="*/ 692530 w 8613217"/>
                <a:gd name="connsiteY321" fmla="*/ 1005481 h 6281670"/>
                <a:gd name="connsiteX322" fmla="*/ 695895 w 8613217"/>
                <a:gd name="connsiteY322" fmla="*/ 1016922 h 6281670"/>
                <a:gd name="connsiteX323" fmla="*/ 4511205 w 8613217"/>
                <a:gd name="connsiteY323" fmla="*/ 6014042 h 6281670"/>
                <a:gd name="connsiteX324" fmla="*/ 4537452 w 8613217"/>
                <a:gd name="connsiteY324" fmla="*/ 5944049 h 6281670"/>
                <a:gd name="connsiteX325" fmla="*/ 4511205 w 8613217"/>
                <a:gd name="connsiteY325" fmla="*/ 6014042 h 6281670"/>
                <a:gd name="connsiteX326" fmla="*/ 4750797 w 8613217"/>
                <a:gd name="connsiteY326" fmla="*/ 5917128 h 6281670"/>
                <a:gd name="connsiteX327" fmla="*/ 4741375 w 8613217"/>
                <a:gd name="connsiteY327" fmla="*/ 5939338 h 6281670"/>
                <a:gd name="connsiteX328" fmla="*/ 4732626 w 8613217"/>
                <a:gd name="connsiteY328" fmla="*/ 5935300 h 6281670"/>
                <a:gd name="connsiteX329" fmla="*/ 4727915 w 8613217"/>
                <a:gd name="connsiteY329" fmla="*/ 5907706 h 6281670"/>
                <a:gd name="connsiteX330" fmla="*/ 4750797 w 8613217"/>
                <a:gd name="connsiteY330" fmla="*/ 5875402 h 6281670"/>
                <a:gd name="connsiteX331" fmla="*/ 4750797 w 8613217"/>
                <a:gd name="connsiteY331" fmla="*/ 5917128 h 6281670"/>
                <a:gd name="connsiteX332" fmla="*/ 4875978 w 8613217"/>
                <a:gd name="connsiteY332" fmla="*/ 5457461 h 6281670"/>
                <a:gd name="connsiteX333" fmla="*/ 4616868 w 8613217"/>
                <a:gd name="connsiteY333" fmla="*/ 5877421 h 6281670"/>
                <a:gd name="connsiteX334" fmla="*/ 4562354 w 8613217"/>
                <a:gd name="connsiteY334" fmla="*/ 5884824 h 6281670"/>
                <a:gd name="connsiteX335" fmla="*/ 4880015 w 8613217"/>
                <a:gd name="connsiteY335" fmla="*/ 5419772 h 6281670"/>
                <a:gd name="connsiteX336" fmla="*/ 4875978 w 8613217"/>
                <a:gd name="connsiteY336" fmla="*/ 5457461 h 6281670"/>
                <a:gd name="connsiteX337" fmla="*/ 5020675 w 8613217"/>
                <a:gd name="connsiteY337" fmla="*/ 5141145 h 6281670"/>
                <a:gd name="connsiteX338" fmla="*/ 4989717 w 8613217"/>
                <a:gd name="connsiteY338" fmla="*/ 5179506 h 6281670"/>
                <a:gd name="connsiteX339" fmla="*/ 4445922 w 8613217"/>
                <a:gd name="connsiteY339" fmla="*/ 5878767 h 6281670"/>
                <a:gd name="connsiteX340" fmla="*/ 4415637 w 8613217"/>
                <a:gd name="connsiteY340" fmla="*/ 5953471 h 6281670"/>
                <a:gd name="connsiteX341" fmla="*/ 4357085 w 8613217"/>
                <a:gd name="connsiteY341" fmla="*/ 6075286 h 6281670"/>
                <a:gd name="connsiteX342" fmla="*/ 4338240 w 8613217"/>
                <a:gd name="connsiteY342" fmla="*/ 6125762 h 6281670"/>
                <a:gd name="connsiteX343" fmla="*/ 4322761 w 8613217"/>
                <a:gd name="connsiteY343" fmla="*/ 6080671 h 6281670"/>
                <a:gd name="connsiteX344" fmla="*/ 4306609 w 8613217"/>
                <a:gd name="connsiteY344" fmla="*/ 6061826 h 6281670"/>
                <a:gd name="connsiteX345" fmla="*/ 4295168 w 8613217"/>
                <a:gd name="connsiteY345" fmla="*/ 6082689 h 6281670"/>
                <a:gd name="connsiteX346" fmla="*/ 4292475 w 8613217"/>
                <a:gd name="connsiteY346" fmla="*/ 6112302 h 6281670"/>
                <a:gd name="connsiteX347" fmla="*/ 4277669 w 8613217"/>
                <a:gd name="connsiteY347" fmla="*/ 6097496 h 6281670"/>
                <a:gd name="connsiteX348" fmla="*/ 4183447 w 8613217"/>
                <a:gd name="connsiteY348" fmla="*/ 5282478 h 6281670"/>
                <a:gd name="connsiteX349" fmla="*/ 4412945 w 8613217"/>
                <a:gd name="connsiteY349" fmla="*/ 4743394 h 6281670"/>
                <a:gd name="connsiteX350" fmla="*/ 5036828 w 8613217"/>
                <a:gd name="connsiteY350" fmla="*/ 3935106 h 6281670"/>
                <a:gd name="connsiteX351" fmla="*/ 5054999 w 8613217"/>
                <a:gd name="connsiteY351" fmla="*/ 3966064 h 6281670"/>
                <a:gd name="connsiteX352" fmla="*/ 5020675 w 8613217"/>
                <a:gd name="connsiteY35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504378 w 8613217"/>
                <a:gd name="connsiteY163" fmla="*/ 2605906 h 6281670"/>
                <a:gd name="connsiteX164" fmla="*/ 3733875 w 8613217"/>
                <a:gd name="connsiteY164" fmla="*/ 3249979 h 6281670"/>
                <a:gd name="connsiteX165" fmla="*/ 3823385 w 8613217"/>
                <a:gd name="connsiteY165" fmla="*/ 4359777 h 6281670"/>
                <a:gd name="connsiteX166" fmla="*/ 3816655 w 8613217"/>
                <a:gd name="connsiteY166" fmla="*/ 4369199 h 6281670"/>
                <a:gd name="connsiteX167" fmla="*/ 3800503 w 8613217"/>
                <a:gd name="connsiteY167" fmla="*/ 4322761 h 6281670"/>
                <a:gd name="connsiteX168" fmla="*/ 3407464 w 8613217"/>
                <a:gd name="connsiteY168" fmla="*/ 3663208 h 6281670"/>
                <a:gd name="connsiteX169" fmla="*/ 2516395 w 8613217"/>
                <a:gd name="connsiteY169" fmla="*/ 2980101 h 6281670"/>
                <a:gd name="connsiteX170" fmla="*/ 2502934 w 8613217"/>
                <a:gd name="connsiteY170" fmla="*/ 2971351 h 6281670"/>
                <a:gd name="connsiteX171" fmla="*/ 2390541 w 8613217"/>
                <a:gd name="connsiteY171" fmla="*/ 2898666 h 6281670"/>
                <a:gd name="connsiteX172" fmla="*/ 2247863 w 8613217"/>
                <a:gd name="connsiteY172" fmla="*/ 2802425 h 6281670"/>
                <a:gd name="connsiteX173" fmla="*/ 2055381 w 8613217"/>
                <a:gd name="connsiteY173" fmla="*/ 2665131 h 6281670"/>
                <a:gd name="connsiteX174" fmla="*/ 1471879 w 8613217"/>
                <a:gd name="connsiteY174" fmla="*/ 2148930 h 6281670"/>
                <a:gd name="connsiteX175" fmla="*/ 1461111 w 8613217"/>
                <a:gd name="connsiteY175" fmla="*/ 2109895 h 6281670"/>
                <a:gd name="connsiteX176" fmla="*/ 1501492 w 8613217"/>
                <a:gd name="connsiteY176" fmla="*/ 1918759 h 6281670"/>
                <a:gd name="connsiteX177" fmla="*/ 1395155 w 8613217"/>
                <a:gd name="connsiteY177" fmla="*/ 1570812 h 6281670"/>
                <a:gd name="connsiteX178" fmla="*/ 937507 w 8613217"/>
                <a:gd name="connsiteY178" fmla="*/ 860783 h 6281670"/>
                <a:gd name="connsiteX179" fmla="*/ 682435 w 8613217"/>
                <a:gd name="connsiteY179" fmla="*/ 471109 h 6281670"/>
                <a:gd name="connsiteX180" fmla="*/ 590905 w 8613217"/>
                <a:gd name="connsiteY180" fmla="*/ 214691 h 6281670"/>
                <a:gd name="connsiteX181" fmla="*/ 581483 w 8613217"/>
                <a:gd name="connsiteY181" fmla="*/ 222767 h 6281670"/>
                <a:gd name="connsiteX182" fmla="*/ 555909 w 8613217"/>
                <a:gd name="connsiteY182" fmla="*/ 262475 h 6281670"/>
                <a:gd name="connsiteX183" fmla="*/ 423998 w 8613217"/>
                <a:gd name="connsiteY183" fmla="*/ 619845 h 6281670"/>
                <a:gd name="connsiteX184" fmla="*/ 443515 w 8613217"/>
                <a:gd name="connsiteY184" fmla="*/ 1227575 h 6281670"/>
                <a:gd name="connsiteX185" fmla="*/ 806942 w 8613217"/>
                <a:gd name="connsiteY185" fmla="*/ 1996156 h 6281670"/>
                <a:gd name="connsiteX186" fmla="*/ 1087589 w 8613217"/>
                <a:gd name="connsiteY186" fmla="*/ 2216231 h 6281670"/>
                <a:gd name="connsiteX187" fmla="*/ 1317086 w 8613217"/>
                <a:gd name="connsiteY187" fmla="*/ 2233729 h 6281670"/>
                <a:gd name="connsiteX188" fmla="*/ 1327181 w 8613217"/>
                <a:gd name="connsiteY188" fmla="*/ 2198060 h 6281670"/>
                <a:gd name="connsiteX189" fmla="*/ 816364 w 8613217"/>
                <a:gd name="connsiteY189" fmla="*/ 1324489 h 6281670"/>
                <a:gd name="connsiteX190" fmla="*/ 702625 w 8613217"/>
                <a:gd name="connsiteY190" fmla="*/ 1031056 h 6281670"/>
                <a:gd name="connsiteX191" fmla="*/ 767908 w 8613217"/>
                <a:gd name="connsiteY191" fmla="*/ 1173061 h 6281670"/>
                <a:gd name="connsiteX192" fmla="*/ 1444285 w 8613217"/>
                <a:gd name="connsiteY192" fmla="*/ 2226326 h 6281670"/>
                <a:gd name="connsiteX193" fmla="*/ 2209501 w 8613217"/>
                <a:gd name="connsiteY193" fmla="*/ 2876457 h 6281670"/>
                <a:gd name="connsiteX194" fmla="*/ 2308434 w 8613217"/>
                <a:gd name="connsiteY194" fmla="*/ 2939720 h 6281670"/>
                <a:gd name="connsiteX195" fmla="*/ 2340738 w 8613217"/>
                <a:gd name="connsiteY195" fmla="*/ 2972025 h 6281670"/>
                <a:gd name="connsiteX196" fmla="*/ 2302377 w 8613217"/>
                <a:gd name="connsiteY196" fmla="*/ 2972025 h 6281670"/>
                <a:gd name="connsiteX197" fmla="*/ 2266034 w 8613217"/>
                <a:gd name="connsiteY197" fmla="*/ 2967313 h 6281670"/>
                <a:gd name="connsiteX198" fmla="*/ 1817807 w 8613217"/>
                <a:gd name="connsiteY198" fmla="*/ 3025866 h 6281670"/>
                <a:gd name="connsiteX199" fmla="*/ 1007500 w 8613217"/>
                <a:gd name="connsiteY199" fmla="*/ 3309877 h 6281670"/>
                <a:gd name="connsiteX200" fmla="*/ 960389 w 8613217"/>
                <a:gd name="connsiteY200" fmla="*/ 3293725 h 6281670"/>
                <a:gd name="connsiteX201" fmla="*/ 446207 w 8613217"/>
                <a:gd name="connsiteY201" fmla="*/ 3134221 h 6281670"/>
                <a:gd name="connsiteX202" fmla="*/ 217383 w 8613217"/>
                <a:gd name="connsiteY202" fmla="*/ 3227096 h 6281670"/>
                <a:gd name="connsiteX203" fmla="*/ 0 w 8613217"/>
                <a:gd name="connsiteY203" fmla="*/ 3236518 h 6281670"/>
                <a:gd name="connsiteX204" fmla="*/ 0 w 8613217"/>
                <a:gd name="connsiteY204" fmla="*/ 3330740 h 6281670"/>
                <a:gd name="connsiteX205" fmla="*/ 9422 w 8613217"/>
                <a:gd name="connsiteY205" fmla="*/ 3346892 h 6281670"/>
                <a:gd name="connsiteX206" fmla="*/ 255072 w 8613217"/>
                <a:gd name="connsiteY206" fmla="*/ 3717723 h 6281670"/>
                <a:gd name="connsiteX207" fmla="*/ 747044 w 8613217"/>
                <a:gd name="connsiteY207" fmla="*/ 3826078 h 6281670"/>
                <a:gd name="connsiteX208" fmla="*/ 1016249 w 8613217"/>
                <a:gd name="connsiteY208" fmla="*/ 3490244 h 6281670"/>
                <a:gd name="connsiteX209" fmla="*/ 981253 w 8613217"/>
                <a:gd name="connsiteY209" fmla="*/ 3461305 h 6281670"/>
                <a:gd name="connsiteX210" fmla="*/ 563312 w 8613217"/>
                <a:gd name="connsiteY210" fmla="*/ 3490917 h 6281670"/>
                <a:gd name="connsiteX211" fmla="*/ 390347 w 8613217"/>
                <a:gd name="connsiteY211" fmla="*/ 3460632 h 6281670"/>
                <a:gd name="connsiteX212" fmla="*/ 489953 w 8613217"/>
                <a:gd name="connsiteY212" fmla="*/ 3463997 h 6281670"/>
                <a:gd name="connsiteX213" fmla="*/ 903183 w 8613217"/>
                <a:gd name="connsiteY213" fmla="*/ 3408137 h 6281670"/>
                <a:gd name="connsiteX214" fmla="*/ 1043170 w 8613217"/>
                <a:gd name="connsiteY214" fmla="*/ 3372467 h 6281670"/>
                <a:gd name="connsiteX215" fmla="*/ 1508895 w 8613217"/>
                <a:gd name="connsiteY215" fmla="*/ 3218347 h 6281670"/>
                <a:gd name="connsiteX216" fmla="*/ 1912029 w 8613217"/>
                <a:gd name="connsiteY216" fmla="*/ 3101243 h 6281670"/>
                <a:gd name="connsiteX217" fmla="*/ 1912029 w 8613217"/>
                <a:gd name="connsiteY217" fmla="*/ 3101243 h 6281670"/>
                <a:gd name="connsiteX218" fmla="*/ 1924816 w 8613217"/>
                <a:gd name="connsiteY218" fmla="*/ 3099224 h 6281670"/>
                <a:gd name="connsiteX219" fmla="*/ 1986061 w 8613217"/>
                <a:gd name="connsiteY219" fmla="*/ 3087783 h 6281670"/>
                <a:gd name="connsiteX220" fmla="*/ 1992791 w 8613217"/>
                <a:gd name="connsiteY220" fmla="*/ 3087110 h 6281670"/>
                <a:gd name="connsiteX221" fmla="*/ 2087013 w 8613217"/>
                <a:gd name="connsiteY221" fmla="*/ 3074322 h 6281670"/>
                <a:gd name="connsiteX222" fmla="*/ 2113933 w 8613217"/>
                <a:gd name="connsiteY222" fmla="*/ 3072976 h 6281670"/>
                <a:gd name="connsiteX223" fmla="*/ 2118644 w 8613217"/>
                <a:gd name="connsiteY223" fmla="*/ 3064227 h 6281670"/>
                <a:gd name="connsiteX224" fmla="*/ 2257958 w 8613217"/>
                <a:gd name="connsiteY224" fmla="*/ 3064227 h 6281670"/>
                <a:gd name="connsiteX225" fmla="*/ 2262669 w 8613217"/>
                <a:gd name="connsiteY225" fmla="*/ 3072976 h 6281670"/>
                <a:gd name="connsiteX226" fmla="*/ 2434960 w 8613217"/>
                <a:gd name="connsiteY226" fmla="*/ 3101243 h 6281670"/>
                <a:gd name="connsiteX227" fmla="*/ 2635518 w 8613217"/>
                <a:gd name="connsiteY227" fmla="*/ 3164506 h 6281670"/>
                <a:gd name="connsiteX228" fmla="*/ 3038653 w 8613217"/>
                <a:gd name="connsiteY228" fmla="*/ 3453902 h 6281670"/>
                <a:gd name="connsiteX229" fmla="*/ 3580428 w 8613217"/>
                <a:gd name="connsiteY229" fmla="*/ 4087880 h 6281670"/>
                <a:gd name="connsiteX230" fmla="*/ 3776274 w 8613217"/>
                <a:gd name="connsiteY230" fmla="*/ 4626290 h 6281670"/>
                <a:gd name="connsiteX231" fmla="*/ 3813963 w 8613217"/>
                <a:gd name="connsiteY231" fmla="*/ 4802619 h 6281670"/>
                <a:gd name="connsiteX232" fmla="*/ 3811944 w 8613217"/>
                <a:gd name="connsiteY232" fmla="*/ 5407658 h 6281670"/>
                <a:gd name="connsiteX233" fmla="*/ 3881265 w 8613217"/>
                <a:gd name="connsiteY233" fmla="*/ 5874056 h 6281670"/>
                <a:gd name="connsiteX234" fmla="*/ 3879919 w 8613217"/>
                <a:gd name="connsiteY234" fmla="*/ 5898957 h 6281670"/>
                <a:gd name="connsiteX235" fmla="*/ 3757430 w 8613217"/>
                <a:gd name="connsiteY235" fmla="*/ 5946068 h 6281670"/>
                <a:gd name="connsiteX236" fmla="*/ 3743970 w 8613217"/>
                <a:gd name="connsiteY236" fmla="*/ 6053750 h 6281670"/>
                <a:gd name="connsiteX237" fmla="*/ 3803195 w 8613217"/>
                <a:gd name="connsiteY237" fmla="*/ 6092112 h 6281670"/>
                <a:gd name="connsiteX238" fmla="*/ 3896071 w 8613217"/>
                <a:gd name="connsiteY238" fmla="*/ 6023464 h 6281670"/>
                <a:gd name="connsiteX239" fmla="*/ 3920972 w 8613217"/>
                <a:gd name="connsiteY239" fmla="*/ 5996544 h 6281670"/>
                <a:gd name="connsiteX240" fmla="*/ 3918953 w 8613217"/>
                <a:gd name="connsiteY240" fmla="*/ 6053077 h 6281670"/>
                <a:gd name="connsiteX241" fmla="*/ 3931741 w 8613217"/>
                <a:gd name="connsiteY241" fmla="*/ 6077978 h 6281670"/>
                <a:gd name="connsiteX242" fmla="*/ 3951931 w 8613217"/>
                <a:gd name="connsiteY242" fmla="*/ 6055769 h 6281670"/>
                <a:gd name="connsiteX243" fmla="*/ 3972121 w 8613217"/>
                <a:gd name="connsiteY243" fmla="*/ 5988468 h 6281670"/>
                <a:gd name="connsiteX244" fmla="*/ 3994331 w 8613217"/>
                <a:gd name="connsiteY244" fmla="*/ 5968277 h 6281670"/>
                <a:gd name="connsiteX245" fmla="*/ 4005099 w 8613217"/>
                <a:gd name="connsiteY245" fmla="*/ 5995198 h 6281670"/>
                <a:gd name="connsiteX246" fmla="*/ 4071054 w 8613217"/>
                <a:gd name="connsiteY246" fmla="*/ 6040290 h 6281670"/>
                <a:gd name="connsiteX247" fmla="*/ 4100667 w 8613217"/>
                <a:gd name="connsiteY247" fmla="*/ 6026829 h 6281670"/>
                <a:gd name="connsiteX248" fmla="*/ 4110089 w 8613217"/>
                <a:gd name="connsiteY248" fmla="*/ 5993179 h 6281670"/>
                <a:gd name="connsiteX249" fmla="*/ 4124895 w 8613217"/>
                <a:gd name="connsiteY249" fmla="*/ 6032214 h 6281670"/>
                <a:gd name="connsiteX250" fmla="*/ 4117492 w 8613217"/>
                <a:gd name="connsiteY250" fmla="*/ 6106918 h 6281670"/>
                <a:gd name="connsiteX251" fmla="*/ 4080476 w 8613217"/>
                <a:gd name="connsiteY251" fmla="*/ 6141242 h 6281670"/>
                <a:gd name="connsiteX252" fmla="*/ 4176717 w 8613217"/>
                <a:gd name="connsiteY252" fmla="*/ 6189025 h 6281670"/>
                <a:gd name="connsiteX253" fmla="*/ 4170660 w 8613217"/>
                <a:gd name="connsiteY253" fmla="*/ 6271133 h 6281670"/>
                <a:gd name="connsiteX254" fmla="*/ 4195562 w 8613217"/>
                <a:gd name="connsiteY254" fmla="*/ 6277863 h 6281670"/>
                <a:gd name="connsiteX255" fmla="*/ 4261517 w 8613217"/>
                <a:gd name="connsiteY255" fmla="*/ 6267768 h 6281670"/>
                <a:gd name="connsiteX256" fmla="*/ 4289784 w 8613217"/>
                <a:gd name="connsiteY256" fmla="*/ 6247578 h 6281670"/>
                <a:gd name="connsiteX257" fmla="*/ 4295840 w 8613217"/>
                <a:gd name="connsiteY257" fmla="*/ 6204505 h 6281670"/>
                <a:gd name="connsiteX258" fmla="*/ 4305936 w 8613217"/>
                <a:gd name="connsiteY258" fmla="*/ 6182969 h 6281670"/>
                <a:gd name="connsiteX259" fmla="*/ 4324107 w 8613217"/>
                <a:gd name="connsiteY259" fmla="*/ 6199794 h 6281670"/>
                <a:gd name="connsiteX260" fmla="*/ 4336894 w 8613217"/>
                <a:gd name="connsiteY260" fmla="*/ 6230752 h 6281670"/>
                <a:gd name="connsiteX261" fmla="*/ 4342951 w 8613217"/>
                <a:gd name="connsiteY261" fmla="*/ 6226714 h 6281670"/>
                <a:gd name="connsiteX262" fmla="*/ 4369872 w 8613217"/>
                <a:gd name="connsiteY262" fmla="*/ 6185660 h 6281670"/>
                <a:gd name="connsiteX263" fmla="*/ 4382659 w 8613217"/>
                <a:gd name="connsiteY263" fmla="*/ 6234791 h 6281670"/>
                <a:gd name="connsiteX264" fmla="*/ 4406888 w 8613217"/>
                <a:gd name="connsiteY264" fmla="*/ 6265749 h 6281670"/>
                <a:gd name="connsiteX265" fmla="*/ 4484284 w 8613217"/>
                <a:gd name="connsiteY265" fmla="*/ 6275171 h 6281670"/>
                <a:gd name="connsiteX266" fmla="*/ 4499090 w 8613217"/>
                <a:gd name="connsiteY266" fmla="*/ 6272479 h 6281670"/>
                <a:gd name="connsiteX267" fmla="*/ 4512551 w 8613217"/>
                <a:gd name="connsiteY267" fmla="*/ 6181622 h 6281670"/>
                <a:gd name="connsiteX268" fmla="*/ 4572449 w 8613217"/>
                <a:gd name="connsiteY268" fmla="*/ 6153356 h 6281670"/>
                <a:gd name="connsiteX269" fmla="*/ 4575814 w 8613217"/>
                <a:gd name="connsiteY269" fmla="*/ 6127781 h 6281670"/>
                <a:gd name="connsiteX270" fmla="*/ 4538125 w 8613217"/>
                <a:gd name="connsiteY270" fmla="*/ 6076633 h 6281670"/>
                <a:gd name="connsiteX271" fmla="*/ 4536779 w 8613217"/>
                <a:gd name="connsiteY271" fmla="*/ 6042309 h 6281670"/>
                <a:gd name="connsiteX272" fmla="*/ 4573122 w 8613217"/>
                <a:gd name="connsiteY272" fmla="*/ 6032214 h 6281670"/>
                <a:gd name="connsiteX273" fmla="*/ 4637731 w 8613217"/>
                <a:gd name="connsiteY273" fmla="*/ 6051058 h 6281670"/>
                <a:gd name="connsiteX274" fmla="*/ 4665997 w 8613217"/>
                <a:gd name="connsiteY274" fmla="*/ 6029522 h 6281670"/>
                <a:gd name="connsiteX275" fmla="*/ 4665997 w 8613217"/>
                <a:gd name="connsiteY275" fmla="*/ 5985776 h 6281670"/>
                <a:gd name="connsiteX276" fmla="*/ 4681477 w 8613217"/>
                <a:gd name="connsiteY276" fmla="*/ 5966931 h 6281670"/>
                <a:gd name="connsiteX277" fmla="*/ 4701667 w 8613217"/>
                <a:gd name="connsiteY277" fmla="*/ 5981065 h 6281670"/>
                <a:gd name="connsiteX278" fmla="*/ 4724550 w 8613217"/>
                <a:gd name="connsiteY278" fmla="*/ 6054423 h 6281670"/>
                <a:gd name="connsiteX279" fmla="*/ 4743394 w 8613217"/>
                <a:gd name="connsiteY279" fmla="*/ 6073268 h 6281670"/>
                <a:gd name="connsiteX280" fmla="*/ 4752143 w 8613217"/>
                <a:gd name="connsiteY280" fmla="*/ 6050385 h 6281670"/>
                <a:gd name="connsiteX281" fmla="*/ 4752143 w 8613217"/>
                <a:gd name="connsiteY281" fmla="*/ 5996544 h 6281670"/>
                <a:gd name="connsiteX282" fmla="*/ 4800600 w 8613217"/>
                <a:gd name="connsiteY282" fmla="*/ 6046347 h 6281670"/>
                <a:gd name="connsiteX283" fmla="*/ 4859825 w 8613217"/>
                <a:gd name="connsiteY283" fmla="*/ 6088747 h 6281670"/>
                <a:gd name="connsiteX284" fmla="*/ 4932511 w 8613217"/>
                <a:gd name="connsiteY284" fmla="*/ 6036252 h 6281670"/>
                <a:gd name="connsiteX285" fmla="*/ 4919050 w 8613217"/>
                <a:gd name="connsiteY285" fmla="*/ 5940011 h 6281670"/>
                <a:gd name="connsiteX286" fmla="*/ 4830213 w 8613217"/>
                <a:gd name="connsiteY286" fmla="*/ 5933281 h 6281670"/>
                <a:gd name="connsiteX287" fmla="*/ 4779064 w 8613217"/>
                <a:gd name="connsiteY287" fmla="*/ 5876074 h 6281670"/>
                <a:gd name="connsiteX288" fmla="*/ 4778391 w 8613217"/>
                <a:gd name="connsiteY288" fmla="*/ 5829637 h 6281670"/>
                <a:gd name="connsiteX289" fmla="*/ 5091342 w 8613217"/>
                <a:gd name="connsiteY289" fmla="*/ 5236712 h 6281670"/>
                <a:gd name="connsiteX290" fmla="*/ 5116243 w 8613217"/>
                <a:gd name="connsiteY290" fmla="*/ 5202389 h 6281670"/>
                <a:gd name="connsiteX291" fmla="*/ 5269690 w 8613217"/>
                <a:gd name="connsiteY291" fmla="*/ 5086631 h 6281670"/>
                <a:gd name="connsiteX292" fmla="*/ 5744837 w 8613217"/>
                <a:gd name="connsiteY292" fmla="*/ 4795889 h 6281670"/>
                <a:gd name="connsiteX293" fmla="*/ 5814830 w 8613217"/>
                <a:gd name="connsiteY293" fmla="*/ 4775699 h 6281670"/>
                <a:gd name="connsiteX294" fmla="*/ 6103553 w 8613217"/>
                <a:gd name="connsiteY294" fmla="*/ 4765603 h 6281670"/>
                <a:gd name="connsiteX295" fmla="*/ 7086824 w 8613217"/>
                <a:gd name="connsiteY295" fmla="*/ 4811369 h 6281670"/>
                <a:gd name="connsiteX296" fmla="*/ 7489959 w 8613217"/>
                <a:gd name="connsiteY296" fmla="*/ 4805311 h 6281670"/>
                <a:gd name="connsiteX297" fmla="*/ 7516880 w 8613217"/>
                <a:gd name="connsiteY297" fmla="*/ 4801946 h 6281670"/>
                <a:gd name="connsiteX298" fmla="*/ 7536397 w 8613217"/>
                <a:gd name="connsiteY298" fmla="*/ 4800600 h 6281670"/>
                <a:gd name="connsiteX299" fmla="*/ 7619850 w 8613217"/>
                <a:gd name="connsiteY299" fmla="*/ 4791178 h 6281670"/>
                <a:gd name="connsiteX300" fmla="*/ 7661577 w 8613217"/>
                <a:gd name="connsiteY300" fmla="*/ 4813388 h 6281670"/>
                <a:gd name="connsiteX301" fmla="*/ 7920014 w 8613217"/>
                <a:gd name="connsiteY301" fmla="*/ 5004523 h 6281670"/>
                <a:gd name="connsiteX302" fmla="*/ 8354780 w 8613217"/>
                <a:gd name="connsiteY302" fmla="*/ 4830886 h 6281670"/>
                <a:gd name="connsiteX303" fmla="*/ 8579567 w 8613217"/>
                <a:gd name="connsiteY303" fmla="*/ 4409580 h 6281670"/>
                <a:gd name="connsiteX304" fmla="*/ 8613217 w 8613217"/>
                <a:gd name="connsiteY304" fmla="*/ 4250076 h 6281670"/>
                <a:gd name="connsiteX305" fmla="*/ 8613217 w 8613217"/>
                <a:gd name="connsiteY305" fmla="*/ 4196235 h 6281670"/>
                <a:gd name="connsiteX306" fmla="*/ 8420062 w 8613217"/>
                <a:gd name="connsiteY306" fmla="*/ 4211041 h 6281670"/>
                <a:gd name="connsiteX307" fmla="*/ 4571776 w 8613217"/>
                <a:gd name="connsiteY307" fmla="*/ 915970 h 6281670"/>
                <a:gd name="connsiteX308" fmla="*/ 4583890 w 8613217"/>
                <a:gd name="connsiteY308" fmla="*/ 888377 h 6281670"/>
                <a:gd name="connsiteX309" fmla="*/ 4571776 w 8613217"/>
                <a:gd name="connsiteY309" fmla="*/ 915970 h 6281670"/>
                <a:gd name="connsiteX310" fmla="*/ 2362948 w 8613217"/>
                <a:gd name="connsiteY310" fmla="*/ 965100 h 6281670"/>
                <a:gd name="connsiteX311" fmla="*/ 2363621 w 8613217"/>
                <a:gd name="connsiteY311" fmla="*/ 962408 h 6281670"/>
                <a:gd name="connsiteX312" fmla="*/ 2368332 w 8613217"/>
                <a:gd name="connsiteY312" fmla="*/ 967119 h 6281670"/>
                <a:gd name="connsiteX313" fmla="*/ 2362948 w 8613217"/>
                <a:gd name="connsiteY313" fmla="*/ 965100 h 6281670"/>
                <a:gd name="connsiteX314" fmla="*/ 2435633 w 8613217"/>
                <a:gd name="connsiteY314" fmla="*/ 1055284 h 6281670"/>
                <a:gd name="connsiteX315" fmla="*/ 2426211 w 8613217"/>
                <a:gd name="connsiteY315" fmla="*/ 1053265 h 6281670"/>
                <a:gd name="connsiteX316" fmla="*/ 2370351 w 8613217"/>
                <a:gd name="connsiteY316" fmla="*/ 968465 h 6281670"/>
                <a:gd name="connsiteX317" fmla="*/ 2432268 w 8613217"/>
                <a:gd name="connsiteY317" fmla="*/ 1045862 h 6281670"/>
                <a:gd name="connsiteX318" fmla="*/ 2435633 w 8613217"/>
                <a:gd name="connsiteY318" fmla="*/ 1055284 h 6281670"/>
                <a:gd name="connsiteX319" fmla="*/ 695895 w 8613217"/>
                <a:gd name="connsiteY319" fmla="*/ 1016922 h 6281670"/>
                <a:gd name="connsiteX320" fmla="*/ 692530 w 8613217"/>
                <a:gd name="connsiteY320" fmla="*/ 1005481 h 6281670"/>
                <a:gd name="connsiteX321" fmla="*/ 695895 w 8613217"/>
                <a:gd name="connsiteY321" fmla="*/ 1016922 h 6281670"/>
                <a:gd name="connsiteX322" fmla="*/ 4511205 w 8613217"/>
                <a:gd name="connsiteY322" fmla="*/ 6014042 h 6281670"/>
                <a:gd name="connsiteX323" fmla="*/ 4537452 w 8613217"/>
                <a:gd name="connsiteY323" fmla="*/ 5944049 h 6281670"/>
                <a:gd name="connsiteX324" fmla="*/ 4511205 w 8613217"/>
                <a:gd name="connsiteY324" fmla="*/ 6014042 h 6281670"/>
                <a:gd name="connsiteX325" fmla="*/ 4750797 w 8613217"/>
                <a:gd name="connsiteY325" fmla="*/ 5917128 h 6281670"/>
                <a:gd name="connsiteX326" fmla="*/ 4741375 w 8613217"/>
                <a:gd name="connsiteY326" fmla="*/ 5939338 h 6281670"/>
                <a:gd name="connsiteX327" fmla="*/ 4732626 w 8613217"/>
                <a:gd name="connsiteY327" fmla="*/ 5935300 h 6281670"/>
                <a:gd name="connsiteX328" fmla="*/ 4727915 w 8613217"/>
                <a:gd name="connsiteY328" fmla="*/ 5907706 h 6281670"/>
                <a:gd name="connsiteX329" fmla="*/ 4750797 w 8613217"/>
                <a:gd name="connsiteY329" fmla="*/ 5875402 h 6281670"/>
                <a:gd name="connsiteX330" fmla="*/ 4750797 w 8613217"/>
                <a:gd name="connsiteY330" fmla="*/ 5917128 h 6281670"/>
                <a:gd name="connsiteX331" fmla="*/ 4875978 w 8613217"/>
                <a:gd name="connsiteY331" fmla="*/ 5457461 h 6281670"/>
                <a:gd name="connsiteX332" fmla="*/ 4616868 w 8613217"/>
                <a:gd name="connsiteY332" fmla="*/ 5877421 h 6281670"/>
                <a:gd name="connsiteX333" fmla="*/ 4562354 w 8613217"/>
                <a:gd name="connsiteY333" fmla="*/ 5884824 h 6281670"/>
                <a:gd name="connsiteX334" fmla="*/ 4880015 w 8613217"/>
                <a:gd name="connsiteY334" fmla="*/ 5419772 h 6281670"/>
                <a:gd name="connsiteX335" fmla="*/ 4875978 w 8613217"/>
                <a:gd name="connsiteY335" fmla="*/ 5457461 h 6281670"/>
                <a:gd name="connsiteX336" fmla="*/ 5020675 w 8613217"/>
                <a:gd name="connsiteY336" fmla="*/ 5141145 h 6281670"/>
                <a:gd name="connsiteX337" fmla="*/ 4989717 w 8613217"/>
                <a:gd name="connsiteY337" fmla="*/ 5179506 h 6281670"/>
                <a:gd name="connsiteX338" fmla="*/ 4445922 w 8613217"/>
                <a:gd name="connsiteY338" fmla="*/ 5878767 h 6281670"/>
                <a:gd name="connsiteX339" fmla="*/ 4415637 w 8613217"/>
                <a:gd name="connsiteY339" fmla="*/ 5953471 h 6281670"/>
                <a:gd name="connsiteX340" fmla="*/ 4357085 w 8613217"/>
                <a:gd name="connsiteY340" fmla="*/ 6075286 h 6281670"/>
                <a:gd name="connsiteX341" fmla="*/ 4338240 w 8613217"/>
                <a:gd name="connsiteY341" fmla="*/ 6125762 h 6281670"/>
                <a:gd name="connsiteX342" fmla="*/ 4322761 w 8613217"/>
                <a:gd name="connsiteY342" fmla="*/ 6080671 h 6281670"/>
                <a:gd name="connsiteX343" fmla="*/ 4306609 w 8613217"/>
                <a:gd name="connsiteY343" fmla="*/ 6061826 h 6281670"/>
                <a:gd name="connsiteX344" fmla="*/ 4295168 w 8613217"/>
                <a:gd name="connsiteY344" fmla="*/ 6082689 h 6281670"/>
                <a:gd name="connsiteX345" fmla="*/ 4292475 w 8613217"/>
                <a:gd name="connsiteY345" fmla="*/ 6112302 h 6281670"/>
                <a:gd name="connsiteX346" fmla="*/ 4277669 w 8613217"/>
                <a:gd name="connsiteY346" fmla="*/ 6097496 h 6281670"/>
                <a:gd name="connsiteX347" fmla="*/ 4183447 w 8613217"/>
                <a:gd name="connsiteY347" fmla="*/ 5282478 h 6281670"/>
                <a:gd name="connsiteX348" fmla="*/ 4412945 w 8613217"/>
                <a:gd name="connsiteY348" fmla="*/ 4743394 h 6281670"/>
                <a:gd name="connsiteX349" fmla="*/ 5036828 w 8613217"/>
                <a:gd name="connsiteY349" fmla="*/ 3935106 h 6281670"/>
                <a:gd name="connsiteX350" fmla="*/ 5054999 w 8613217"/>
                <a:gd name="connsiteY350" fmla="*/ 3966064 h 6281670"/>
                <a:gd name="connsiteX351" fmla="*/ 5020675 w 8613217"/>
                <a:gd name="connsiteY35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504378 w 8613217"/>
                <a:gd name="connsiteY162" fmla="*/ 2605906 h 6281670"/>
                <a:gd name="connsiteX163" fmla="*/ 3733875 w 8613217"/>
                <a:gd name="connsiteY163" fmla="*/ 3249979 h 6281670"/>
                <a:gd name="connsiteX164" fmla="*/ 3823385 w 8613217"/>
                <a:gd name="connsiteY164" fmla="*/ 4359777 h 6281670"/>
                <a:gd name="connsiteX165" fmla="*/ 3816655 w 8613217"/>
                <a:gd name="connsiteY165" fmla="*/ 4369199 h 6281670"/>
                <a:gd name="connsiteX166" fmla="*/ 3800503 w 8613217"/>
                <a:gd name="connsiteY166" fmla="*/ 4322761 h 6281670"/>
                <a:gd name="connsiteX167" fmla="*/ 3407464 w 8613217"/>
                <a:gd name="connsiteY167" fmla="*/ 3663208 h 6281670"/>
                <a:gd name="connsiteX168" fmla="*/ 2516395 w 8613217"/>
                <a:gd name="connsiteY168" fmla="*/ 2980101 h 6281670"/>
                <a:gd name="connsiteX169" fmla="*/ 2502934 w 8613217"/>
                <a:gd name="connsiteY169" fmla="*/ 2971351 h 6281670"/>
                <a:gd name="connsiteX170" fmla="*/ 2390541 w 8613217"/>
                <a:gd name="connsiteY170" fmla="*/ 2898666 h 6281670"/>
                <a:gd name="connsiteX171" fmla="*/ 2247863 w 8613217"/>
                <a:gd name="connsiteY171" fmla="*/ 2802425 h 6281670"/>
                <a:gd name="connsiteX172" fmla="*/ 2055381 w 8613217"/>
                <a:gd name="connsiteY172" fmla="*/ 2665131 h 6281670"/>
                <a:gd name="connsiteX173" fmla="*/ 1471879 w 8613217"/>
                <a:gd name="connsiteY173" fmla="*/ 2148930 h 6281670"/>
                <a:gd name="connsiteX174" fmla="*/ 1461111 w 8613217"/>
                <a:gd name="connsiteY174" fmla="*/ 2109895 h 6281670"/>
                <a:gd name="connsiteX175" fmla="*/ 1501492 w 8613217"/>
                <a:gd name="connsiteY175" fmla="*/ 1918759 h 6281670"/>
                <a:gd name="connsiteX176" fmla="*/ 1395155 w 8613217"/>
                <a:gd name="connsiteY176" fmla="*/ 1570812 h 6281670"/>
                <a:gd name="connsiteX177" fmla="*/ 937507 w 8613217"/>
                <a:gd name="connsiteY177" fmla="*/ 860783 h 6281670"/>
                <a:gd name="connsiteX178" fmla="*/ 682435 w 8613217"/>
                <a:gd name="connsiteY178" fmla="*/ 471109 h 6281670"/>
                <a:gd name="connsiteX179" fmla="*/ 590905 w 8613217"/>
                <a:gd name="connsiteY179" fmla="*/ 214691 h 6281670"/>
                <a:gd name="connsiteX180" fmla="*/ 581483 w 8613217"/>
                <a:gd name="connsiteY180" fmla="*/ 222767 h 6281670"/>
                <a:gd name="connsiteX181" fmla="*/ 555909 w 8613217"/>
                <a:gd name="connsiteY181" fmla="*/ 262475 h 6281670"/>
                <a:gd name="connsiteX182" fmla="*/ 423998 w 8613217"/>
                <a:gd name="connsiteY182" fmla="*/ 619845 h 6281670"/>
                <a:gd name="connsiteX183" fmla="*/ 443515 w 8613217"/>
                <a:gd name="connsiteY183" fmla="*/ 1227575 h 6281670"/>
                <a:gd name="connsiteX184" fmla="*/ 806942 w 8613217"/>
                <a:gd name="connsiteY184" fmla="*/ 1996156 h 6281670"/>
                <a:gd name="connsiteX185" fmla="*/ 1087589 w 8613217"/>
                <a:gd name="connsiteY185" fmla="*/ 2216231 h 6281670"/>
                <a:gd name="connsiteX186" fmla="*/ 1317086 w 8613217"/>
                <a:gd name="connsiteY186" fmla="*/ 2233729 h 6281670"/>
                <a:gd name="connsiteX187" fmla="*/ 1327181 w 8613217"/>
                <a:gd name="connsiteY187" fmla="*/ 2198060 h 6281670"/>
                <a:gd name="connsiteX188" fmla="*/ 816364 w 8613217"/>
                <a:gd name="connsiteY188" fmla="*/ 1324489 h 6281670"/>
                <a:gd name="connsiteX189" fmla="*/ 702625 w 8613217"/>
                <a:gd name="connsiteY189" fmla="*/ 1031056 h 6281670"/>
                <a:gd name="connsiteX190" fmla="*/ 767908 w 8613217"/>
                <a:gd name="connsiteY190" fmla="*/ 1173061 h 6281670"/>
                <a:gd name="connsiteX191" fmla="*/ 1444285 w 8613217"/>
                <a:gd name="connsiteY191" fmla="*/ 2226326 h 6281670"/>
                <a:gd name="connsiteX192" fmla="*/ 2209501 w 8613217"/>
                <a:gd name="connsiteY192" fmla="*/ 2876457 h 6281670"/>
                <a:gd name="connsiteX193" fmla="*/ 2308434 w 8613217"/>
                <a:gd name="connsiteY193" fmla="*/ 2939720 h 6281670"/>
                <a:gd name="connsiteX194" fmla="*/ 2340738 w 8613217"/>
                <a:gd name="connsiteY194" fmla="*/ 2972025 h 6281670"/>
                <a:gd name="connsiteX195" fmla="*/ 2302377 w 8613217"/>
                <a:gd name="connsiteY195" fmla="*/ 2972025 h 6281670"/>
                <a:gd name="connsiteX196" fmla="*/ 2266034 w 8613217"/>
                <a:gd name="connsiteY196" fmla="*/ 2967313 h 6281670"/>
                <a:gd name="connsiteX197" fmla="*/ 1817807 w 8613217"/>
                <a:gd name="connsiteY197" fmla="*/ 3025866 h 6281670"/>
                <a:gd name="connsiteX198" fmla="*/ 1007500 w 8613217"/>
                <a:gd name="connsiteY198" fmla="*/ 3309877 h 6281670"/>
                <a:gd name="connsiteX199" fmla="*/ 960389 w 8613217"/>
                <a:gd name="connsiteY199" fmla="*/ 3293725 h 6281670"/>
                <a:gd name="connsiteX200" fmla="*/ 446207 w 8613217"/>
                <a:gd name="connsiteY200" fmla="*/ 3134221 h 6281670"/>
                <a:gd name="connsiteX201" fmla="*/ 217383 w 8613217"/>
                <a:gd name="connsiteY201" fmla="*/ 3227096 h 6281670"/>
                <a:gd name="connsiteX202" fmla="*/ 0 w 8613217"/>
                <a:gd name="connsiteY202" fmla="*/ 3236518 h 6281670"/>
                <a:gd name="connsiteX203" fmla="*/ 0 w 8613217"/>
                <a:gd name="connsiteY203" fmla="*/ 3330740 h 6281670"/>
                <a:gd name="connsiteX204" fmla="*/ 9422 w 8613217"/>
                <a:gd name="connsiteY204" fmla="*/ 3346892 h 6281670"/>
                <a:gd name="connsiteX205" fmla="*/ 255072 w 8613217"/>
                <a:gd name="connsiteY205" fmla="*/ 3717723 h 6281670"/>
                <a:gd name="connsiteX206" fmla="*/ 747044 w 8613217"/>
                <a:gd name="connsiteY206" fmla="*/ 3826078 h 6281670"/>
                <a:gd name="connsiteX207" fmla="*/ 1016249 w 8613217"/>
                <a:gd name="connsiteY207" fmla="*/ 3490244 h 6281670"/>
                <a:gd name="connsiteX208" fmla="*/ 981253 w 8613217"/>
                <a:gd name="connsiteY208" fmla="*/ 3461305 h 6281670"/>
                <a:gd name="connsiteX209" fmla="*/ 563312 w 8613217"/>
                <a:gd name="connsiteY209" fmla="*/ 3490917 h 6281670"/>
                <a:gd name="connsiteX210" fmla="*/ 390347 w 8613217"/>
                <a:gd name="connsiteY210" fmla="*/ 3460632 h 6281670"/>
                <a:gd name="connsiteX211" fmla="*/ 489953 w 8613217"/>
                <a:gd name="connsiteY211" fmla="*/ 3463997 h 6281670"/>
                <a:gd name="connsiteX212" fmla="*/ 903183 w 8613217"/>
                <a:gd name="connsiteY212" fmla="*/ 3408137 h 6281670"/>
                <a:gd name="connsiteX213" fmla="*/ 1043170 w 8613217"/>
                <a:gd name="connsiteY213" fmla="*/ 3372467 h 6281670"/>
                <a:gd name="connsiteX214" fmla="*/ 1508895 w 8613217"/>
                <a:gd name="connsiteY214" fmla="*/ 3218347 h 6281670"/>
                <a:gd name="connsiteX215" fmla="*/ 1912029 w 8613217"/>
                <a:gd name="connsiteY215" fmla="*/ 3101243 h 6281670"/>
                <a:gd name="connsiteX216" fmla="*/ 1912029 w 8613217"/>
                <a:gd name="connsiteY216" fmla="*/ 3101243 h 6281670"/>
                <a:gd name="connsiteX217" fmla="*/ 1924816 w 8613217"/>
                <a:gd name="connsiteY217" fmla="*/ 3099224 h 6281670"/>
                <a:gd name="connsiteX218" fmla="*/ 1986061 w 8613217"/>
                <a:gd name="connsiteY218" fmla="*/ 3087783 h 6281670"/>
                <a:gd name="connsiteX219" fmla="*/ 1992791 w 8613217"/>
                <a:gd name="connsiteY219" fmla="*/ 3087110 h 6281670"/>
                <a:gd name="connsiteX220" fmla="*/ 2087013 w 8613217"/>
                <a:gd name="connsiteY220" fmla="*/ 3074322 h 6281670"/>
                <a:gd name="connsiteX221" fmla="*/ 2113933 w 8613217"/>
                <a:gd name="connsiteY221" fmla="*/ 3072976 h 6281670"/>
                <a:gd name="connsiteX222" fmla="*/ 2118644 w 8613217"/>
                <a:gd name="connsiteY222" fmla="*/ 3064227 h 6281670"/>
                <a:gd name="connsiteX223" fmla="*/ 2257958 w 8613217"/>
                <a:gd name="connsiteY223" fmla="*/ 3064227 h 6281670"/>
                <a:gd name="connsiteX224" fmla="*/ 2262669 w 8613217"/>
                <a:gd name="connsiteY224" fmla="*/ 3072976 h 6281670"/>
                <a:gd name="connsiteX225" fmla="*/ 2434960 w 8613217"/>
                <a:gd name="connsiteY225" fmla="*/ 3101243 h 6281670"/>
                <a:gd name="connsiteX226" fmla="*/ 2635518 w 8613217"/>
                <a:gd name="connsiteY226" fmla="*/ 3164506 h 6281670"/>
                <a:gd name="connsiteX227" fmla="*/ 3038653 w 8613217"/>
                <a:gd name="connsiteY227" fmla="*/ 3453902 h 6281670"/>
                <a:gd name="connsiteX228" fmla="*/ 3580428 w 8613217"/>
                <a:gd name="connsiteY228" fmla="*/ 4087880 h 6281670"/>
                <a:gd name="connsiteX229" fmla="*/ 3776274 w 8613217"/>
                <a:gd name="connsiteY229" fmla="*/ 4626290 h 6281670"/>
                <a:gd name="connsiteX230" fmla="*/ 3813963 w 8613217"/>
                <a:gd name="connsiteY230" fmla="*/ 4802619 h 6281670"/>
                <a:gd name="connsiteX231" fmla="*/ 3811944 w 8613217"/>
                <a:gd name="connsiteY231" fmla="*/ 5407658 h 6281670"/>
                <a:gd name="connsiteX232" fmla="*/ 3881265 w 8613217"/>
                <a:gd name="connsiteY232" fmla="*/ 5874056 h 6281670"/>
                <a:gd name="connsiteX233" fmla="*/ 3879919 w 8613217"/>
                <a:gd name="connsiteY233" fmla="*/ 5898957 h 6281670"/>
                <a:gd name="connsiteX234" fmla="*/ 3757430 w 8613217"/>
                <a:gd name="connsiteY234" fmla="*/ 5946068 h 6281670"/>
                <a:gd name="connsiteX235" fmla="*/ 3743970 w 8613217"/>
                <a:gd name="connsiteY235" fmla="*/ 6053750 h 6281670"/>
                <a:gd name="connsiteX236" fmla="*/ 3803195 w 8613217"/>
                <a:gd name="connsiteY236" fmla="*/ 6092112 h 6281670"/>
                <a:gd name="connsiteX237" fmla="*/ 3896071 w 8613217"/>
                <a:gd name="connsiteY237" fmla="*/ 6023464 h 6281670"/>
                <a:gd name="connsiteX238" fmla="*/ 3920972 w 8613217"/>
                <a:gd name="connsiteY238" fmla="*/ 5996544 h 6281670"/>
                <a:gd name="connsiteX239" fmla="*/ 3918953 w 8613217"/>
                <a:gd name="connsiteY239" fmla="*/ 6053077 h 6281670"/>
                <a:gd name="connsiteX240" fmla="*/ 3931741 w 8613217"/>
                <a:gd name="connsiteY240" fmla="*/ 6077978 h 6281670"/>
                <a:gd name="connsiteX241" fmla="*/ 3951931 w 8613217"/>
                <a:gd name="connsiteY241" fmla="*/ 6055769 h 6281670"/>
                <a:gd name="connsiteX242" fmla="*/ 3972121 w 8613217"/>
                <a:gd name="connsiteY242" fmla="*/ 5988468 h 6281670"/>
                <a:gd name="connsiteX243" fmla="*/ 3994331 w 8613217"/>
                <a:gd name="connsiteY243" fmla="*/ 5968277 h 6281670"/>
                <a:gd name="connsiteX244" fmla="*/ 4005099 w 8613217"/>
                <a:gd name="connsiteY244" fmla="*/ 5995198 h 6281670"/>
                <a:gd name="connsiteX245" fmla="*/ 4071054 w 8613217"/>
                <a:gd name="connsiteY245" fmla="*/ 6040290 h 6281670"/>
                <a:gd name="connsiteX246" fmla="*/ 4100667 w 8613217"/>
                <a:gd name="connsiteY246" fmla="*/ 6026829 h 6281670"/>
                <a:gd name="connsiteX247" fmla="*/ 4110089 w 8613217"/>
                <a:gd name="connsiteY247" fmla="*/ 5993179 h 6281670"/>
                <a:gd name="connsiteX248" fmla="*/ 4124895 w 8613217"/>
                <a:gd name="connsiteY248" fmla="*/ 6032214 h 6281670"/>
                <a:gd name="connsiteX249" fmla="*/ 4117492 w 8613217"/>
                <a:gd name="connsiteY249" fmla="*/ 6106918 h 6281670"/>
                <a:gd name="connsiteX250" fmla="*/ 4080476 w 8613217"/>
                <a:gd name="connsiteY250" fmla="*/ 6141242 h 6281670"/>
                <a:gd name="connsiteX251" fmla="*/ 4176717 w 8613217"/>
                <a:gd name="connsiteY251" fmla="*/ 6189025 h 6281670"/>
                <a:gd name="connsiteX252" fmla="*/ 4170660 w 8613217"/>
                <a:gd name="connsiteY252" fmla="*/ 6271133 h 6281670"/>
                <a:gd name="connsiteX253" fmla="*/ 4195562 w 8613217"/>
                <a:gd name="connsiteY253" fmla="*/ 6277863 h 6281670"/>
                <a:gd name="connsiteX254" fmla="*/ 4261517 w 8613217"/>
                <a:gd name="connsiteY254" fmla="*/ 6267768 h 6281670"/>
                <a:gd name="connsiteX255" fmla="*/ 4289784 w 8613217"/>
                <a:gd name="connsiteY255" fmla="*/ 6247578 h 6281670"/>
                <a:gd name="connsiteX256" fmla="*/ 4295840 w 8613217"/>
                <a:gd name="connsiteY256" fmla="*/ 6204505 h 6281670"/>
                <a:gd name="connsiteX257" fmla="*/ 4305936 w 8613217"/>
                <a:gd name="connsiteY257" fmla="*/ 6182969 h 6281670"/>
                <a:gd name="connsiteX258" fmla="*/ 4324107 w 8613217"/>
                <a:gd name="connsiteY258" fmla="*/ 6199794 h 6281670"/>
                <a:gd name="connsiteX259" fmla="*/ 4336894 w 8613217"/>
                <a:gd name="connsiteY259" fmla="*/ 6230752 h 6281670"/>
                <a:gd name="connsiteX260" fmla="*/ 4342951 w 8613217"/>
                <a:gd name="connsiteY260" fmla="*/ 6226714 h 6281670"/>
                <a:gd name="connsiteX261" fmla="*/ 4369872 w 8613217"/>
                <a:gd name="connsiteY261" fmla="*/ 6185660 h 6281670"/>
                <a:gd name="connsiteX262" fmla="*/ 4382659 w 8613217"/>
                <a:gd name="connsiteY262" fmla="*/ 6234791 h 6281670"/>
                <a:gd name="connsiteX263" fmla="*/ 4406888 w 8613217"/>
                <a:gd name="connsiteY263" fmla="*/ 6265749 h 6281670"/>
                <a:gd name="connsiteX264" fmla="*/ 4484284 w 8613217"/>
                <a:gd name="connsiteY264" fmla="*/ 6275171 h 6281670"/>
                <a:gd name="connsiteX265" fmla="*/ 4499090 w 8613217"/>
                <a:gd name="connsiteY265" fmla="*/ 6272479 h 6281670"/>
                <a:gd name="connsiteX266" fmla="*/ 4512551 w 8613217"/>
                <a:gd name="connsiteY266" fmla="*/ 6181622 h 6281670"/>
                <a:gd name="connsiteX267" fmla="*/ 4572449 w 8613217"/>
                <a:gd name="connsiteY267" fmla="*/ 6153356 h 6281670"/>
                <a:gd name="connsiteX268" fmla="*/ 4575814 w 8613217"/>
                <a:gd name="connsiteY268" fmla="*/ 6127781 h 6281670"/>
                <a:gd name="connsiteX269" fmla="*/ 4538125 w 8613217"/>
                <a:gd name="connsiteY269" fmla="*/ 6076633 h 6281670"/>
                <a:gd name="connsiteX270" fmla="*/ 4536779 w 8613217"/>
                <a:gd name="connsiteY270" fmla="*/ 6042309 h 6281670"/>
                <a:gd name="connsiteX271" fmla="*/ 4573122 w 8613217"/>
                <a:gd name="connsiteY271" fmla="*/ 6032214 h 6281670"/>
                <a:gd name="connsiteX272" fmla="*/ 4637731 w 8613217"/>
                <a:gd name="connsiteY272" fmla="*/ 6051058 h 6281670"/>
                <a:gd name="connsiteX273" fmla="*/ 4665997 w 8613217"/>
                <a:gd name="connsiteY273" fmla="*/ 6029522 h 6281670"/>
                <a:gd name="connsiteX274" fmla="*/ 4665997 w 8613217"/>
                <a:gd name="connsiteY274" fmla="*/ 5985776 h 6281670"/>
                <a:gd name="connsiteX275" fmla="*/ 4681477 w 8613217"/>
                <a:gd name="connsiteY275" fmla="*/ 5966931 h 6281670"/>
                <a:gd name="connsiteX276" fmla="*/ 4701667 w 8613217"/>
                <a:gd name="connsiteY276" fmla="*/ 5981065 h 6281670"/>
                <a:gd name="connsiteX277" fmla="*/ 4724550 w 8613217"/>
                <a:gd name="connsiteY277" fmla="*/ 6054423 h 6281670"/>
                <a:gd name="connsiteX278" fmla="*/ 4743394 w 8613217"/>
                <a:gd name="connsiteY278" fmla="*/ 6073268 h 6281670"/>
                <a:gd name="connsiteX279" fmla="*/ 4752143 w 8613217"/>
                <a:gd name="connsiteY279" fmla="*/ 6050385 h 6281670"/>
                <a:gd name="connsiteX280" fmla="*/ 4752143 w 8613217"/>
                <a:gd name="connsiteY280" fmla="*/ 5996544 h 6281670"/>
                <a:gd name="connsiteX281" fmla="*/ 4800600 w 8613217"/>
                <a:gd name="connsiteY281" fmla="*/ 6046347 h 6281670"/>
                <a:gd name="connsiteX282" fmla="*/ 4859825 w 8613217"/>
                <a:gd name="connsiteY282" fmla="*/ 6088747 h 6281670"/>
                <a:gd name="connsiteX283" fmla="*/ 4932511 w 8613217"/>
                <a:gd name="connsiteY283" fmla="*/ 6036252 h 6281670"/>
                <a:gd name="connsiteX284" fmla="*/ 4919050 w 8613217"/>
                <a:gd name="connsiteY284" fmla="*/ 5940011 h 6281670"/>
                <a:gd name="connsiteX285" fmla="*/ 4830213 w 8613217"/>
                <a:gd name="connsiteY285" fmla="*/ 5933281 h 6281670"/>
                <a:gd name="connsiteX286" fmla="*/ 4779064 w 8613217"/>
                <a:gd name="connsiteY286" fmla="*/ 5876074 h 6281670"/>
                <a:gd name="connsiteX287" fmla="*/ 4778391 w 8613217"/>
                <a:gd name="connsiteY287" fmla="*/ 5829637 h 6281670"/>
                <a:gd name="connsiteX288" fmla="*/ 5091342 w 8613217"/>
                <a:gd name="connsiteY288" fmla="*/ 5236712 h 6281670"/>
                <a:gd name="connsiteX289" fmla="*/ 5116243 w 8613217"/>
                <a:gd name="connsiteY289" fmla="*/ 5202389 h 6281670"/>
                <a:gd name="connsiteX290" fmla="*/ 5269690 w 8613217"/>
                <a:gd name="connsiteY290" fmla="*/ 5086631 h 6281670"/>
                <a:gd name="connsiteX291" fmla="*/ 5744837 w 8613217"/>
                <a:gd name="connsiteY291" fmla="*/ 4795889 h 6281670"/>
                <a:gd name="connsiteX292" fmla="*/ 5814830 w 8613217"/>
                <a:gd name="connsiteY292" fmla="*/ 4775699 h 6281670"/>
                <a:gd name="connsiteX293" fmla="*/ 6103553 w 8613217"/>
                <a:gd name="connsiteY293" fmla="*/ 4765603 h 6281670"/>
                <a:gd name="connsiteX294" fmla="*/ 7086824 w 8613217"/>
                <a:gd name="connsiteY294" fmla="*/ 4811369 h 6281670"/>
                <a:gd name="connsiteX295" fmla="*/ 7489959 w 8613217"/>
                <a:gd name="connsiteY295" fmla="*/ 4805311 h 6281670"/>
                <a:gd name="connsiteX296" fmla="*/ 7516880 w 8613217"/>
                <a:gd name="connsiteY296" fmla="*/ 4801946 h 6281670"/>
                <a:gd name="connsiteX297" fmla="*/ 7536397 w 8613217"/>
                <a:gd name="connsiteY297" fmla="*/ 4800600 h 6281670"/>
                <a:gd name="connsiteX298" fmla="*/ 7619850 w 8613217"/>
                <a:gd name="connsiteY298" fmla="*/ 4791178 h 6281670"/>
                <a:gd name="connsiteX299" fmla="*/ 7661577 w 8613217"/>
                <a:gd name="connsiteY299" fmla="*/ 4813388 h 6281670"/>
                <a:gd name="connsiteX300" fmla="*/ 7920014 w 8613217"/>
                <a:gd name="connsiteY300" fmla="*/ 5004523 h 6281670"/>
                <a:gd name="connsiteX301" fmla="*/ 8354780 w 8613217"/>
                <a:gd name="connsiteY301" fmla="*/ 4830886 h 6281670"/>
                <a:gd name="connsiteX302" fmla="*/ 8579567 w 8613217"/>
                <a:gd name="connsiteY302" fmla="*/ 4409580 h 6281670"/>
                <a:gd name="connsiteX303" fmla="*/ 8613217 w 8613217"/>
                <a:gd name="connsiteY303" fmla="*/ 4250076 h 6281670"/>
                <a:gd name="connsiteX304" fmla="*/ 8613217 w 8613217"/>
                <a:gd name="connsiteY304" fmla="*/ 4196235 h 6281670"/>
                <a:gd name="connsiteX305" fmla="*/ 8420062 w 8613217"/>
                <a:gd name="connsiteY305" fmla="*/ 4211041 h 6281670"/>
                <a:gd name="connsiteX306" fmla="*/ 4571776 w 8613217"/>
                <a:gd name="connsiteY306" fmla="*/ 915970 h 6281670"/>
                <a:gd name="connsiteX307" fmla="*/ 4583890 w 8613217"/>
                <a:gd name="connsiteY307" fmla="*/ 888377 h 6281670"/>
                <a:gd name="connsiteX308" fmla="*/ 4571776 w 8613217"/>
                <a:gd name="connsiteY308" fmla="*/ 915970 h 6281670"/>
                <a:gd name="connsiteX309" fmla="*/ 2362948 w 8613217"/>
                <a:gd name="connsiteY309" fmla="*/ 965100 h 6281670"/>
                <a:gd name="connsiteX310" fmla="*/ 2363621 w 8613217"/>
                <a:gd name="connsiteY310" fmla="*/ 962408 h 6281670"/>
                <a:gd name="connsiteX311" fmla="*/ 2368332 w 8613217"/>
                <a:gd name="connsiteY311" fmla="*/ 967119 h 6281670"/>
                <a:gd name="connsiteX312" fmla="*/ 2362948 w 8613217"/>
                <a:gd name="connsiteY312" fmla="*/ 965100 h 6281670"/>
                <a:gd name="connsiteX313" fmla="*/ 2435633 w 8613217"/>
                <a:gd name="connsiteY313" fmla="*/ 1055284 h 6281670"/>
                <a:gd name="connsiteX314" fmla="*/ 2426211 w 8613217"/>
                <a:gd name="connsiteY314" fmla="*/ 1053265 h 6281670"/>
                <a:gd name="connsiteX315" fmla="*/ 2370351 w 8613217"/>
                <a:gd name="connsiteY315" fmla="*/ 968465 h 6281670"/>
                <a:gd name="connsiteX316" fmla="*/ 2432268 w 8613217"/>
                <a:gd name="connsiteY316" fmla="*/ 1045862 h 6281670"/>
                <a:gd name="connsiteX317" fmla="*/ 2435633 w 8613217"/>
                <a:gd name="connsiteY317" fmla="*/ 1055284 h 6281670"/>
                <a:gd name="connsiteX318" fmla="*/ 695895 w 8613217"/>
                <a:gd name="connsiteY318" fmla="*/ 1016922 h 6281670"/>
                <a:gd name="connsiteX319" fmla="*/ 692530 w 8613217"/>
                <a:gd name="connsiteY319" fmla="*/ 1005481 h 6281670"/>
                <a:gd name="connsiteX320" fmla="*/ 695895 w 8613217"/>
                <a:gd name="connsiteY320" fmla="*/ 1016922 h 6281670"/>
                <a:gd name="connsiteX321" fmla="*/ 4511205 w 8613217"/>
                <a:gd name="connsiteY321" fmla="*/ 6014042 h 6281670"/>
                <a:gd name="connsiteX322" fmla="*/ 4537452 w 8613217"/>
                <a:gd name="connsiteY322" fmla="*/ 5944049 h 6281670"/>
                <a:gd name="connsiteX323" fmla="*/ 4511205 w 8613217"/>
                <a:gd name="connsiteY323" fmla="*/ 6014042 h 6281670"/>
                <a:gd name="connsiteX324" fmla="*/ 4750797 w 8613217"/>
                <a:gd name="connsiteY324" fmla="*/ 5917128 h 6281670"/>
                <a:gd name="connsiteX325" fmla="*/ 4741375 w 8613217"/>
                <a:gd name="connsiteY325" fmla="*/ 5939338 h 6281670"/>
                <a:gd name="connsiteX326" fmla="*/ 4732626 w 8613217"/>
                <a:gd name="connsiteY326" fmla="*/ 5935300 h 6281670"/>
                <a:gd name="connsiteX327" fmla="*/ 4727915 w 8613217"/>
                <a:gd name="connsiteY327" fmla="*/ 5907706 h 6281670"/>
                <a:gd name="connsiteX328" fmla="*/ 4750797 w 8613217"/>
                <a:gd name="connsiteY328" fmla="*/ 5875402 h 6281670"/>
                <a:gd name="connsiteX329" fmla="*/ 4750797 w 8613217"/>
                <a:gd name="connsiteY329" fmla="*/ 5917128 h 6281670"/>
                <a:gd name="connsiteX330" fmla="*/ 4875978 w 8613217"/>
                <a:gd name="connsiteY330" fmla="*/ 5457461 h 6281670"/>
                <a:gd name="connsiteX331" fmla="*/ 4616868 w 8613217"/>
                <a:gd name="connsiteY331" fmla="*/ 5877421 h 6281670"/>
                <a:gd name="connsiteX332" fmla="*/ 4562354 w 8613217"/>
                <a:gd name="connsiteY332" fmla="*/ 5884824 h 6281670"/>
                <a:gd name="connsiteX333" fmla="*/ 4880015 w 8613217"/>
                <a:gd name="connsiteY333" fmla="*/ 5419772 h 6281670"/>
                <a:gd name="connsiteX334" fmla="*/ 4875978 w 8613217"/>
                <a:gd name="connsiteY334" fmla="*/ 5457461 h 6281670"/>
                <a:gd name="connsiteX335" fmla="*/ 5020675 w 8613217"/>
                <a:gd name="connsiteY335" fmla="*/ 5141145 h 6281670"/>
                <a:gd name="connsiteX336" fmla="*/ 4989717 w 8613217"/>
                <a:gd name="connsiteY336" fmla="*/ 5179506 h 6281670"/>
                <a:gd name="connsiteX337" fmla="*/ 4445922 w 8613217"/>
                <a:gd name="connsiteY337" fmla="*/ 5878767 h 6281670"/>
                <a:gd name="connsiteX338" fmla="*/ 4415637 w 8613217"/>
                <a:gd name="connsiteY338" fmla="*/ 5953471 h 6281670"/>
                <a:gd name="connsiteX339" fmla="*/ 4357085 w 8613217"/>
                <a:gd name="connsiteY339" fmla="*/ 6075286 h 6281670"/>
                <a:gd name="connsiteX340" fmla="*/ 4338240 w 8613217"/>
                <a:gd name="connsiteY340" fmla="*/ 6125762 h 6281670"/>
                <a:gd name="connsiteX341" fmla="*/ 4322761 w 8613217"/>
                <a:gd name="connsiteY341" fmla="*/ 6080671 h 6281670"/>
                <a:gd name="connsiteX342" fmla="*/ 4306609 w 8613217"/>
                <a:gd name="connsiteY342" fmla="*/ 6061826 h 6281670"/>
                <a:gd name="connsiteX343" fmla="*/ 4295168 w 8613217"/>
                <a:gd name="connsiteY343" fmla="*/ 6082689 h 6281670"/>
                <a:gd name="connsiteX344" fmla="*/ 4292475 w 8613217"/>
                <a:gd name="connsiteY344" fmla="*/ 6112302 h 6281670"/>
                <a:gd name="connsiteX345" fmla="*/ 4277669 w 8613217"/>
                <a:gd name="connsiteY345" fmla="*/ 6097496 h 6281670"/>
                <a:gd name="connsiteX346" fmla="*/ 4183447 w 8613217"/>
                <a:gd name="connsiteY346" fmla="*/ 5282478 h 6281670"/>
                <a:gd name="connsiteX347" fmla="*/ 4412945 w 8613217"/>
                <a:gd name="connsiteY347" fmla="*/ 4743394 h 6281670"/>
                <a:gd name="connsiteX348" fmla="*/ 5036828 w 8613217"/>
                <a:gd name="connsiteY348" fmla="*/ 3935106 h 6281670"/>
                <a:gd name="connsiteX349" fmla="*/ 5054999 w 8613217"/>
                <a:gd name="connsiteY349" fmla="*/ 3966064 h 6281670"/>
                <a:gd name="connsiteX350" fmla="*/ 5020675 w 8613217"/>
                <a:gd name="connsiteY35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504378 w 8613217"/>
                <a:gd name="connsiteY161" fmla="*/ 2605906 h 6281670"/>
                <a:gd name="connsiteX162" fmla="*/ 3733875 w 8613217"/>
                <a:gd name="connsiteY162" fmla="*/ 3249979 h 6281670"/>
                <a:gd name="connsiteX163" fmla="*/ 3823385 w 8613217"/>
                <a:gd name="connsiteY163" fmla="*/ 4359777 h 6281670"/>
                <a:gd name="connsiteX164" fmla="*/ 3816655 w 8613217"/>
                <a:gd name="connsiteY164" fmla="*/ 4369199 h 6281670"/>
                <a:gd name="connsiteX165" fmla="*/ 3800503 w 8613217"/>
                <a:gd name="connsiteY165" fmla="*/ 4322761 h 6281670"/>
                <a:gd name="connsiteX166" fmla="*/ 3407464 w 8613217"/>
                <a:gd name="connsiteY166" fmla="*/ 3663208 h 6281670"/>
                <a:gd name="connsiteX167" fmla="*/ 2516395 w 8613217"/>
                <a:gd name="connsiteY167" fmla="*/ 2980101 h 6281670"/>
                <a:gd name="connsiteX168" fmla="*/ 2502934 w 8613217"/>
                <a:gd name="connsiteY168" fmla="*/ 2971351 h 6281670"/>
                <a:gd name="connsiteX169" fmla="*/ 2390541 w 8613217"/>
                <a:gd name="connsiteY169" fmla="*/ 2898666 h 6281670"/>
                <a:gd name="connsiteX170" fmla="*/ 2247863 w 8613217"/>
                <a:gd name="connsiteY170" fmla="*/ 2802425 h 6281670"/>
                <a:gd name="connsiteX171" fmla="*/ 2055381 w 8613217"/>
                <a:gd name="connsiteY171" fmla="*/ 2665131 h 6281670"/>
                <a:gd name="connsiteX172" fmla="*/ 1471879 w 8613217"/>
                <a:gd name="connsiteY172" fmla="*/ 2148930 h 6281670"/>
                <a:gd name="connsiteX173" fmla="*/ 1461111 w 8613217"/>
                <a:gd name="connsiteY173" fmla="*/ 2109895 h 6281670"/>
                <a:gd name="connsiteX174" fmla="*/ 1501492 w 8613217"/>
                <a:gd name="connsiteY174" fmla="*/ 1918759 h 6281670"/>
                <a:gd name="connsiteX175" fmla="*/ 1395155 w 8613217"/>
                <a:gd name="connsiteY175" fmla="*/ 1570812 h 6281670"/>
                <a:gd name="connsiteX176" fmla="*/ 937507 w 8613217"/>
                <a:gd name="connsiteY176" fmla="*/ 860783 h 6281670"/>
                <a:gd name="connsiteX177" fmla="*/ 682435 w 8613217"/>
                <a:gd name="connsiteY177" fmla="*/ 471109 h 6281670"/>
                <a:gd name="connsiteX178" fmla="*/ 590905 w 8613217"/>
                <a:gd name="connsiteY178" fmla="*/ 214691 h 6281670"/>
                <a:gd name="connsiteX179" fmla="*/ 581483 w 8613217"/>
                <a:gd name="connsiteY179" fmla="*/ 222767 h 6281670"/>
                <a:gd name="connsiteX180" fmla="*/ 555909 w 8613217"/>
                <a:gd name="connsiteY180" fmla="*/ 262475 h 6281670"/>
                <a:gd name="connsiteX181" fmla="*/ 423998 w 8613217"/>
                <a:gd name="connsiteY181" fmla="*/ 619845 h 6281670"/>
                <a:gd name="connsiteX182" fmla="*/ 443515 w 8613217"/>
                <a:gd name="connsiteY182" fmla="*/ 1227575 h 6281670"/>
                <a:gd name="connsiteX183" fmla="*/ 806942 w 8613217"/>
                <a:gd name="connsiteY183" fmla="*/ 1996156 h 6281670"/>
                <a:gd name="connsiteX184" fmla="*/ 1087589 w 8613217"/>
                <a:gd name="connsiteY184" fmla="*/ 2216231 h 6281670"/>
                <a:gd name="connsiteX185" fmla="*/ 1317086 w 8613217"/>
                <a:gd name="connsiteY185" fmla="*/ 2233729 h 6281670"/>
                <a:gd name="connsiteX186" fmla="*/ 1327181 w 8613217"/>
                <a:gd name="connsiteY186" fmla="*/ 2198060 h 6281670"/>
                <a:gd name="connsiteX187" fmla="*/ 816364 w 8613217"/>
                <a:gd name="connsiteY187" fmla="*/ 1324489 h 6281670"/>
                <a:gd name="connsiteX188" fmla="*/ 702625 w 8613217"/>
                <a:gd name="connsiteY188" fmla="*/ 1031056 h 6281670"/>
                <a:gd name="connsiteX189" fmla="*/ 767908 w 8613217"/>
                <a:gd name="connsiteY189" fmla="*/ 1173061 h 6281670"/>
                <a:gd name="connsiteX190" fmla="*/ 1444285 w 8613217"/>
                <a:gd name="connsiteY190" fmla="*/ 2226326 h 6281670"/>
                <a:gd name="connsiteX191" fmla="*/ 2209501 w 8613217"/>
                <a:gd name="connsiteY191" fmla="*/ 2876457 h 6281670"/>
                <a:gd name="connsiteX192" fmla="*/ 2308434 w 8613217"/>
                <a:gd name="connsiteY192" fmla="*/ 2939720 h 6281670"/>
                <a:gd name="connsiteX193" fmla="*/ 2340738 w 8613217"/>
                <a:gd name="connsiteY193" fmla="*/ 2972025 h 6281670"/>
                <a:gd name="connsiteX194" fmla="*/ 2302377 w 8613217"/>
                <a:gd name="connsiteY194" fmla="*/ 2972025 h 6281670"/>
                <a:gd name="connsiteX195" fmla="*/ 2266034 w 8613217"/>
                <a:gd name="connsiteY195" fmla="*/ 2967313 h 6281670"/>
                <a:gd name="connsiteX196" fmla="*/ 1817807 w 8613217"/>
                <a:gd name="connsiteY196" fmla="*/ 3025866 h 6281670"/>
                <a:gd name="connsiteX197" fmla="*/ 1007500 w 8613217"/>
                <a:gd name="connsiteY197" fmla="*/ 3309877 h 6281670"/>
                <a:gd name="connsiteX198" fmla="*/ 960389 w 8613217"/>
                <a:gd name="connsiteY198" fmla="*/ 3293725 h 6281670"/>
                <a:gd name="connsiteX199" fmla="*/ 446207 w 8613217"/>
                <a:gd name="connsiteY199" fmla="*/ 3134221 h 6281670"/>
                <a:gd name="connsiteX200" fmla="*/ 217383 w 8613217"/>
                <a:gd name="connsiteY200" fmla="*/ 3227096 h 6281670"/>
                <a:gd name="connsiteX201" fmla="*/ 0 w 8613217"/>
                <a:gd name="connsiteY201" fmla="*/ 3236518 h 6281670"/>
                <a:gd name="connsiteX202" fmla="*/ 0 w 8613217"/>
                <a:gd name="connsiteY202" fmla="*/ 3330740 h 6281670"/>
                <a:gd name="connsiteX203" fmla="*/ 9422 w 8613217"/>
                <a:gd name="connsiteY203" fmla="*/ 3346892 h 6281670"/>
                <a:gd name="connsiteX204" fmla="*/ 255072 w 8613217"/>
                <a:gd name="connsiteY204" fmla="*/ 3717723 h 6281670"/>
                <a:gd name="connsiteX205" fmla="*/ 747044 w 8613217"/>
                <a:gd name="connsiteY205" fmla="*/ 3826078 h 6281670"/>
                <a:gd name="connsiteX206" fmla="*/ 1016249 w 8613217"/>
                <a:gd name="connsiteY206" fmla="*/ 3490244 h 6281670"/>
                <a:gd name="connsiteX207" fmla="*/ 981253 w 8613217"/>
                <a:gd name="connsiteY207" fmla="*/ 3461305 h 6281670"/>
                <a:gd name="connsiteX208" fmla="*/ 563312 w 8613217"/>
                <a:gd name="connsiteY208" fmla="*/ 3490917 h 6281670"/>
                <a:gd name="connsiteX209" fmla="*/ 390347 w 8613217"/>
                <a:gd name="connsiteY209" fmla="*/ 3460632 h 6281670"/>
                <a:gd name="connsiteX210" fmla="*/ 489953 w 8613217"/>
                <a:gd name="connsiteY210" fmla="*/ 3463997 h 6281670"/>
                <a:gd name="connsiteX211" fmla="*/ 903183 w 8613217"/>
                <a:gd name="connsiteY211" fmla="*/ 3408137 h 6281670"/>
                <a:gd name="connsiteX212" fmla="*/ 1043170 w 8613217"/>
                <a:gd name="connsiteY212" fmla="*/ 3372467 h 6281670"/>
                <a:gd name="connsiteX213" fmla="*/ 1508895 w 8613217"/>
                <a:gd name="connsiteY213" fmla="*/ 3218347 h 6281670"/>
                <a:gd name="connsiteX214" fmla="*/ 1912029 w 8613217"/>
                <a:gd name="connsiteY214" fmla="*/ 3101243 h 6281670"/>
                <a:gd name="connsiteX215" fmla="*/ 1912029 w 8613217"/>
                <a:gd name="connsiteY215" fmla="*/ 3101243 h 6281670"/>
                <a:gd name="connsiteX216" fmla="*/ 1924816 w 8613217"/>
                <a:gd name="connsiteY216" fmla="*/ 3099224 h 6281670"/>
                <a:gd name="connsiteX217" fmla="*/ 1986061 w 8613217"/>
                <a:gd name="connsiteY217" fmla="*/ 3087783 h 6281670"/>
                <a:gd name="connsiteX218" fmla="*/ 1992791 w 8613217"/>
                <a:gd name="connsiteY218" fmla="*/ 3087110 h 6281670"/>
                <a:gd name="connsiteX219" fmla="*/ 2087013 w 8613217"/>
                <a:gd name="connsiteY219" fmla="*/ 3074322 h 6281670"/>
                <a:gd name="connsiteX220" fmla="*/ 2113933 w 8613217"/>
                <a:gd name="connsiteY220" fmla="*/ 3072976 h 6281670"/>
                <a:gd name="connsiteX221" fmla="*/ 2118644 w 8613217"/>
                <a:gd name="connsiteY221" fmla="*/ 3064227 h 6281670"/>
                <a:gd name="connsiteX222" fmla="*/ 2257958 w 8613217"/>
                <a:gd name="connsiteY222" fmla="*/ 3064227 h 6281670"/>
                <a:gd name="connsiteX223" fmla="*/ 2262669 w 8613217"/>
                <a:gd name="connsiteY223" fmla="*/ 3072976 h 6281670"/>
                <a:gd name="connsiteX224" fmla="*/ 2434960 w 8613217"/>
                <a:gd name="connsiteY224" fmla="*/ 3101243 h 6281670"/>
                <a:gd name="connsiteX225" fmla="*/ 2635518 w 8613217"/>
                <a:gd name="connsiteY225" fmla="*/ 3164506 h 6281670"/>
                <a:gd name="connsiteX226" fmla="*/ 3038653 w 8613217"/>
                <a:gd name="connsiteY226" fmla="*/ 3453902 h 6281670"/>
                <a:gd name="connsiteX227" fmla="*/ 3580428 w 8613217"/>
                <a:gd name="connsiteY227" fmla="*/ 4087880 h 6281670"/>
                <a:gd name="connsiteX228" fmla="*/ 3776274 w 8613217"/>
                <a:gd name="connsiteY228" fmla="*/ 4626290 h 6281670"/>
                <a:gd name="connsiteX229" fmla="*/ 3813963 w 8613217"/>
                <a:gd name="connsiteY229" fmla="*/ 4802619 h 6281670"/>
                <a:gd name="connsiteX230" fmla="*/ 3811944 w 8613217"/>
                <a:gd name="connsiteY230" fmla="*/ 5407658 h 6281670"/>
                <a:gd name="connsiteX231" fmla="*/ 3881265 w 8613217"/>
                <a:gd name="connsiteY231" fmla="*/ 5874056 h 6281670"/>
                <a:gd name="connsiteX232" fmla="*/ 3879919 w 8613217"/>
                <a:gd name="connsiteY232" fmla="*/ 5898957 h 6281670"/>
                <a:gd name="connsiteX233" fmla="*/ 3757430 w 8613217"/>
                <a:gd name="connsiteY233" fmla="*/ 5946068 h 6281670"/>
                <a:gd name="connsiteX234" fmla="*/ 3743970 w 8613217"/>
                <a:gd name="connsiteY234" fmla="*/ 6053750 h 6281670"/>
                <a:gd name="connsiteX235" fmla="*/ 3803195 w 8613217"/>
                <a:gd name="connsiteY235" fmla="*/ 6092112 h 6281670"/>
                <a:gd name="connsiteX236" fmla="*/ 3896071 w 8613217"/>
                <a:gd name="connsiteY236" fmla="*/ 6023464 h 6281670"/>
                <a:gd name="connsiteX237" fmla="*/ 3920972 w 8613217"/>
                <a:gd name="connsiteY237" fmla="*/ 5996544 h 6281670"/>
                <a:gd name="connsiteX238" fmla="*/ 3918953 w 8613217"/>
                <a:gd name="connsiteY238" fmla="*/ 6053077 h 6281670"/>
                <a:gd name="connsiteX239" fmla="*/ 3931741 w 8613217"/>
                <a:gd name="connsiteY239" fmla="*/ 6077978 h 6281670"/>
                <a:gd name="connsiteX240" fmla="*/ 3951931 w 8613217"/>
                <a:gd name="connsiteY240" fmla="*/ 6055769 h 6281670"/>
                <a:gd name="connsiteX241" fmla="*/ 3972121 w 8613217"/>
                <a:gd name="connsiteY241" fmla="*/ 5988468 h 6281670"/>
                <a:gd name="connsiteX242" fmla="*/ 3994331 w 8613217"/>
                <a:gd name="connsiteY242" fmla="*/ 5968277 h 6281670"/>
                <a:gd name="connsiteX243" fmla="*/ 4005099 w 8613217"/>
                <a:gd name="connsiteY243" fmla="*/ 5995198 h 6281670"/>
                <a:gd name="connsiteX244" fmla="*/ 4071054 w 8613217"/>
                <a:gd name="connsiteY244" fmla="*/ 6040290 h 6281670"/>
                <a:gd name="connsiteX245" fmla="*/ 4100667 w 8613217"/>
                <a:gd name="connsiteY245" fmla="*/ 6026829 h 6281670"/>
                <a:gd name="connsiteX246" fmla="*/ 4110089 w 8613217"/>
                <a:gd name="connsiteY246" fmla="*/ 5993179 h 6281670"/>
                <a:gd name="connsiteX247" fmla="*/ 4124895 w 8613217"/>
                <a:gd name="connsiteY247" fmla="*/ 6032214 h 6281670"/>
                <a:gd name="connsiteX248" fmla="*/ 4117492 w 8613217"/>
                <a:gd name="connsiteY248" fmla="*/ 6106918 h 6281670"/>
                <a:gd name="connsiteX249" fmla="*/ 4080476 w 8613217"/>
                <a:gd name="connsiteY249" fmla="*/ 6141242 h 6281670"/>
                <a:gd name="connsiteX250" fmla="*/ 4176717 w 8613217"/>
                <a:gd name="connsiteY250" fmla="*/ 6189025 h 6281670"/>
                <a:gd name="connsiteX251" fmla="*/ 4170660 w 8613217"/>
                <a:gd name="connsiteY251" fmla="*/ 6271133 h 6281670"/>
                <a:gd name="connsiteX252" fmla="*/ 4195562 w 8613217"/>
                <a:gd name="connsiteY252" fmla="*/ 6277863 h 6281670"/>
                <a:gd name="connsiteX253" fmla="*/ 4261517 w 8613217"/>
                <a:gd name="connsiteY253" fmla="*/ 6267768 h 6281670"/>
                <a:gd name="connsiteX254" fmla="*/ 4289784 w 8613217"/>
                <a:gd name="connsiteY254" fmla="*/ 6247578 h 6281670"/>
                <a:gd name="connsiteX255" fmla="*/ 4295840 w 8613217"/>
                <a:gd name="connsiteY255" fmla="*/ 6204505 h 6281670"/>
                <a:gd name="connsiteX256" fmla="*/ 4305936 w 8613217"/>
                <a:gd name="connsiteY256" fmla="*/ 6182969 h 6281670"/>
                <a:gd name="connsiteX257" fmla="*/ 4324107 w 8613217"/>
                <a:gd name="connsiteY257" fmla="*/ 6199794 h 6281670"/>
                <a:gd name="connsiteX258" fmla="*/ 4336894 w 8613217"/>
                <a:gd name="connsiteY258" fmla="*/ 6230752 h 6281670"/>
                <a:gd name="connsiteX259" fmla="*/ 4342951 w 8613217"/>
                <a:gd name="connsiteY259" fmla="*/ 6226714 h 6281670"/>
                <a:gd name="connsiteX260" fmla="*/ 4369872 w 8613217"/>
                <a:gd name="connsiteY260" fmla="*/ 6185660 h 6281670"/>
                <a:gd name="connsiteX261" fmla="*/ 4382659 w 8613217"/>
                <a:gd name="connsiteY261" fmla="*/ 6234791 h 6281670"/>
                <a:gd name="connsiteX262" fmla="*/ 4406888 w 8613217"/>
                <a:gd name="connsiteY262" fmla="*/ 6265749 h 6281670"/>
                <a:gd name="connsiteX263" fmla="*/ 4484284 w 8613217"/>
                <a:gd name="connsiteY263" fmla="*/ 6275171 h 6281670"/>
                <a:gd name="connsiteX264" fmla="*/ 4499090 w 8613217"/>
                <a:gd name="connsiteY264" fmla="*/ 6272479 h 6281670"/>
                <a:gd name="connsiteX265" fmla="*/ 4512551 w 8613217"/>
                <a:gd name="connsiteY265" fmla="*/ 6181622 h 6281670"/>
                <a:gd name="connsiteX266" fmla="*/ 4572449 w 8613217"/>
                <a:gd name="connsiteY266" fmla="*/ 6153356 h 6281670"/>
                <a:gd name="connsiteX267" fmla="*/ 4575814 w 8613217"/>
                <a:gd name="connsiteY267" fmla="*/ 6127781 h 6281670"/>
                <a:gd name="connsiteX268" fmla="*/ 4538125 w 8613217"/>
                <a:gd name="connsiteY268" fmla="*/ 6076633 h 6281670"/>
                <a:gd name="connsiteX269" fmla="*/ 4536779 w 8613217"/>
                <a:gd name="connsiteY269" fmla="*/ 6042309 h 6281670"/>
                <a:gd name="connsiteX270" fmla="*/ 4573122 w 8613217"/>
                <a:gd name="connsiteY270" fmla="*/ 6032214 h 6281670"/>
                <a:gd name="connsiteX271" fmla="*/ 4637731 w 8613217"/>
                <a:gd name="connsiteY271" fmla="*/ 6051058 h 6281670"/>
                <a:gd name="connsiteX272" fmla="*/ 4665997 w 8613217"/>
                <a:gd name="connsiteY272" fmla="*/ 6029522 h 6281670"/>
                <a:gd name="connsiteX273" fmla="*/ 4665997 w 8613217"/>
                <a:gd name="connsiteY273" fmla="*/ 5985776 h 6281670"/>
                <a:gd name="connsiteX274" fmla="*/ 4681477 w 8613217"/>
                <a:gd name="connsiteY274" fmla="*/ 5966931 h 6281670"/>
                <a:gd name="connsiteX275" fmla="*/ 4701667 w 8613217"/>
                <a:gd name="connsiteY275" fmla="*/ 5981065 h 6281670"/>
                <a:gd name="connsiteX276" fmla="*/ 4724550 w 8613217"/>
                <a:gd name="connsiteY276" fmla="*/ 6054423 h 6281670"/>
                <a:gd name="connsiteX277" fmla="*/ 4743394 w 8613217"/>
                <a:gd name="connsiteY277" fmla="*/ 6073268 h 6281670"/>
                <a:gd name="connsiteX278" fmla="*/ 4752143 w 8613217"/>
                <a:gd name="connsiteY278" fmla="*/ 6050385 h 6281670"/>
                <a:gd name="connsiteX279" fmla="*/ 4752143 w 8613217"/>
                <a:gd name="connsiteY279" fmla="*/ 5996544 h 6281670"/>
                <a:gd name="connsiteX280" fmla="*/ 4800600 w 8613217"/>
                <a:gd name="connsiteY280" fmla="*/ 6046347 h 6281670"/>
                <a:gd name="connsiteX281" fmla="*/ 4859825 w 8613217"/>
                <a:gd name="connsiteY281" fmla="*/ 6088747 h 6281670"/>
                <a:gd name="connsiteX282" fmla="*/ 4932511 w 8613217"/>
                <a:gd name="connsiteY282" fmla="*/ 6036252 h 6281670"/>
                <a:gd name="connsiteX283" fmla="*/ 4919050 w 8613217"/>
                <a:gd name="connsiteY283" fmla="*/ 5940011 h 6281670"/>
                <a:gd name="connsiteX284" fmla="*/ 4830213 w 8613217"/>
                <a:gd name="connsiteY284" fmla="*/ 5933281 h 6281670"/>
                <a:gd name="connsiteX285" fmla="*/ 4779064 w 8613217"/>
                <a:gd name="connsiteY285" fmla="*/ 5876074 h 6281670"/>
                <a:gd name="connsiteX286" fmla="*/ 4778391 w 8613217"/>
                <a:gd name="connsiteY286" fmla="*/ 5829637 h 6281670"/>
                <a:gd name="connsiteX287" fmla="*/ 5091342 w 8613217"/>
                <a:gd name="connsiteY287" fmla="*/ 5236712 h 6281670"/>
                <a:gd name="connsiteX288" fmla="*/ 5116243 w 8613217"/>
                <a:gd name="connsiteY288" fmla="*/ 5202389 h 6281670"/>
                <a:gd name="connsiteX289" fmla="*/ 5269690 w 8613217"/>
                <a:gd name="connsiteY289" fmla="*/ 5086631 h 6281670"/>
                <a:gd name="connsiteX290" fmla="*/ 5744837 w 8613217"/>
                <a:gd name="connsiteY290" fmla="*/ 4795889 h 6281670"/>
                <a:gd name="connsiteX291" fmla="*/ 5814830 w 8613217"/>
                <a:gd name="connsiteY291" fmla="*/ 4775699 h 6281670"/>
                <a:gd name="connsiteX292" fmla="*/ 6103553 w 8613217"/>
                <a:gd name="connsiteY292" fmla="*/ 4765603 h 6281670"/>
                <a:gd name="connsiteX293" fmla="*/ 7086824 w 8613217"/>
                <a:gd name="connsiteY293" fmla="*/ 4811369 h 6281670"/>
                <a:gd name="connsiteX294" fmla="*/ 7489959 w 8613217"/>
                <a:gd name="connsiteY294" fmla="*/ 4805311 h 6281670"/>
                <a:gd name="connsiteX295" fmla="*/ 7516880 w 8613217"/>
                <a:gd name="connsiteY295" fmla="*/ 4801946 h 6281670"/>
                <a:gd name="connsiteX296" fmla="*/ 7536397 w 8613217"/>
                <a:gd name="connsiteY296" fmla="*/ 4800600 h 6281670"/>
                <a:gd name="connsiteX297" fmla="*/ 7619850 w 8613217"/>
                <a:gd name="connsiteY297" fmla="*/ 4791178 h 6281670"/>
                <a:gd name="connsiteX298" fmla="*/ 7661577 w 8613217"/>
                <a:gd name="connsiteY298" fmla="*/ 4813388 h 6281670"/>
                <a:gd name="connsiteX299" fmla="*/ 7920014 w 8613217"/>
                <a:gd name="connsiteY299" fmla="*/ 5004523 h 6281670"/>
                <a:gd name="connsiteX300" fmla="*/ 8354780 w 8613217"/>
                <a:gd name="connsiteY300" fmla="*/ 4830886 h 6281670"/>
                <a:gd name="connsiteX301" fmla="*/ 8579567 w 8613217"/>
                <a:gd name="connsiteY301" fmla="*/ 4409580 h 6281670"/>
                <a:gd name="connsiteX302" fmla="*/ 8613217 w 8613217"/>
                <a:gd name="connsiteY302" fmla="*/ 4250076 h 6281670"/>
                <a:gd name="connsiteX303" fmla="*/ 8613217 w 8613217"/>
                <a:gd name="connsiteY303" fmla="*/ 4196235 h 6281670"/>
                <a:gd name="connsiteX304" fmla="*/ 8420062 w 8613217"/>
                <a:gd name="connsiteY304" fmla="*/ 4211041 h 6281670"/>
                <a:gd name="connsiteX305" fmla="*/ 4571776 w 8613217"/>
                <a:gd name="connsiteY305" fmla="*/ 915970 h 6281670"/>
                <a:gd name="connsiteX306" fmla="*/ 4583890 w 8613217"/>
                <a:gd name="connsiteY306" fmla="*/ 888377 h 6281670"/>
                <a:gd name="connsiteX307" fmla="*/ 4571776 w 8613217"/>
                <a:gd name="connsiteY307" fmla="*/ 915970 h 6281670"/>
                <a:gd name="connsiteX308" fmla="*/ 2362948 w 8613217"/>
                <a:gd name="connsiteY308" fmla="*/ 965100 h 6281670"/>
                <a:gd name="connsiteX309" fmla="*/ 2363621 w 8613217"/>
                <a:gd name="connsiteY309" fmla="*/ 962408 h 6281670"/>
                <a:gd name="connsiteX310" fmla="*/ 2368332 w 8613217"/>
                <a:gd name="connsiteY310" fmla="*/ 967119 h 6281670"/>
                <a:gd name="connsiteX311" fmla="*/ 2362948 w 8613217"/>
                <a:gd name="connsiteY311" fmla="*/ 965100 h 6281670"/>
                <a:gd name="connsiteX312" fmla="*/ 2435633 w 8613217"/>
                <a:gd name="connsiteY312" fmla="*/ 1055284 h 6281670"/>
                <a:gd name="connsiteX313" fmla="*/ 2426211 w 8613217"/>
                <a:gd name="connsiteY313" fmla="*/ 1053265 h 6281670"/>
                <a:gd name="connsiteX314" fmla="*/ 2370351 w 8613217"/>
                <a:gd name="connsiteY314" fmla="*/ 968465 h 6281670"/>
                <a:gd name="connsiteX315" fmla="*/ 2432268 w 8613217"/>
                <a:gd name="connsiteY315" fmla="*/ 1045862 h 6281670"/>
                <a:gd name="connsiteX316" fmla="*/ 2435633 w 8613217"/>
                <a:gd name="connsiteY316" fmla="*/ 1055284 h 6281670"/>
                <a:gd name="connsiteX317" fmla="*/ 695895 w 8613217"/>
                <a:gd name="connsiteY317" fmla="*/ 1016922 h 6281670"/>
                <a:gd name="connsiteX318" fmla="*/ 692530 w 8613217"/>
                <a:gd name="connsiteY318" fmla="*/ 1005481 h 6281670"/>
                <a:gd name="connsiteX319" fmla="*/ 695895 w 8613217"/>
                <a:gd name="connsiteY319" fmla="*/ 1016922 h 6281670"/>
                <a:gd name="connsiteX320" fmla="*/ 4511205 w 8613217"/>
                <a:gd name="connsiteY320" fmla="*/ 6014042 h 6281670"/>
                <a:gd name="connsiteX321" fmla="*/ 4537452 w 8613217"/>
                <a:gd name="connsiteY321" fmla="*/ 5944049 h 6281670"/>
                <a:gd name="connsiteX322" fmla="*/ 4511205 w 8613217"/>
                <a:gd name="connsiteY322" fmla="*/ 6014042 h 6281670"/>
                <a:gd name="connsiteX323" fmla="*/ 4750797 w 8613217"/>
                <a:gd name="connsiteY323" fmla="*/ 5917128 h 6281670"/>
                <a:gd name="connsiteX324" fmla="*/ 4741375 w 8613217"/>
                <a:gd name="connsiteY324" fmla="*/ 5939338 h 6281670"/>
                <a:gd name="connsiteX325" fmla="*/ 4732626 w 8613217"/>
                <a:gd name="connsiteY325" fmla="*/ 5935300 h 6281670"/>
                <a:gd name="connsiteX326" fmla="*/ 4727915 w 8613217"/>
                <a:gd name="connsiteY326" fmla="*/ 5907706 h 6281670"/>
                <a:gd name="connsiteX327" fmla="*/ 4750797 w 8613217"/>
                <a:gd name="connsiteY327" fmla="*/ 5875402 h 6281670"/>
                <a:gd name="connsiteX328" fmla="*/ 4750797 w 8613217"/>
                <a:gd name="connsiteY328" fmla="*/ 5917128 h 6281670"/>
                <a:gd name="connsiteX329" fmla="*/ 4875978 w 8613217"/>
                <a:gd name="connsiteY329" fmla="*/ 5457461 h 6281670"/>
                <a:gd name="connsiteX330" fmla="*/ 4616868 w 8613217"/>
                <a:gd name="connsiteY330" fmla="*/ 5877421 h 6281670"/>
                <a:gd name="connsiteX331" fmla="*/ 4562354 w 8613217"/>
                <a:gd name="connsiteY331" fmla="*/ 5884824 h 6281670"/>
                <a:gd name="connsiteX332" fmla="*/ 4880015 w 8613217"/>
                <a:gd name="connsiteY332" fmla="*/ 5419772 h 6281670"/>
                <a:gd name="connsiteX333" fmla="*/ 4875978 w 8613217"/>
                <a:gd name="connsiteY333" fmla="*/ 5457461 h 6281670"/>
                <a:gd name="connsiteX334" fmla="*/ 5020675 w 8613217"/>
                <a:gd name="connsiteY334" fmla="*/ 5141145 h 6281670"/>
                <a:gd name="connsiteX335" fmla="*/ 4989717 w 8613217"/>
                <a:gd name="connsiteY335" fmla="*/ 5179506 h 6281670"/>
                <a:gd name="connsiteX336" fmla="*/ 4445922 w 8613217"/>
                <a:gd name="connsiteY336" fmla="*/ 5878767 h 6281670"/>
                <a:gd name="connsiteX337" fmla="*/ 4415637 w 8613217"/>
                <a:gd name="connsiteY337" fmla="*/ 5953471 h 6281670"/>
                <a:gd name="connsiteX338" fmla="*/ 4357085 w 8613217"/>
                <a:gd name="connsiteY338" fmla="*/ 6075286 h 6281670"/>
                <a:gd name="connsiteX339" fmla="*/ 4338240 w 8613217"/>
                <a:gd name="connsiteY339" fmla="*/ 6125762 h 6281670"/>
                <a:gd name="connsiteX340" fmla="*/ 4322761 w 8613217"/>
                <a:gd name="connsiteY340" fmla="*/ 6080671 h 6281670"/>
                <a:gd name="connsiteX341" fmla="*/ 4306609 w 8613217"/>
                <a:gd name="connsiteY341" fmla="*/ 6061826 h 6281670"/>
                <a:gd name="connsiteX342" fmla="*/ 4295168 w 8613217"/>
                <a:gd name="connsiteY342" fmla="*/ 6082689 h 6281670"/>
                <a:gd name="connsiteX343" fmla="*/ 4292475 w 8613217"/>
                <a:gd name="connsiteY343" fmla="*/ 6112302 h 6281670"/>
                <a:gd name="connsiteX344" fmla="*/ 4277669 w 8613217"/>
                <a:gd name="connsiteY344" fmla="*/ 6097496 h 6281670"/>
                <a:gd name="connsiteX345" fmla="*/ 4183447 w 8613217"/>
                <a:gd name="connsiteY345" fmla="*/ 5282478 h 6281670"/>
                <a:gd name="connsiteX346" fmla="*/ 4412945 w 8613217"/>
                <a:gd name="connsiteY346" fmla="*/ 4743394 h 6281670"/>
                <a:gd name="connsiteX347" fmla="*/ 5036828 w 8613217"/>
                <a:gd name="connsiteY347" fmla="*/ 3935106 h 6281670"/>
                <a:gd name="connsiteX348" fmla="*/ 5054999 w 8613217"/>
                <a:gd name="connsiteY348" fmla="*/ 3966064 h 6281670"/>
                <a:gd name="connsiteX349" fmla="*/ 5020675 w 8613217"/>
                <a:gd name="connsiteY34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31298 w 8613217"/>
                <a:gd name="connsiteY136" fmla="*/ 2494185 h 6281670"/>
                <a:gd name="connsiteX137" fmla="*/ 3525241 w 8613217"/>
                <a:gd name="connsiteY137" fmla="*/ 2482071 h 6281670"/>
                <a:gd name="connsiteX138" fmla="*/ 3410829 w 8613217"/>
                <a:gd name="connsiteY138" fmla="*/ 2273437 h 6281670"/>
                <a:gd name="connsiteX139" fmla="*/ 3411502 w 8613217"/>
                <a:gd name="connsiteY139" fmla="*/ 2229018 h 6281670"/>
                <a:gd name="connsiteX140" fmla="*/ 3451209 w 8613217"/>
                <a:gd name="connsiteY140" fmla="*/ 2126720 h 6281670"/>
                <a:gd name="connsiteX141" fmla="*/ 3431692 w 8613217"/>
                <a:gd name="connsiteY141" fmla="*/ 1895877 h 6281670"/>
                <a:gd name="connsiteX142" fmla="*/ 3186715 w 8613217"/>
                <a:gd name="connsiteY142" fmla="*/ 1401886 h 6281670"/>
                <a:gd name="connsiteX143" fmla="*/ 2531874 w 8613217"/>
                <a:gd name="connsiteY143" fmla="*/ 701952 h 6281670"/>
                <a:gd name="connsiteX144" fmla="*/ 1731662 w 8613217"/>
                <a:gd name="connsiteY144" fmla="*/ 39035 h 6281670"/>
                <a:gd name="connsiteX145" fmla="*/ 1722913 w 8613217"/>
                <a:gd name="connsiteY145" fmla="*/ 36343 h 6281670"/>
                <a:gd name="connsiteX146" fmla="*/ 1723586 w 8613217"/>
                <a:gd name="connsiteY146" fmla="*/ 47111 h 6281670"/>
                <a:gd name="connsiteX147" fmla="*/ 1984042 w 8613217"/>
                <a:gd name="connsiteY147" fmla="*/ 871552 h 6281670"/>
                <a:gd name="connsiteX148" fmla="*/ 2773486 w 8613217"/>
                <a:gd name="connsiteY148" fmla="*/ 2064130 h 6281670"/>
                <a:gd name="connsiteX149" fmla="*/ 3058170 w 8613217"/>
                <a:gd name="connsiteY149" fmla="*/ 2286897 h 6281670"/>
                <a:gd name="connsiteX150" fmla="*/ 3235845 w 8613217"/>
                <a:gd name="connsiteY150" fmla="*/ 2329297 h 6281670"/>
                <a:gd name="connsiteX151" fmla="*/ 3256709 w 8613217"/>
                <a:gd name="connsiteY151" fmla="*/ 2294974 h 6281670"/>
                <a:gd name="connsiteX152" fmla="*/ 3083072 w 8613217"/>
                <a:gd name="connsiteY152" fmla="*/ 1999521 h 6281670"/>
                <a:gd name="connsiteX153" fmla="*/ 2450440 w 8613217"/>
                <a:gd name="connsiteY153" fmla="*/ 1092973 h 6281670"/>
                <a:gd name="connsiteX154" fmla="*/ 2432941 w 8613217"/>
                <a:gd name="connsiteY154" fmla="*/ 1062014 h 6281670"/>
                <a:gd name="connsiteX155" fmla="*/ 2454478 w 8613217"/>
                <a:gd name="connsiteY155" fmla="*/ 1076820 h 6281670"/>
                <a:gd name="connsiteX156" fmla="*/ 2967986 w 8613217"/>
                <a:gd name="connsiteY156" fmla="*/ 1739738 h 6281670"/>
                <a:gd name="connsiteX157" fmla="*/ 3266131 w 8613217"/>
                <a:gd name="connsiteY157" fmla="*/ 2175850 h 6281670"/>
                <a:gd name="connsiteX158" fmla="*/ 3457939 w 8613217"/>
                <a:gd name="connsiteY158" fmla="*/ 2509665 h 6281670"/>
                <a:gd name="connsiteX159" fmla="*/ 3464670 w 8613217"/>
                <a:gd name="connsiteY159" fmla="*/ 2523125 h 6281670"/>
                <a:gd name="connsiteX160" fmla="*/ 3504378 w 8613217"/>
                <a:gd name="connsiteY160" fmla="*/ 2605906 h 6281670"/>
                <a:gd name="connsiteX161" fmla="*/ 3733875 w 8613217"/>
                <a:gd name="connsiteY161" fmla="*/ 3249979 h 6281670"/>
                <a:gd name="connsiteX162" fmla="*/ 3823385 w 8613217"/>
                <a:gd name="connsiteY162" fmla="*/ 4359777 h 6281670"/>
                <a:gd name="connsiteX163" fmla="*/ 3816655 w 8613217"/>
                <a:gd name="connsiteY163" fmla="*/ 4369199 h 6281670"/>
                <a:gd name="connsiteX164" fmla="*/ 3800503 w 8613217"/>
                <a:gd name="connsiteY164" fmla="*/ 4322761 h 6281670"/>
                <a:gd name="connsiteX165" fmla="*/ 3407464 w 8613217"/>
                <a:gd name="connsiteY165" fmla="*/ 3663208 h 6281670"/>
                <a:gd name="connsiteX166" fmla="*/ 2516395 w 8613217"/>
                <a:gd name="connsiteY166" fmla="*/ 2980101 h 6281670"/>
                <a:gd name="connsiteX167" fmla="*/ 2502934 w 8613217"/>
                <a:gd name="connsiteY167" fmla="*/ 2971351 h 6281670"/>
                <a:gd name="connsiteX168" fmla="*/ 2390541 w 8613217"/>
                <a:gd name="connsiteY168" fmla="*/ 2898666 h 6281670"/>
                <a:gd name="connsiteX169" fmla="*/ 2247863 w 8613217"/>
                <a:gd name="connsiteY169" fmla="*/ 2802425 h 6281670"/>
                <a:gd name="connsiteX170" fmla="*/ 2055381 w 8613217"/>
                <a:gd name="connsiteY170" fmla="*/ 2665131 h 6281670"/>
                <a:gd name="connsiteX171" fmla="*/ 1471879 w 8613217"/>
                <a:gd name="connsiteY171" fmla="*/ 2148930 h 6281670"/>
                <a:gd name="connsiteX172" fmla="*/ 1461111 w 8613217"/>
                <a:gd name="connsiteY172" fmla="*/ 2109895 h 6281670"/>
                <a:gd name="connsiteX173" fmla="*/ 1501492 w 8613217"/>
                <a:gd name="connsiteY173" fmla="*/ 1918759 h 6281670"/>
                <a:gd name="connsiteX174" fmla="*/ 1395155 w 8613217"/>
                <a:gd name="connsiteY174" fmla="*/ 1570812 h 6281670"/>
                <a:gd name="connsiteX175" fmla="*/ 937507 w 8613217"/>
                <a:gd name="connsiteY175" fmla="*/ 860783 h 6281670"/>
                <a:gd name="connsiteX176" fmla="*/ 682435 w 8613217"/>
                <a:gd name="connsiteY176" fmla="*/ 471109 h 6281670"/>
                <a:gd name="connsiteX177" fmla="*/ 590905 w 8613217"/>
                <a:gd name="connsiteY177" fmla="*/ 214691 h 6281670"/>
                <a:gd name="connsiteX178" fmla="*/ 581483 w 8613217"/>
                <a:gd name="connsiteY178" fmla="*/ 222767 h 6281670"/>
                <a:gd name="connsiteX179" fmla="*/ 555909 w 8613217"/>
                <a:gd name="connsiteY179" fmla="*/ 262475 h 6281670"/>
                <a:gd name="connsiteX180" fmla="*/ 423998 w 8613217"/>
                <a:gd name="connsiteY180" fmla="*/ 619845 h 6281670"/>
                <a:gd name="connsiteX181" fmla="*/ 443515 w 8613217"/>
                <a:gd name="connsiteY181" fmla="*/ 1227575 h 6281670"/>
                <a:gd name="connsiteX182" fmla="*/ 806942 w 8613217"/>
                <a:gd name="connsiteY182" fmla="*/ 1996156 h 6281670"/>
                <a:gd name="connsiteX183" fmla="*/ 1087589 w 8613217"/>
                <a:gd name="connsiteY183" fmla="*/ 2216231 h 6281670"/>
                <a:gd name="connsiteX184" fmla="*/ 1317086 w 8613217"/>
                <a:gd name="connsiteY184" fmla="*/ 2233729 h 6281670"/>
                <a:gd name="connsiteX185" fmla="*/ 1327181 w 8613217"/>
                <a:gd name="connsiteY185" fmla="*/ 2198060 h 6281670"/>
                <a:gd name="connsiteX186" fmla="*/ 816364 w 8613217"/>
                <a:gd name="connsiteY186" fmla="*/ 1324489 h 6281670"/>
                <a:gd name="connsiteX187" fmla="*/ 702625 w 8613217"/>
                <a:gd name="connsiteY187" fmla="*/ 1031056 h 6281670"/>
                <a:gd name="connsiteX188" fmla="*/ 767908 w 8613217"/>
                <a:gd name="connsiteY188" fmla="*/ 1173061 h 6281670"/>
                <a:gd name="connsiteX189" fmla="*/ 1444285 w 8613217"/>
                <a:gd name="connsiteY189" fmla="*/ 2226326 h 6281670"/>
                <a:gd name="connsiteX190" fmla="*/ 2209501 w 8613217"/>
                <a:gd name="connsiteY190" fmla="*/ 2876457 h 6281670"/>
                <a:gd name="connsiteX191" fmla="*/ 2308434 w 8613217"/>
                <a:gd name="connsiteY191" fmla="*/ 2939720 h 6281670"/>
                <a:gd name="connsiteX192" fmla="*/ 2340738 w 8613217"/>
                <a:gd name="connsiteY192" fmla="*/ 2972025 h 6281670"/>
                <a:gd name="connsiteX193" fmla="*/ 2302377 w 8613217"/>
                <a:gd name="connsiteY193" fmla="*/ 2972025 h 6281670"/>
                <a:gd name="connsiteX194" fmla="*/ 2266034 w 8613217"/>
                <a:gd name="connsiteY194" fmla="*/ 2967313 h 6281670"/>
                <a:gd name="connsiteX195" fmla="*/ 1817807 w 8613217"/>
                <a:gd name="connsiteY195" fmla="*/ 3025866 h 6281670"/>
                <a:gd name="connsiteX196" fmla="*/ 1007500 w 8613217"/>
                <a:gd name="connsiteY196" fmla="*/ 3309877 h 6281670"/>
                <a:gd name="connsiteX197" fmla="*/ 960389 w 8613217"/>
                <a:gd name="connsiteY197" fmla="*/ 3293725 h 6281670"/>
                <a:gd name="connsiteX198" fmla="*/ 446207 w 8613217"/>
                <a:gd name="connsiteY198" fmla="*/ 3134221 h 6281670"/>
                <a:gd name="connsiteX199" fmla="*/ 217383 w 8613217"/>
                <a:gd name="connsiteY199" fmla="*/ 3227096 h 6281670"/>
                <a:gd name="connsiteX200" fmla="*/ 0 w 8613217"/>
                <a:gd name="connsiteY200" fmla="*/ 3236518 h 6281670"/>
                <a:gd name="connsiteX201" fmla="*/ 0 w 8613217"/>
                <a:gd name="connsiteY201" fmla="*/ 3330740 h 6281670"/>
                <a:gd name="connsiteX202" fmla="*/ 9422 w 8613217"/>
                <a:gd name="connsiteY202" fmla="*/ 3346892 h 6281670"/>
                <a:gd name="connsiteX203" fmla="*/ 255072 w 8613217"/>
                <a:gd name="connsiteY203" fmla="*/ 3717723 h 6281670"/>
                <a:gd name="connsiteX204" fmla="*/ 747044 w 8613217"/>
                <a:gd name="connsiteY204" fmla="*/ 3826078 h 6281670"/>
                <a:gd name="connsiteX205" fmla="*/ 1016249 w 8613217"/>
                <a:gd name="connsiteY205" fmla="*/ 3490244 h 6281670"/>
                <a:gd name="connsiteX206" fmla="*/ 981253 w 8613217"/>
                <a:gd name="connsiteY206" fmla="*/ 3461305 h 6281670"/>
                <a:gd name="connsiteX207" fmla="*/ 563312 w 8613217"/>
                <a:gd name="connsiteY207" fmla="*/ 3490917 h 6281670"/>
                <a:gd name="connsiteX208" fmla="*/ 390347 w 8613217"/>
                <a:gd name="connsiteY208" fmla="*/ 3460632 h 6281670"/>
                <a:gd name="connsiteX209" fmla="*/ 489953 w 8613217"/>
                <a:gd name="connsiteY209" fmla="*/ 3463997 h 6281670"/>
                <a:gd name="connsiteX210" fmla="*/ 903183 w 8613217"/>
                <a:gd name="connsiteY210" fmla="*/ 3408137 h 6281670"/>
                <a:gd name="connsiteX211" fmla="*/ 1043170 w 8613217"/>
                <a:gd name="connsiteY211" fmla="*/ 3372467 h 6281670"/>
                <a:gd name="connsiteX212" fmla="*/ 1508895 w 8613217"/>
                <a:gd name="connsiteY212" fmla="*/ 3218347 h 6281670"/>
                <a:gd name="connsiteX213" fmla="*/ 1912029 w 8613217"/>
                <a:gd name="connsiteY213" fmla="*/ 3101243 h 6281670"/>
                <a:gd name="connsiteX214" fmla="*/ 1912029 w 8613217"/>
                <a:gd name="connsiteY214" fmla="*/ 3101243 h 6281670"/>
                <a:gd name="connsiteX215" fmla="*/ 1924816 w 8613217"/>
                <a:gd name="connsiteY215" fmla="*/ 3099224 h 6281670"/>
                <a:gd name="connsiteX216" fmla="*/ 1986061 w 8613217"/>
                <a:gd name="connsiteY216" fmla="*/ 3087783 h 6281670"/>
                <a:gd name="connsiteX217" fmla="*/ 1992791 w 8613217"/>
                <a:gd name="connsiteY217" fmla="*/ 3087110 h 6281670"/>
                <a:gd name="connsiteX218" fmla="*/ 2087013 w 8613217"/>
                <a:gd name="connsiteY218" fmla="*/ 3074322 h 6281670"/>
                <a:gd name="connsiteX219" fmla="*/ 2113933 w 8613217"/>
                <a:gd name="connsiteY219" fmla="*/ 3072976 h 6281670"/>
                <a:gd name="connsiteX220" fmla="*/ 2118644 w 8613217"/>
                <a:gd name="connsiteY220" fmla="*/ 3064227 h 6281670"/>
                <a:gd name="connsiteX221" fmla="*/ 2257958 w 8613217"/>
                <a:gd name="connsiteY221" fmla="*/ 3064227 h 6281670"/>
                <a:gd name="connsiteX222" fmla="*/ 2262669 w 8613217"/>
                <a:gd name="connsiteY222" fmla="*/ 3072976 h 6281670"/>
                <a:gd name="connsiteX223" fmla="*/ 2434960 w 8613217"/>
                <a:gd name="connsiteY223" fmla="*/ 3101243 h 6281670"/>
                <a:gd name="connsiteX224" fmla="*/ 2635518 w 8613217"/>
                <a:gd name="connsiteY224" fmla="*/ 3164506 h 6281670"/>
                <a:gd name="connsiteX225" fmla="*/ 3038653 w 8613217"/>
                <a:gd name="connsiteY225" fmla="*/ 3453902 h 6281670"/>
                <a:gd name="connsiteX226" fmla="*/ 3580428 w 8613217"/>
                <a:gd name="connsiteY226" fmla="*/ 4087880 h 6281670"/>
                <a:gd name="connsiteX227" fmla="*/ 3776274 w 8613217"/>
                <a:gd name="connsiteY227" fmla="*/ 4626290 h 6281670"/>
                <a:gd name="connsiteX228" fmla="*/ 3813963 w 8613217"/>
                <a:gd name="connsiteY228" fmla="*/ 4802619 h 6281670"/>
                <a:gd name="connsiteX229" fmla="*/ 3811944 w 8613217"/>
                <a:gd name="connsiteY229" fmla="*/ 5407658 h 6281670"/>
                <a:gd name="connsiteX230" fmla="*/ 3881265 w 8613217"/>
                <a:gd name="connsiteY230" fmla="*/ 5874056 h 6281670"/>
                <a:gd name="connsiteX231" fmla="*/ 3879919 w 8613217"/>
                <a:gd name="connsiteY231" fmla="*/ 5898957 h 6281670"/>
                <a:gd name="connsiteX232" fmla="*/ 3757430 w 8613217"/>
                <a:gd name="connsiteY232" fmla="*/ 5946068 h 6281670"/>
                <a:gd name="connsiteX233" fmla="*/ 3743970 w 8613217"/>
                <a:gd name="connsiteY233" fmla="*/ 6053750 h 6281670"/>
                <a:gd name="connsiteX234" fmla="*/ 3803195 w 8613217"/>
                <a:gd name="connsiteY234" fmla="*/ 6092112 h 6281670"/>
                <a:gd name="connsiteX235" fmla="*/ 3896071 w 8613217"/>
                <a:gd name="connsiteY235" fmla="*/ 6023464 h 6281670"/>
                <a:gd name="connsiteX236" fmla="*/ 3920972 w 8613217"/>
                <a:gd name="connsiteY236" fmla="*/ 5996544 h 6281670"/>
                <a:gd name="connsiteX237" fmla="*/ 3918953 w 8613217"/>
                <a:gd name="connsiteY237" fmla="*/ 6053077 h 6281670"/>
                <a:gd name="connsiteX238" fmla="*/ 3931741 w 8613217"/>
                <a:gd name="connsiteY238" fmla="*/ 6077978 h 6281670"/>
                <a:gd name="connsiteX239" fmla="*/ 3951931 w 8613217"/>
                <a:gd name="connsiteY239" fmla="*/ 6055769 h 6281670"/>
                <a:gd name="connsiteX240" fmla="*/ 3972121 w 8613217"/>
                <a:gd name="connsiteY240" fmla="*/ 5988468 h 6281670"/>
                <a:gd name="connsiteX241" fmla="*/ 3994331 w 8613217"/>
                <a:gd name="connsiteY241" fmla="*/ 5968277 h 6281670"/>
                <a:gd name="connsiteX242" fmla="*/ 4005099 w 8613217"/>
                <a:gd name="connsiteY242" fmla="*/ 5995198 h 6281670"/>
                <a:gd name="connsiteX243" fmla="*/ 4071054 w 8613217"/>
                <a:gd name="connsiteY243" fmla="*/ 6040290 h 6281670"/>
                <a:gd name="connsiteX244" fmla="*/ 4100667 w 8613217"/>
                <a:gd name="connsiteY244" fmla="*/ 6026829 h 6281670"/>
                <a:gd name="connsiteX245" fmla="*/ 4110089 w 8613217"/>
                <a:gd name="connsiteY245" fmla="*/ 5993179 h 6281670"/>
                <a:gd name="connsiteX246" fmla="*/ 4124895 w 8613217"/>
                <a:gd name="connsiteY246" fmla="*/ 6032214 h 6281670"/>
                <a:gd name="connsiteX247" fmla="*/ 4117492 w 8613217"/>
                <a:gd name="connsiteY247" fmla="*/ 6106918 h 6281670"/>
                <a:gd name="connsiteX248" fmla="*/ 4080476 w 8613217"/>
                <a:gd name="connsiteY248" fmla="*/ 6141242 h 6281670"/>
                <a:gd name="connsiteX249" fmla="*/ 4176717 w 8613217"/>
                <a:gd name="connsiteY249" fmla="*/ 6189025 h 6281670"/>
                <a:gd name="connsiteX250" fmla="*/ 4170660 w 8613217"/>
                <a:gd name="connsiteY250" fmla="*/ 6271133 h 6281670"/>
                <a:gd name="connsiteX251" fmla="*/ 4195562 w 8613217"/>
                <a:gd name="connsiteY251" fmla="*/ 6277863 h 6281670"/>
                <a:gd name="connsiteX252" fmla="*/ 4261517 w 8613217"/>
                <a:gd name="connsiteY252" fmla="*/ 6267768 h 6281670"/>
                <a:gd name="connsiteX253" fmla="*/ 4289784 w 8613217"/>
                <a:gd name="connsiteY253" fmla="*/ 6247578 h 6281670"/>
                <a:gd name="connsiteX254" fmla="*/ 4295840 w 8613217"/>
                <a:gd name="connsiteY254" fmla="*/ 6204505 h 6281670"/>
                <a:gd name="connsiteX255" fmla="*/ 4305936 w 8613217"/>
                <a:gd name="connsiteY255" fmla="*/ 6182969 h 6281670"/>
                <a:gd name="connsiteX256" fmla="*/ 4324107 w 8613217"/>
                <a:gd name="connsiteY256" fmla="*/ 6199794 h 6281670"/>
                <a:gd name="connsiteX257" fmla="*/ 4336894 w 8613217"/>
                <a:gd name="connsiteY257" fmla="*/ 6230752 h 6281670"/>
                <a:gd name="connsiteX258" fmla="*/ 4342951 w 8613217"/>
                <a:gd name="connsiteY258" fmla="*/ 6226714 h 6281670"/>
                <a:gd name="connsiteX259" fmla="*/ 4369872 w 8613217"/>
                <a:gd name="connsiteY259" fmla="*/ 6185660 h 6281670"/>
                <a:gd name="connsiteX260" fmla="*/ 4382659 w 8613217"/>
                <a:gd name="connsiteY260" fmla="*/ 6234791 h 6281670"/>
                <a:gd name="connsiteX261" fmla="*/ 4406888 w 8613217"/>
                <a:gd name="connsiteY261" fmla="*/ 6265749 h 6281670"/>
                <a:gd name="connsiteX262" fmla="*/ 4484284 w 8613217"/>
                <a:gd name="connsiteY262" fmla="*/ 6275171 h 6281670"/>
                <a:gd name="connsiteX263" fmla="*/ 4499090 w 8613217"/>
                <a:gd name="connsiteY263" fmla="*/ 6272479 h 6281670"/>
                <a:gd name="connsiteX264" fmla="*/ 4512551 w 8613217"/>
                <a:gd name="connsiteY264" fmla="*/ 6181622 h 6281670"/>
                <a:gd name="connsiteX265" fmla="*/ 4572449 w 8613217"/>
                <a:gd name="connsiteY265" fmla="*/ 6153356 h 6281670"/>
                <a:gd name="connsiteX266" fmla="*/ 4575814 w 8613217"/>
                <a:gd name="connsiteY266" fmla="*/ 6127781 h 6281670"/>
                <a:gd name="connsiteX267" fmla="*/ 4538125 w 8613217"/>
                <a:gd name="connsiteY267" fmla="*/ 6076633 h 6281670"/>
                <a:gd name="connsiteX268" fmla="*/ 4536779 w 8613217"/>
                <a:gd name="connsiteY268" fmla="*/ 6042309 h 6281670"/>
                <a:gd name="connsiteX269" fmla="*/ 4573122 w 8613217"/>
                <a:gd name="connsiteY269" fmla="*/ 6032214 h 6281670"/>
                <a:gd name="connsiteX270" fmla="*/ 4637731 w 8613217"/>
                <a:gd name="connsiteY270" fmla="*/ 6051058 h 6281670"/>
                <a:gd name="connsiteX271" fmla="*/ 4665997 w 8613217"/>
                <a:gd name="connsiteY271" fmla="*/ 6029522 h 6281670"/>
                <a:gd name="connsiteX272" fmla="*/ 4665997 w 8613217"/>
                <a:gd name="connsiteY272" fmla="*/ 5985776 h 6281670"/>
                <a:gd name="connsiteX273" fmla="*/ 4681477 w 8613217"/>
                <a:gd name="connsiteY273" fmla="*/ 5966931 h 6281670"/>
                <a:gd name="connsiteX274" fmla="*/ 4701667 w 8613217"/>
                <a:gd name="connsiteY274" fmla="*/ 5981065 h 6281670"/>
                <a:gd name="connsiteX275" fmla="*/ 4724550 w 8613217"/>
                <a:gd name="connsiteY275" fmla="*/ 6054423 h 6281670"/>
                <a:gd name="connsiteX276" fmla="*/ 4743394 w 8613217"/>
                <a:gd name="connsiteY276" fmla="*/ 6073268 h 6281670"/>
                <a:gd name="connsiteX277" fmla="*/ 4752143 w 8613217"/>
                <a:gd name="connsiteY277" fmla="*/ 6050385 h 6281670"/>
                <a:gd name="connsiteX278" fmla="*/ 4752143 w 8613217"/>
                <a:gd name="connsiteY278" fmla="*/ 5996544 h 6281670"/>
                <a:gd name="connsiteX279" fmla="*/ 4800600 w 8613217"/>
                <a:gd name="connsiteY279" fmla="*/ 6046347 h 6281670"/>
                <a:gd name="connsiteX280" fmla="*/ 4859825 w 8613217"/>
                <a:gd name="connsiteY280" fmla="*/ 6088747 h 6281670"/>
                <a:gd name="connsiteX281" fmla="*/ 4932511 w 8613217"/>
                <a:gd name="connsiteY281" fmla="*/ 6036252 h 6281670"/>
                <a:gd name="connsiteX282" fmla="*/ 4919050 w 8613217"/>
                <a:gd name="connsiteY282" fmla="*/ 5940011 h 6281670"/>
                <a:gd name="connsiteX283" fmla="*/ 4830213 w 8613217"/>
                <a:gd name="connsiteY283" fmla="*/ 5933281 h 6281670"/>
                <a:gd name="connsiteX284" fmla="*/ 4779064 w 8613217"/>
                <a:gd name="connsiteY284" fmla="*/ 5876074 h 6281670"/>
                <a:gd name="connsiteX285" fmla="*/ 4778391 w 8613217"/>
                <a:gd name="connsiteY285" fmla="*/ 5829637 h 6281670"/>
                <a:gd name="connsiteX286" fmla="*/ 5091342 w 8613217"/>
                <a:gd name="connsiteY286" fmla="*/ 5236712 h 6281670"/>
                <a:gd name="connsiteX287" fmla="*/ 5116243 w 8613217"/>
                <a:gd name="connsiteY287" fmla="*/ 5202389 h 6281670"/>
                <a:gd name="connsiteX288" fmla="*/ 5269690 w 8613217"/>
                <a:gd name="connsiteY288" fmla="*/ 5086631 h 6281670"/>
                <a:gd name="connsiteX289" fmla="*/ 5744837 w 8613217"/>
                <a:gd name="connsiteY289" fmla="*/ 4795889 h 6281670"/>
                <a:gd name="connsiteX290" fmla="*/ 5814830 w 8613217"/>
                <a:gd name="connsiteY290" fmla="*/ 4775699 h 6281670"/>
                <a:gd name="connsiteX291" fmla="*/ 6103553 w 8613217"/>
                <a:gd name="connsiteY291" fmla="*/ 4765603 h 6281670"/>
                <a:gd name="connsiteX292" fmla="*/ 7086824 w 8613217"/>
                <a:gd name="connsiteY292" fmla="*/ 4811369 h 6281670"/>
                <a:gd name="connsiteX293" fmla="*/ 7489959 w 8613217"/>
                <a:gd name="connsiteY293" fmla="*/ 4805311 h 6281670"/>
                <a:gd name="connsiteX294" fmla="*/ 7516880 w 8613217"/>
                <a:gd name="connsiteY294" fmla="*/ 4801946 h 6281670"/>
                <a:gd name="connsiteX295" fmla="*/ 7536397 w 8613217"/>
                <a:gd name="connsiteY295" fmla="*/ 4800600 h 6281670"/>
                <a:gd name="connsiteX296" fmla="*/ 7619850 w 8613217"/>
                <a:gd name="connsiteY296" fmla="*/ 4791178 h 6281670"/>
                <a:gd name="connsiteX297" fmla="*/ 7661577 w 8613217"/>
                <a:gd name="connsiteY297" fmla="*/ 4813388 h 6281670"/>
                <a:gd name="connsiteX298" fmla="*/ 7920014 w 8613217"/>
                <a:gd name="connsiteY298" fmla="*/ 5004523 h 6281670"/>
                <a:gd name="connsiteX299" fmla="*/ 8354780 w 8613217"/>
                <a:gd name="connsiteY299" fmla="*/ 4830886 h 6281670"/>
                <a:gd name="connsiteX300" fmla="*/ 8579567 w 8613217"/>
                <a:gd name="connsiteY300" fmla="*/ 4409580 h 6281670"/>
                <a:gd name="connsiteX301" fmla="*/ 8613217 w 8613217"/>
                <a:gd name="connsiteY301" fmla="*/ 4250076 h 6281670"/>
                <a:gd name="connsiteX302" fmla="*/ 8613217 w 8613217"/>
                <a:gd name="connsiteY302" fmla="*/ 4196235 h 6281670"/>
                <a:gd name="connsiteX303" fmla="*/ 8420062 w 8613217"/>
                <a:gd name="connsiteY303" fmla="*/ 4211041 h 6281670"/>
                <a:gd name="connsiteX304" fmla="*/ 4571776 w 8613217"/>
                <a:gd name="connsiteY304" fmla="*/ 915970 h 6281670"/>
                <a:gd name="connsiteX305" fmla="*/ 4583890 w 8613217"/>
                <a:gd name="connsiteY305" fmla="*/ 888377 h 6281670"/>
                <a:gd name="connsiteX306" fmla="*/ 4571776 w 8613217"/>
                <a:gd name="connsiteY306" fmla="*/ 915970 h 6281670"/>
                <a:gd name="connsiteX307" fmla="*/ 2362948 w 8613217"/>
                <a:gd name="connsiteY307" fmla="*/ 965100 h 6281670"/>
                <a:gd name="connsiteX308" fmla="*/ 2363621 w 8613217"/>
                <a:gd name="connsiteY308" fmla="*/ 962408 h 6281670"/>
                <a:gd name="connsiteX309" fmla="*/ 2368332 w 8613217"/>
                <a:gd name="connsiteY309" fmla="*/ 967119 h 6281670"/>
                <a:gd name="connsiteX310" fmla="*/ 2362948 w 8613217"/>
                <a:gd name="connsiteY310" fmla="*/ 965100 h 6281670"/>
                <a:gd name="connsiteX311" fmla="*/ 2435633 w 8613217"/>
                <a:gd name="connsiteY311" fmla="*/ 1055284 h 6281670"/>
                <a:gd name="connsiteX312" fmla="*/ 2426211 w 8613217"/>
                <a:gd name="connsiteY312" fmla="*/ 1053265 h 6281670"/>
                <a:gd name="connsiteX313" fmla="*/ 2370351 w 8613217"/>
                <a:gd name="connsiteY313" fmla="*/ 968465 h 6281670"/>
                <a:gd name="connsiteX314" fmla="*/ 2432268 w 8613217"/>
                <a:gd name="connsiteY314" fmla="*/ 1045862 h 6281670"/>
                <a:gd name="connsiteX315" fmla="*/ 2435633 w 8613217"/>
                <a:gd name="connsiteY315" fmla="*/ 1055284 h 6281670"/>
                <a:gd name="connsiteX316" fmla="*/ 695895 w 8613217"/>
                <a:gd name="connsiteY316" fmla="*/ 1016922 h 6281670"/>
                <a:gd name="connsiteX317" fmla="*/ 692530 w 8613217"/>
                <a:gd name="connsiteY317" fmla="*/ 1005481 h 6281670"/>
                <a:gd name="connsiteX318" fmla="*/ 695895 w 8613217"/>
                <a:gd name="connsiteY318" fmla="*/ 1016922 h 6281670"/>
                <a:gd name="connsiteX319" fmla="*/ 4511205 w 8613217"/>
                <a:gd name="connsiteY319" fmla="*/ 6014042 h 6281670"/>
                <a:gd name="connsiteX320" fmla="*/ 4537452 w 8613217"/>
                <a:gd name="connsiteY320" fmla="*/ 5944049 h 6281670"/>
                <a:gd name="connsiteX321" fmla="*/ 4511205 w 8613217"/>
                <a:gd name="connsiteY321" fmla="*/ 6014042 h 6281670"/>
                <a:gd name="connsiteX322" fmla="*/ 4750797 w 8613217"/>
                <a:gd name="connsiteY322" fmla="*/ 5917128 h 6281670"/>
                <a:gd name="connsiteX323" fmla="*/ 4741375 w 8613217"/>
                <a:gd name="connsiteY323" fmla="*/ 5939338 h 6281670"/>
                <a:gd name="connsiteX324" fmla="*/ 4732626 w 8613217"/>
                <a:gd name="connsiteY324" fmla="*/ 5935300 h 6281670"/>
                <a:gd name="connsiteX325" fmla="*/ 4727915 w 8613217"/>
                <a:gd name="connsiteY325" fmla="*/ 5907706 h 6281670"/>
                <a:gd name="connsiteX326" fmla="*/ 4750797 w 8613217"/>
                <a:gd name="connsiteY326" fmla="*/ 5875402 h 6281670"/>
                <a:gd name="connsiteX327" fmla="*/ 4750797 w 8613217"/>
                <a:gd name="connsiteY327" fmla="*/ 5917128 h 6281670"/>
                <a:gd name="connsiteX328" fmla="*/ 4875978 w 8613217"/>
                <a:gd name="connsiteY328" fmla="*/ 5457461 h 6281670"/>
                <a:gd name="connsiteX329" fmla="*/ 4616868 w 8613217"/>
                <a:gd name="connsiteY329" fmla="*/ 5877421 h 6281670"/>
                <a:gd name="connsiteX330" fmla="*/ 4562354 w 8613217"/>
                <a:gd name="connsiteY330" fmla="*/ 5884824 h 6281670"/>
                <a:gd name="connsiteX331" fmla="*/ 4880015 w 8613217"/>
                <a:gd name="connsiteY331" fmla="*/ 5419772 h 6281670"/>
                <a:gd name="connsiteX332" fmla="*/ 4875978 w 8613217"/>
                <a:gd name="connsiteY332" fmla="*/ 5457461 h 6281670"/>
                <a:gd name="connsiteX333" fmla="*/ 5020675 w 8613217"/>
                <a:gd name="connsiteY333" fmla="*/ 5141145 h 6281670"/>
                <a:gd name="connsiteX334" fmla="*/ 4989717 w 8613217"/>
                <a:gd name="connsiteY334" fmla="*/ 5179506 h 6281670"/>
                <a:gd name="connsiteX335" fmla="*/ 4445922 w 8613217"/>
                <a:gd name="connsiteY335" fmla="*/ 5878767 h 6281670"/>
                <a:gd name="connsiteX336" fmla="*/ 4415637 w 8613217"/>
                <a:gd name="connsiteY336" fmla="*/ 5953471 h 6281670"/>
                <a:gd name="connsiteX337" fmla="*/ 4357085 w 8613217"/>
                <a:gd name="connsiteY337" fmla="*/ 6075286 h 6281670"/>
                <a:gd name="connsiteX338" fmla="*/ 4338240 w 8613217"/>
                <a:gd name="connsiteY338" fmla="*/ 6125762 h 6281670"/>
                <a:gd name="connsiteX339" fmla="*/ 4322761 w 8613217"/>
                <a:gd name="connsiteY339" fmla="*/ 6080671 h 6281670"/>
                <a:gd name="connsiteX340" fmla="*/ 4306609 w 8613217"/>
                <a:gd name="connsiteY340" fmla="*/ 6061826 h 6281670"/>
                <a:gd name="connsiteX341" fmla="*/ 4295168 w 8613217"/>
                <a:gd name="connsiteY341" fmla="*/ 6082689 h 6281670"/>
                <a:gd name="connsiteX342" fmla="*/ 4292475 w 8613217"/>
                <a:gd name="connsiteY342" fmla="*/ 6112302 h 6281670"/>
                <a:gd name="connsiteX343" fmla="*/ 4277669 w 8613217"/>
                <a:gd name="connsiteY343" fmla="*/ 6097496 h 6281670"/>
                <a:gd name="connsiteX344" fmla="*/ 4183447 w 8613217"/>
                <a:gd name="connsiteY344" fmla="*/ 5282478 h 6281670"/>
                <a:gd name="connsiteX345" fmla="*/ 4412945 w 8613217"/>
                <a:gd name="connsiteY345" fmla="*/ 4743394 h 6281670"/>
                <a:gd name="connsiteX346" fmla="*/ 5036828 w 8613217"/>
                <a:gd name="connsiteY346" fmla="*/ 3935106 h 6281670"/>
                <a:gd name="connsiteX347" fmla="*/ 5054999 w 8613217"/>
                <a:gd name="connsiteY347" fmla="*/ 3966064 h 6281670"/>
                <a:gd name="connsiteX348" fmla="*/ 5020675 w 8613217"/>
                <a:gd name="connsiteY34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410829 w 8613217"/>
                <a:gd name="connsiteY136" fmla="*/ 2273437 h 6281670"/>
                <a:gd name="connsiteX137" fmla="*/ 3411502 w 8613217"/>
                <a:gd name="connsiteY137" fmla="*/ 2229018 h 6281670"/>
                <a:gd name="connsiteX138" fmla="*/ 3451209 w 8613217"/>
                <a:gd name="connsiteY138" fmla="*/ 2126720 h 6281670"/>
                <a:gd name="connsiteX139" fmla="*/ 3431692 w 8613217"/>
                <a:gd name="connsiteY139" fmla="*/ 1895877 h 6281670"/>
                <a:gd name="connsiteX140" fmla="*/ 3186715 w 8613217"/>
                <a:gd name="connsiteY140" fmla="*/ 1401886 h 6281670"/>
                <a:gd name="connsiteX141" fmla="*/ 2531874 w 8613217"/>
                <a:gd name="connsiteY141" fmla="*/ 701952 h 6281670"/>
                <a:gd name="connsiteX142" fmla="*/ 1731662 w 8613217"/>
                <a:gd name="connsiteY142" fmla="*/ 39035 h 6281670"/>
                <a:gd name="connsiteX143" fmla="*/ 1722913 w 8613217"/>
                <a:gd name="connsiteY143" fmla="*/ 36343 h 6281670"/>
                <a:gd name="connsiteX144" fmla="*/ 1723586 w 8613217"/>
                <a:gd name="connsiteY144" fmla="*/ 47111 h 6281670"/>
                <a:gd name="connsiteX145" fmla="*/ 1984042 w 8613217"/>
                <a:gd name="connsiteY145" fmla="*/ 871552 h 6281670"/>
                <a:gd name="connsiteX146" fmla="*/ 2773486 w 8613217"/>
                <a:gd name="connsiteY146" fmla="*/ 2064130 h 6281670"/>
                <a:gd name="connsiteX147" fmla="*/ 3058170 w 8613217"/>
                <a:gd name="connsiteY147" fmla="*/ 2286897 h 6281670"/>
                <a:gd name="connsiteX148" fmla="*/ 3235845 w 8613217"/>
                <a:gd name="connsiteY148" fmla="*/ 2329297 h 6281670"/>
                <a:gd name="connsiteX149" fmla="*/ 3256709 w 8613217"/>
                <a:gd name="connsiteY149" fmla="*/ 2294974 h 6281670"/>
                <a:gd name="connsiteX150" fmla="*/ 3083072 w 8613217"/>
                <a:gd name="connsiteY150" fmla="*/ 1999521 h 6281670"/>
                <a:gd name="connsiteX151" fmla="*/ 2450440 w 8613217"/>
                <a:gd name="connsiteY151" fmla="*/ 1092973 h 6281670"/>
                <a:gd name="connsiteX152" fmla="*/ 2432941 w 8613217"/>
                <a:gd name="connsiteY152" fmla="*/ 1062014 h 6281670"/>
                <a:gd name="connsiteX153" fmla="*/ 2454478 w 8613217"/>
                <a:gd name="connsiteY153" fmla="*/ 1076820 h 6281670"/>
                <a:gd name="connsiteX154" fmla="*/ 2967986 w 8613217"/>
                <a:gd name="connsiteY154" fmla="*/ 1739738 h 6281670"/>
                <a:gd name="connsiteX155" fmla="*/ 3266131 w 8613217"/>
                <a:gd name="connsiteY155" fmla="*/ 2175850 h 6281670"/>
                <a:gd name="connsiteX156" fmla="*/ 3457939 w 8613217"/>
                <a:gd name="connsiteY156" fmla="*/ 2509665 h 6281670"/>
                <a:gd name="connsiteX157" fmla="*/ 3464670 w 8613217"/>
                <a:gd name="connsiteY157" fmla="*/ 2523125 h 6281670"/>
                <a:gd name="connsiteX158" fmla="*/ 3504378 w 8613217"/>
                <a:gd name="connsiteY158" fmla="*/ 2605906 h 6281670"/>
                <a:gd name="connsiteX159" fmla="*/ 3733875 w 8613217"/>
                <a:gd name="connsiteY159" fmla="*/ 3249979 h 6281670"/>
                <a:gd name="connsiteX160" fmla="*/ 3823385 w 8613217"/>
                <a:gd name="connsiteY160" fmla="*/ 4359777 h 6281670"/>
                <a:gd name="connsiteX161" fmla="*/ 3816655 w 8613217"/>
                <a:gd name="connsiteY161" fmla="*/ 4369199 h 6281670"/>
                <a:gd name="connsiteX162" fmla="*/ 3800503 w 8613217"/>
                <a:gd name="connsiteY162" fmla="*/ 4322761 h 6281670"/>
                <a:gd name="connsiteX163" fmla="*/ 3407464 w 8613217"/>
                <a:gd name="connsiteY163" fmla="*/ 3663208 h 6281670"/>
                <a:gd name="connsiteX164" fmla="*/ 2516395 w 8613217"/>
                <a:gd name="connsiteY164" fmla="*/ 2980101 h 6281670"/>
                <a:gd name="connsiteX165" fmla="*/ 2502934 w 8613217"/>
                <a:gd name="connsiteY165" fmla="*/ 2971351 h 6281670"/>
                <a:gd name="connsiteX166" fmla="*/ 2390541 w 8613217"/>
                <a:gd name="connsiteY166" fmla="*/ 2898666 h 6281670"/>
                <a:gd name="connsiteX167" fmla="*/ 2247863 w 8613217"/>
                <a:gd name="connsiteY167" fmla="*/ 2802425 h 6281670"/>
                <a:gd name="connsiteX168" fmla="*/ 2055381 w 8613217"/>
                <a:gd name="connsiteY168" fmla="*/ 2665131 h 6281670"/>
                <a:gd name="connsiteX169" fmla="*/ 1471879 w 8613217"/>
                <a:gd name="connsiteY169" fmla="*/ 2148930 h 6281670"/>
                <a:gd name="connsiteX170" fmla="*/ 1461111 w 8613217"/>
                <a:gd name="connsiteY170" fmla="*/ 2109895 h 6281670"/>
                <a:gd name="connsiteX171" fmla="*/ 1501492 w 8613217"/>
                <a:gd name="connsiteY171" fmla="*/ 1918759 h 6281670"/>
                <a:gd name="connsiteX172" fmla="*/ 1395155 w 8613217"/>
                <a:gd name="connsiteY172" fmla="*/ 1570812 h 6281670"/>
                <a:gd name="connsiteX173" fmla="*/ 937507 w 8613217"/>
                <a:gd name="connsiteY173" fmla="*/ 860783 h 6281670"/>
                <a:gd name="connsiteX174" fmla="*/ 682435 w 8613217"/>
                <a:gd name="connsiteY174" fmla="*/ 471109 h 6281670"/>
                <a:gd name="connsiteX175" fmla="*/ 590905 w 8613217"/>
                <a:gd name="connsiteY175" fmla="*/ 214691 h 6281670"/>
                <a:gd name="connsiteX176" fmla="*/ 581483 w 8613217"/>
                <a:gd name="connsiteY176" fmla="*/ 222767 h 6281670"/>
                <a:gd name="connsiteX177" fmla="*/ 555909 w 8613217"/>
                <a:gd name="connsiteY177" fmla="*/ 262475 h 6281670"/>
                <a:gd name="connsiteX178" fmla="*/ 423998 w 8613217"/>
                <a:gd name="connsiteY178" fmla="*/ 619845 h 6281670"/>
                <a:gd name="connsiteX179" fmla="*/ 443515 w 8613217"/>
                <a:gd name="connsiteY179" fmla="*/ 1227575 h 6281670"/>
                <a:gd name="connsiteX180" fmla="*/ 806942 w 8613217"/>
                <a:gd name="connsiteY180" fmla="*/ 1996156 h 6281670"/>
                <a:gd name="connsiteX181" fmla="*/ 1087589 w 8613217"/>
                <a:gd name="connsiteY181" fmla="*/ 2216231 h 6281670"/>
                <a:gd name="connsiteX182" fmla="*/ 1317086 w 8613217"/>
                <a:gd name="connsiteY182" fmla="*/ 2233729 h 6281670"/>
                <a:gd name="connsiteX183" fmla="*/ 1327181 w 8613217"/>
                <a:gd name="connsiteY183" fmla="*/ 2198060 h 6281670"/>
                <a:gd name="connsiteX184" fmla="*/ 816364 w 8613217"/>
                <a:gd name="connsiteY184" fmla="*/ 1324489 h 6281670"/>
                <a:gd name="connsiteX185" fmla="*/ 702625 w 8613217"/>
                <a:gd name="connsiteY185" fmla="*/ 1031056 h 6281670"/>
                <a:gd name="connsiteX186" fmla="*/ 767908 w 8613217"/>
                <a:gd name="connsiteY186" fmla="*/ 1173061 h 6281670"/>
                <a:gd name="connsiteX187" fmla="*/ 1444285 w 8613217"/>
                <a:gd name="connsiteY187" fmla="*/ 2226326 h 6281670"/>
                <a:gd name="connsiteX188" fmla="*/ 2209501 w 8613217"/>
                <a:gd name="connsiteY188" fmla="*/ 2876457 h 6281670"/>
                <a:gd name="connsiteX189" fmla="*/ 2308434 w 8613217"/>
                <a:gd name="connsiteY189" fmla="*/ 2939720 h 6281670"/>
                <a:gd name="connsiteX190" fmla="*/ 2340738 w 8613217"/>
                <a:gd name="connsiteY190" fmla="*/ 2972025 h 6281670"/>
                <a:gd name="connsiteX191" fmla="*/ 2302377 w 8613217"/>
                <a:gd name="connsiteY191" fmla="*/ 2972025 h 6281670"/>
                <a:gd name="connsiteX192" fmla="*/ 2266034 w 8613217"/>
                <a:gd name="connsiteY192" fmla="*/ 2967313 h 6281670"/>
                <a:gd name="connsiteX193" fmla="*/ 1817807 w 8613217"/>
                <a:gd name="connsiteY193" fmla="*/ 3025866 h 6281670"/>
                <a:gd name="connsiteX194" fmla="*/ 1007500 w 8613217"/>
                <a:gd name="connsiteY194" fmla="*/ 3309877 h 6281670"/>
                <a:gd name="connsiteX195" fmla="*/ 960389 w 8613217"/>
                <a:gd name="connsiteY195" fmla="*/ 3293725 h 6281670"/>
                <a:gd name="connsiteX196" fmla="*/ 446207 w 8613217"/>
                <a:gd name="connsiteY196" fmla="*/ 3134221 h 6281670"/>
                <a:gd name="connsiteX197" fmla="*/ 217383 w 8613217"/>
                <a:gd name="connsiteY197" fmla="*/ 3227096 h 6281670"/>
                <a:gd name="connsiteX198" fmla="*/ 0 w 8613217"/>
                <a:gd name="connsiteY198" fmla="*/ 3236518 h 6281670"/>
                <a:gd name="connsiteX199" fmla="*/ 0 w 8613217"/>
                <a:gd name="connsiteY199" fmla="*/ 3330740 h 6281670"/>
                <a:gd name="connsiteX200" fmla="*/ 9422 w 8613217"/>
                <a:gd name="connsiteY200" fmla="*/ 3346892 h 6281670"/>
                <a:gd name="connsiteX201" fmla="*/ 255072 w 8613217"/>
                <a:gd name="connsiteY201" fmla="*/ 3717723 h 6281670"/>
                <a:gd name="connsiteX202" fmla="*/ 747044 w 8613217"/>
                <a:gd name="connsiteY202" fmla="*/ 3826078 h 6281670"/>
                <a:gd name="connsiteX203" fmla="*/ 1016249 w 8613217"/>
                <a:gd name="connsiteY203" fmla="*/ 3490244 h 6281670"/>
                <a:gd name="connsiteX204" fmla="*/ 981253 w 8613217"/>
                <a:gd name="connsiteY204" fmla="*/ 3461305 h 6281670"/>
                <a:gd name="connsiteX205" fmla="*/ 563312 w 8613217"/>
                <a:gd name="connsiteY205" fmla="*/ 3490917 h 6281670"/>
                <a:gd name="connsiteX206" fmla="*/ 390347 w 8613217"/>
                <a:gd name="connsiteY206" fmla="*/ 3460632 h 6281670"/>
                <a:gd name="connsiteX207" fmla="*/ 489953 w 8613217"/>
                <a:gd name="connsiteY207" fmla="*/ 3463997 h 6281670"/>
                <a:gd name="connsiteX208" fmla="*/ 903183 w 8613217"/>
                <a:gd name="connsiteY208" fmla="*/ 3408137 h 6281670"/>
                <a:gd name="connsiteX209" fmla="*/ 1043170 w 8613217"/>
                <a:gd name="connsiteY209" fmla="*/ 3372467 h 6281670"/>
                <a:gd name="connsiteX210" fmla="*/ 1508895 w 8613217"/>
                <a:gd name="connsiteY210" fmla="*/ 3218347 h 6281670"/>
                <a:gd name="connsiteX211" fmla="*/ 1912029 w 8613217"/>
                <a:gd name="connsiteY211" fmla="*/ 3101243 h 6281670"/>
                <a:gd name="connsiteX212" fmla="*/ 1912029 w 8613217"/>
                <a:gd name="connsiteY212" fmla="*/ 3101243 h 6281670"/>
                <a:gd name="connsiteX213" fmla="*/ 1924816 w 8613217"/>
                <a:gd name="connsiteY213" fmla="*/ 3099224 h 6281670"/>
                <a:gd name="connsiteX214" fmla="*/ 1986061 w 8613217"/>
                <a:gd name="connsiteY214" fmla="*/ 3087783 h 6281670"/>
                <a:gd name="connsiteX215" fmla="*/ 1992791 w 8613217"/>
                <a:gd name="connsiteY215" fmla="*/ 3087110 h 6281670"/>
                <a:gd name="connsiteX216" fmla="*/ 2087013 w 8613217"/>
                <a:gd name="connsiteY216" fmla="*/ 3074322 h 6281670"/>
                <a:gd name="connsiteX217" fmla="*/ 2113933 w 8613217"/>
                <a:gd name="connsiteY217" fmla="*/ 3072976 h 6281670"/>
                <a:gd name="connsiteX218" fmla="*/ 2118644 w 8613217"/>
                <a:gd name="connsiteY218" fmla="*/ 3064227 h 6281670"/>
                <a:gd name="connsiteX219" fmla="*/ 2257958 w 8613217"/>
                <a:gd name="connsiteY219" fmla="*/ 3064227 h 6281670"/>
                <a:gd name="connsiteX220" fmla="*/ 2262669 w 8613217"/>
                <a:gd name="connsiteY220" fmla="*/ 3072976 h 6281670"/>
                <a:gd name="connsiteX221" fmla="*/ 2434960 w 8613217"/>
                <a:gd name="connsiteY221" fmla="*/ 3101243 h 6281670"/>
                <a:gd name="connsiteX222" fmla="*/ 2635518 w 8613217"/>
                <a:gd name="connsiteY222" fmla="*/ 3164506 h 6281670"/>
                <a:gd name="connsiteX223" fmla="*/ 3038653 w 8613217"/>
                <a:gd name="connsiteY223" fmla="*/ 3453902 h 6281670"/>
                <a:gd name="connsiteX224" fmla="*/ 3580428 w 8613217"/>
                <a:gd name="connsiteY224" fmla="*/ 4087880 h 6281670"/>
                <a:gd name="connsiteX225" fmla="*/ 3776274 w 8613217"/>
                <a:gd name="connsiteY225" fmla="*/ 4626290 h 6281670"/>
                <a:gd name="connsiteX226" fmla="*/ 3813963 w 8613217"/>
                <a:gd name="connsiteY226" fmla="*/ 4802619 h 6281670"/>
                <a:gd name="connsiteX227" fmla="*/ 3811944 w 8613217"/>
                <a:gd name="connsiteY227" fmla="*/ 5407658 h 6281670"/>
                <a:gd name="connsiteX228" fmla="*/ 3881265 w 8613217"/>
                <a:gd name="connsiteY228" fmla="*/ 5874056 h 6281670"/>
                <a:gd name="connsiteX229" fmla="*/ 3879919 w 8613217"/>
                <a:gd name="connsiteY229" fmla="*/ 5898957 h 6281670"/>
                <a:gd name="connsiteX230" fmla="*/ 3757430 w 8613217"/>
                <a:gd name="connsiteY230" fmla="*/ 5946068 h 6281670"/>
                <a:gd name="connsiteX231" fmla="*/ 3743970 w 8613217"/>
                <a:gd name="connsiteY231" fmla="*/ 6053750 h 6281670"/>
                <a:gd name="connsiteX232" fmla="*/ 3803195 w 8613217"/>
                <a:gd name="connsiteY232" fmla="*/ 6092112 h 6281670"/>
                <a:gd name="connsiteX233" fmla="*/ 3896071 w 8613217"/>
                <a:gd name="connsiteY233" fmla="*/ 6023464 h 6281670"/>
                <a:gd name="connsiteX234" fmla="*/ 3920972 w 8613217"/>
                <a:gd name="connsiteY234" fmla="*/ 5996544 h 6281670"/>
                <a:gd name="connsiteX235" fmla="*/ 3918953 w 8613217"/>
                <a:gd name="connsiteY235" fmla="*/ 6053077 h 6281670"/>
                <a:gd name="connsiteX236" fmla="*/ 3931741 w 8613217"/>
                <a:gd name="connsiteY236" fmla="*/ 6077978 h 6281670"/>
                <a:gd name="connsiteX237" fmla="*/ 3951931 w 8613217"/>
                <a:gd name="connsiteY237" fmla="*/ 6055769 h 6281670"/>
                <a:gd name="connsiteX238" fmla="*/ 3972121 w 8613217"/>
                <a:gd name="connsiteY238" fmla="*/ 5988468 h 6281670"/>
                <a:gd name="connsiteX239" fmla="*/ 3994331 w 8613217"/>
                <a:gd name="connsiteY239" fmla="*/ 5968277 h 6281670"/>
                <a:gd name="connsiteX240" fmla="*/ 4005099 w 8613217"/>
                <a:gd name="connsiteY240" fmla="*/ 5995198 h 6281670"/>
                <a:gd name="connsiteX241" fmla="*/ 4071054 w 8613217"/>
                <a:gd name="connsiteY241" fmla="*/ 6040290 h 6281670"/>
                <a:gd name="connsiteX242" fmla="*/ 4100667 w 8613217"/>
                <a:gd name="connsiteY242" fmla="*/ 6026829 h 6281670"/>
                <a:gd name="connsiteX243" fmla="*/ 4110089 w 8613217"/>
                <a:gd name="connsiteY243" fmla="*/ 5993179 h 6281670"/>
                <a:gd name="connsiteX244" fmla="*/ 4124895 w 8613217"/>
                <a:gd name="connsiteY244" fmla="*/ 6032214 h 6281670"/>
                <a:gd name="connsiteX245" fmla="*/ 4117492 w 8613217"/>
                <a:gd name="connsiteY245" fmla="*/ 6106918 h 6281670"/>
                <a:gd name="connsiteX246" fmla="*/ 4080476 w 8613217"/>
                <a:gd name="connsiteY246" fmla="*/ 6141242 h 6281670"/>
                <a:gd name="connsiteX247" fmla="*/ 4176717 w 8613217"/>
                <a:gd name="connsiteY247" fmla="*/ 6189025 h 6281670"/>
                <a:gd name="connsiteX248" fmla="*/ 4170660 w 8613217"/>
                <a:gd name="connsiteY248" fmla="*/ 6271133 h 6281670"/>
                <a:gd name="connsiteX249" fmla="*/ 4195562 w 8613217"/>
                <a:gd name="connsiteY249" fmla="*/ 6277863 h 6281670"/>
                <a:gd name="connsiteX250" fmla="*/ 4261517 w 8613217"/>
                <a:gd name="connsiteY250" fmla="*/ 6267768 h 6281670"/>
                <a:gd name="connsiteX251" fmla="*/ 4289784 w 8613217"/>
                <a:gd name="connsiteY251" fmla="*/ 6247578 h 6281670"/>
                <a:gd name="connsiteX252" fmla="*/ 4295840 w 8613217"/>
                <a:gd name="connsiteY252" fmla="*/ 6204505 h 6281670"/>
                <a:gd name="connsiteX253" fmla="*/ 4305936 w 8613217"/>
                <a:gd name="connsiteY253" fmla="*/ 6182969 h 6281670"/>
                <a:gd name="connsiteX254" fmla="*/ 4324107 w 8613217"/>
                <a:gd name="connsiteY254" fmla="*/ 6199794 h 6281670"/>
                <a:gd name="connsiteX255" fmla="*/ 4336894 w 8613217"/>
                <a:gd name="connsiteY255" fmla="*/ 6230752 h 6281670"/>
                <a:gd name="connsiteX256" fmla="*/ 4342951 w 8613217"/>
                <a:gd name="connsiteY256" fmla="*/ 6226714 h 6281670"/>
                <a:gd name="connsiteX257" fmla="*/ 4369872 w 8613217"/>
                <a:gd name="connsiteY257" fmla="*/ 6185660 h 6281670"/>
                <a:gd name="connsiteX258" fmla="*/ 4382659 w 8613217"/>
                <a:gd name="connsiteY258" fmla="*/ 6234791 h 6281670"/>
                <a:gd name="connsiteX259" fmla="*/ 4406888 w 8613217"/>
                <a:gd name="connsiteY259" fmla="*/ 6265749 h 6281670"/>
                <a:gd name="connsiteX260" fmla="*/ 4484284 w 8613217"/>
                <a:gd name="connsiteY260" fmla="*/ 6275171 h 6281670"/>
                <a:gd name="connsiteX261" fmla="*/ 4499090 w 8613217"/>
                <a:gd name="connsiteY261" fmla="*/ 6272479 h 6281670"/>
                <a:gd name="connsiteX262" fmla="*/ 4512551 w 8613217"/>
                <a:gd name="connsiteY262" fmla="*/ 6181622 h 6281670"/>
                <a:gd name="connsiteX263" fmla="*/ 4572449 w 8613217"/>
                <a:gd name="connsiteY263" fmla="*/ 6153356 h 6281670"/>
                <a:gd name="connsiteX264" fmla="*/ 4575814 w 8613217"/>
                <a:gd name="connsiteY264" fmla="*/ 6127781 h 6281670"/>
                <a:gd name="connsiteX265" fmla="*/ 4538125 w 8613217"/>
                <a:gd name="connsiteY265" fmla="*/ 6076633 h 6281670"/>
                <a:gd name="connsiteX266" fmla="*/ 4536779 w 8613217"/>
                <a:gd name="connsiteY266" fmla="*/ 6042309 h 6281670"/>
                <a:gd name="connsiteX267" fmla="*/ 4573122 w 8613217"/>
                <a:gd name="connsiteY267" fmla="*/ 6032214 h 6281670"/>
                <a:gd name="connsiteX268" fmla="*/ 4637731 w 8613217"/>
                <a:gd name="connsiteY268" fmla="*/ 6051058 h 6281670"/>
                <a:gd name="connsiteX269" fmla="*/ 4665997 w 8613217"/>
                <a:gd name="connsiteY269" fmla="*/ 6029522 h 6281670"/>
                <a:gd name="connsiteX270" fmla="*/ 4665997 w 8613217"/>
                <a:gd name="connsiteY270" fmla="*/ 5985776 h 6281670"/>
                <a:gd name="connsiteX271" fmla="*/ 4681477 w 8613217"/>
                <a:gd name="connsiteY271" fmla="*/ 5966931 h 6281670"/>
                <a:gd name="connsiteX272" fmla="*/ 4701667 w 8613217"/>
                <a:gd name="connsiteY272" fmla="*/ 5981065 h 6281670"/>
                <a:gd name="connsiteX273" fmla="*/ 4724550 w 8613217"/>
                <a:gd name="connsiteY273" fmla="*/ 6054423 h 6281670"/>
                <a:gd name="connsiteX274" fmla="*/ 4743394 w 8613217"/>
                <a:gd name="connsiteY274" fmla="*/ 6073268 h 6281670"/>
                <a:gd name="connsiteX275" fmla="*/ 4752143 w 8613217"/>
                <a:gd name="connsiteY275" fmla="*/ 6050385 h 6281670"/>
                <a:gd name="connsiteX276" fmla="*/ 4752143 w 8613217"/>
                <a:gd name="connsiteY276" fmla="*/ 5996544 h 6281670"/>
                <a:gd name="connsiteX277" fmla="*/ 4800600 w 8613217"/>
                <a:gd name="connsiteY277" fmla="*/ 6046347 h 6281670"/>
                <a:gd name="connsiteX278" fmla="*/ 4859825 w 8613217"/>
                <a:gd name="connsiteY278" fmla="*/ 6088747 h 6281670"/>
                <a:gd name="connsiteX279" fmla="*/ 4932511 w 8613217"/>
                <a:gd name="connsiteY279" fmla="*/ 6036252 h 6281670"/>
                <a:gd name="connsiteX280" fmla="*/ 4919050 w 8613217"/>
                <a:gd name="connsiteY280" fmla="*/ 5940011 h 6281670"/>
                <a:gd name="connsiteX281" fmla="*/ 4830213 w 8613217"/>
                <a:gd name="connsiteY281" fmla="*/ 5933281 h 6281670"/>
                <a:gd name="connsiteX282" fmla="*/ 4779064 w 8613217"/>
                <a:gd name="connsiteY282" fmla="*/ 5876074 h 6281670"/>
                <a:gd name="connsiteX283" fmla="*/ 4778391 w 8613217"/>
                <a:gd name="connsiteY283" fmla="*/ 5829637 h 6281670"/>
                <a:gd name="connsiteX284" fmla="*/ 5091342 w 8613217"/>
                <a:gd name="connsiteY284" fmla="*/ 5236712 h 6281670"/>
                <a:gd name="connsiteX285" fmla="*/ 5116243 w 8613217"/>
                <a:gd name="connsiteY285" fmla="*/ 5202389 h 6281670"/>
                <a:gd name="connsiteX286" fmla="*/ 5269690 w 8613217"/>
                <a:gd name="connsiteY286" fmla="*/ 5086631 h 6281670"/>
                <a:gd name="connsiteX287" fmla="*/ 5744837 w 8613217"/>
                <a:gd name="connsiteY287" fmla="*/ 4795889 h 6281670"/>
                <a:gd name="connsiteX288" fmla="*/ 5814830 w 8613217"/>
                <a:gd name="connsiteY288" fmla="*/ 4775699 h 6281670"/>
                <a:gd name="connsiteX289" fmla="*/ 6103553 w 8613217"/>
                <a:gd name="connsiteY289" fmla="*/ 4765603 h 6281670"/>
                <a:gd name="connsiteX290" fmla="*/ 7086824 w 8613217"/>
                <a:gd name="connsiteY290" fmla="*/ 4811369 h 6281670"/>
                <a:gd name="connsiteX291" fmla="*/ 7489959 w 8613217"/>
                <a:gd name="connsiteY291" fmla="*/ 4805311 h 6281670"/>
                <a:gd name="connsiteX292" fmla="*/ 7516880 w 8613217"/>
                <a:gd name="connsiteY292" fmla="*/ 4801946 h 6281670"/>
                <a:gd name="connsiteX293" fmla="*/ 7536397 w 8613217"/>
                <a:gd name="connsiteY293" fmla="*/ 4800600 h 6281670"/>
                <a:gd name="connsiteX294" fmla="*/ 7619850 w 8613217"/>
                <a:gd name="connsiteY294" fmla="*/ 4791178 h 6281670"/>
                <a:gd name="connsiteX295" fmla="*/ 7661577 w 8613217"/>
                <a:gd name="connsiteY295" fmla="*/ 4813388 h 6281670"/>
                <a:gd name="connsiteX296" fmla="*/ 7920014 w 8613217"/>
                <a:gd name="connsiteY296" fmla="*/ 5004523 h 6281670"/>
                <a:gd name="connsiteX297" fmla="*/ 8354780 w 8613217"/>
                <a:gd name="connsiteY297" fmla="*/ 4830886 h 6281670"/>
                <a:gd name="connsiteX298" fmla="*/ 8579567 w 8613217"/>
                <a:gd name="connsiteY298" fmla="*/ 4409580 h 6281670"/>
                <a:gd name="connsiteX299" fmla="*/ 8613217 w 8613217"/>
                <a:gd name="connsiteY299" fmla="*/ 4250076 h 6281670"/>
                <a:gd name="connsiteX300" fmla="*/ 8613217 w 8613217"/>
                <a:gd name="connsiteY300" fmla="*/ 4196235 h 6281670"/>
                <a:gd name="connsiteX301" fmla="*/ 8420062 w 8613217"/>
                <a:gd name="connsiteY301" fmla="*/ 4211041 h 6281670"/>
                <a:gd name="connsiteX302" fmla="*/ 4571776 w 8613217"/>
                <a:gd name="connsiteY302" fmla="*/ 915970 h 6281670"/>
                <a:gd name="connsiteX303" fmla="*/ 4583890 w 8613217"/>
                <a:gd name="connsiteY303" fmla="*/ 888377 h 6281670"/>
                <a:gd name="connsiteX304" fmla="*/ 4571776 w 8613217"/>
                <a:gd name="connsiteY304" fmla="*/ 915970 h 6281670"/>
                <a:gd name="connsiteX305" fmla="*/ 2362948 w 8613217"/>
                <a:gd name="connsiteY305" fmla="*/ 965100 h 6281670"/>
                <a:gd name="connsiteX306" fmla="*/ 2363621 w 8613217"/>
                <a:gd name="connsiteY306" fmla="*/ 962408 h 6281670"/>
                <a:gd name="connsiteX307" fmla="*/ 2368332 w 8613217"/>
                <a:gd name="connsiteY307" fmla="*/ 967119 h 6281670"/>
                <a:gd name="connsiteX308" fmla="*/ 2362948 w 8613217"/>
                <a:gd name="connsiteY308" fmla="*/ 965100 h 6281670"/>
                <a:gd name="connsiteX309" fmla="*/ 2435633 w 8613217"/>
                <a:gd name="connsiteY309" fmla="*/ 1055284 h 6281670"/>
                <a:gd name="connsiteX310" fmla="*/ 2426211 w 8613217"/>
                <a:gd name="connsiteY310" fmla="*/ 1053265 h 6281670"/>
                <a:gd name="connsiteX311" fmla="*/ 2370351 w 8613217"/>
                <a:gd name="connsiteY311" fmla="*/ 968465 h 6281670"/>
                <a:gd name="connsiteX312" fmla="*/ 2432268 w 8613217"/>
                <a:gd name="connsiteY312" fmla="*/ 1045862 h 6281670"/>
                <a:gd name="connsiteX313" fmla="*/ 2435633 w 8613217"/>
                <a:gd name="connsiteY313" fmla="*/ 1055284 h 6281670"/>
                <a:gd name="connsiteX314" fmla="*/ 695895 w 8613217"/>
                <a:gd name="connsiteY314" fmla="*/ 1016922 h 6281670"/>
                <a:gd name="connsiteX315" fmla="*/ 692530 w 8613217"/>
                <a:gd name="connsiteY315" fmla="*/ 1005481 h 6281670"/>
                <a:gd name="connsiteX316" fmla="*/ 695895 w 8613217"/>
                <a:gd name="connsiteY316" fmla="*/ 1016922 h 6281670"/>
                <a:gd name="connsiteX317" fmla="*/ 4511205 w 8613217"/>
                <a:gd name="connsiteY317" fmla="*/ 6014042 h 6281670"/>
                <a:gd name="connsiteX318" fmla="*/ 4537452 w 8613217"/>
                <a:gd name="connsiteY318" fmla="*/ 5944049 h 6281670"/>
                <a:gd name="connsiteX319" fmla="*/ 4511205 w 8613217"/>
                <a:gd name="connsiteY319" fmla="*/ 6014042 h 6281670"/>
                <a:gd name="connsiteX320" fmla="*/ 4750797 w 8613217"/>
                <a:gd name="connsiteY320" fmla="*/ 5917128 h 6281670"/>
                <a:gd name="connsiteX321" fmla="*/ 4741375 w 8613217"/>
                <a:gd name="connsiteY321" fmla="*/ 5939338 h 6281670"/>
                <a:gd name="connsiteX322" fmla="*/ 4732626 w 8613217"/>
                <a:gd name="connsiteY322" fmla="*/ 5935300 h 6281670"/>
                <a:gd name="connsiteX323" fmla="*/ 4727915 w 8613217"/>
                <a:gd name="connsiteY323" fmla="*/ 5907706 h 6281670"/>
                <a:gd name="connsiteX324" fmla="*/ 4750797 w 8613217"/>
                <a:gd name="connsiteY324" fmla="*/ 5875402 h 6281670"/>
                <a:gd name="connsiteX325" fmla="*/ 4750797 w 8613217"/>
                <a:gd name="connsiteY325" fmla="*/ 5917128 h 6281670"/>
                <a:gd name="connsiteX326" fmla="*/ 4875978 w 8613217"/>
                <a:gd name="connsiteY326" fmla="*/ 5457461 h 6281670"/>
                <a:gd name="connsiteX327" fmla="*/ 4616868 w 8613217"/>
                <a:gd name="connsiteY327" fmla="*/ 5877421 h 6281670"/>
                <a:gd name="connsiteX328" fmla="*/ 4562354 w 8613217"/>
                <a:gd name="connsiteY328" fmla="*/ 5884824 h 6281670"/>
                <a:gd name="connsiteX329" fmla="*/ 4880015 w 8613217"/>
                <a:gd name="connsiteY329" fmla="*/ 5419772 h 6281670"/>
                <a:gd name="connsiteX330" fmla="*/ 4875978 w 8613217"/>
                <a:gd name="connsiteY330" fmla="*/ 5457461 h 6281670"/>
                <a:gd name="connsiteX331" fmla="*/ 5020675 w 8613217"/>
                <a:gd name="connsiteY331" fmla="*/ 5141145 h 6281670"/>
                <a:gd name="connsiteX332" fmla="*/ 4989717 w 8613217"/>
                <a:gd name="connsiteY332" fmla="*/ 5179506 h 6281670"/>
                <a:gd name="connsiteX333" fmla="*/ 4445922 w 8613217"/>
                <a:gd name="connsiteY333" fmla="*/ 5878767 h 6281670"/>
                <a:gd name="connsiteX334" fmla="*/ 4415637 w 8613217"/>
                <a:gd name="connsiteY334" fmla="*/ 5953471 h 6281670"/>
                <a:gd name="connsiteX335" fmla="*/ 4357085 w 8613217"/>
                <a:gd name="connsiteY335" fmla="*/ 6075286 h 6281670"/>
                <a:gd name="connsiteX336" fmla="*/ 4338240 w 8613217"/>
                <a:gd name="connsiteY336" fmla="*/ 6125762 h 6281670"/>
                <a:gd name="connsiteX337" fmla="*/ 4322761 w 8613217"/>
                <a:gd name="connsiteY337" fmla="*/ 6080671 h 6281670"/>
                <a:gd name="connsiteX338" fmla="*/ 4306609 w 8613217"/>
                <a:gd name="connsiteY338" fmla="*/ 6061826 h 6281670"/>
                <a:gd name="connsiteX339" fmla="*/ 4295168 w 8613217"/>
                <a:gd name="connsiteY339" fmla="*/ 6082689 h 6281670"/>
                <a:gd name="connsiteX340" fmla="*/ 4292475 w 8613217"/>
                <a:gd name="connsiteY340" fmla="*/ 6112302 h 6281670"/>
                <a:gd name="connsiteX341" fmla="*/ 4277669 w 8613217"/>
                <a:gd name="connsiteY341" fmla="*/ 6097496 h 6281670"/>
                <a:gd name="connsiteX342" fmla="*/ 4183447 w 8613217"/>
                <a:gd name="connsiteY342" fmla="*/ 5282478 h 6281670"/>
                <a:gd name="connsiteX343" fmla="*/ 4412945 w 8613217"/>
                <a:gd name="connsiteY343" fmla="*/ 4743394 h 6281670"/>
                <a:gd name="connsiteX344" fmla="*/ 5036828 w 8613217"/>
                <a:gd name="connsiteY344" fmla="*/ 3935106 h 6281670"/>
                <a:gd name="connsiteX345" fmla="*/ 5054999 w 8613217"/>
                <a:gd name="connsiteY345" fmla="*/ 3966064 h 6281670"/>
                <a:gd name="connsiteX346" fmla="*/ 5020675 w 8613217"/>
                <a:gd name="connsiteY34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464670 w 8613217"/>
                <a:gd name="connsiteY156" fmla="*/ 2523125 h 6281670"/>
                <a:gd name="connsiteX157" fmla="*/ 3504378 w 8613217"/>
                <a:gd name="connsiteY157" fmla="*/ 2605906 h 6281670"/>
                <a:gd name="connsiteX158" fmla="*/ 3733875 w 8613217"/>
                <a:gd name="connsiteY158" fmla="*/ 3249979 h 6281670"/>
                <a:gd name="connsiteX159" fmla="*/ 3823385 w 8613217"/>
                <a:gd name="connsiteY159" fmla="*/ 4359777 h 6281670"/>
                <a:gd name="connsiteX160" fmla="*/ 3816655 w 8613217"/>
                <a:gd name="connsiteY160" fmla="*/ 4369199 h 6281670"/>
                <a:gd name="connsiteX161" fmla="*/ 3800503 w 8613217"/>
                <a:gd name="connsiteY161" fmla="*/ 4322761 h 6281670"/>
                <a:gd name="connsiteX162" fmla="*/ 3407464 w 8613217"/>
                <a:gd name="connsiteY162" fmla="*/ 3663208 h 6281670"/>
                <a:gd name="connsiteX163" fmla="*/ 2516395 w 8613217"/>
                <a:gd name="connsiteY163" fmla="*/ 2980101 h 6281670"/>
                <a:gd name="connsiteX164" fmla="*/ 2502934 w 8613217"/>
                <a:gd name="connsiteY164" fmla="*/ 2971351 h 6281670"/>
                <a:gd name="connsiteX165" fmla="*/ 2390541 w 8613217"/>
                <a:gd name="connsiteY165" fmla="*/ 2898666 h 6281670"/>
                <a:gd name="connsiteX166" fmla="*/ 2247863 w 8613217"/>
                <a:gd name="connsiteY166" fmla="*/ 2802425 h 6281670"/>
                <a:gd name="connsiteX167" fmla="*/ 2055381 w 8613217"/>
                <a:gd name="connsiteY167" fmla="*/ 2665131 h 6281670"/>
                <a:gd name="connsiteX168" fmla="*/ 1471879 w 8613217"/>
                <a:gd name="connsiteY168" fmla="*/ 2148930 h 6281670"/>
                <a:gd name="connsiteX169" fmla="*/ 1461111 w 8613217"/>
                <a:gd name="connsiteY169" fmla="*/ 2109895 h 6281670"/>
                <a:gd name="connsiteX170" fmla="*/ 1501492 w 8613217"/>
                <a:gd name="connsiteY170" fmla="*/ 1918759 h 6281670"/>
                <a:gd name="connsiteX171" fmla="*/ 1395155 w 8613217"/>
                <a:gd name="connsiteY171" fmla="*/ 1570812 h 6281670"/>
                <a:gd name="connsiteX172" fmla="*/ 937507 w 8613217"/>
                <a:gd name="connsiteY172" fmla="*/ 860783 h 6281670"/>
                <a:gd name="connsiteX173" fmla="*/ 682435 w 8613217"/>
                <a:gd name="connsiteY173" fmla="*/ 471109 h 6281670"/>
                <a:gd name="connsiteX174" fmla="*/ 590905 w 8613217"/>
                <a:gd name="connsiteY174" fmla="*/ 214691 h 6281670"/>
                <a:gd name="connsiteX175" fmla="*/ 581483 w 8613217"/>
                <a:gd name="connsiteY175" fmla="*/ 222767 h 6281670"/>
                <a:gd name="connsiteX176" fmla="*/ 555909 w 8613217"/>
                <a:gd name="connsiteY176" fmla="*/ 262475 h 6281670"/>
                <a:gd name="connsiteX177" fmla="*/ 423998 w 8613217"/>
                <a:gd name="connsiteY177" fmla="*/ 619845 h 6281670"/>
                <a:gd name="connsiteX178" fmla="*/ 443515 w 8613217"/>
                <a:gd name="connsiteY178" fmla="*/ 1227575 h 6281670"/>
                <a:gd name="connsiteX179" fmla="*/ 806942 w 8613217"/>
                <a:gd name="connsiteY179" fmla="*/ 1996156 h 6281670"/>
                <a:gd name="connsiteX180" fmla="*/ 1087589 w 8613217"/>
                <a:gd name="connsiteY180" fmla="*/ 2216231 h 6281670"/>
                <a:gd name="connsiteX181" fmla="*/ 1317086 w 8613217"/>
                <a:gd name="connsiteY181" fmla="*/ 2233729 h 6281670"/>
                <a:gd name="connsiteX182" fmla="*/ 1327181 w 8613217"/>
                <a:gd name="connsiteY182" fmla="*/ 2198060 h 6281670"/>
                <a:gd name="connsiteX183" fmla="*/ 816364 w 8613217"/>
                <a:gd name="connsiteY183" fmla="*/ 1324489 h 6281670"/>
                <a:gd name="connsiteX184" fmla="*/ 702625 w 8613217"/>
                <a:gd name="connsiteY184" fmla="*/ 1031056 h 6281670"/>
                <a:gd name="connsiteX185" fmla="*/ 767908 w 8613217"/>
                <a:gd name="connsiteY185" fmla="*/ 1173061 h 6281670"/>
                <a:gd name="connsiteX186" fmla="*/ 1444285 w 8613217"/>
                <a:gd name="connsiteY186" fmla="*/ 2226326 h 6281670"/>
                <a:gd name="connsiteX187" fmla="*/ 2209501 w 8613217"/>
                <a:gd name="connsiteY187" fmla="*/ 2876457 h 6281670"/>
                <a:gd name="connsiteX188" fmla="*/ 2308434 w 8613217"/>
                <a:gd name="connsiteY188" fmla="*/ 2939720 h 6281670"/>
                <a:gd name="connsiteX189" fmla="*/ 2340738 w 8613217"/>
                <a:gd name="connsiteY189" fmla="*/ 2972025 h 6281670"/>
                <a:gd name="connsiteX190" fmla="*/ 2302377 w 8613217"/>
                <a:gd name="connsiteY190" fmla="*/ 2972025 h 6281670"/>
                <a:gd name="connsiteX191" fmla="*/ 2266034 w 8613217"/>
                <a:gd name="connsiteY191" fmla="*/ 2967313 h 6281670"/>
                <a:gd name="connsiteX192" fmla="*/ 1817807 w 8613217"/>
                <a:gd name="connsiteY192" fmla="*/ 3025866 h 6281670"/>
                <a:gd name="connsiteX193" fmla="*/ 1007500 w 8613217"/>
                <a:gd name="connsiteY193" fmla="*/ 3309877 h 6281670"/>
                <a:gd name="connsiteX194" fmla="*/ 960389 w 8613217"/>
                <a:gd name="connsiteY194" fmla="*/ 3293725 h 6281670"/>
                <a:gd name="connsiteX195" fmla="*/ 446207 w 8613217"/>
                <a:gd name="connsiteY195" fmla="*/ 3134221 h 6281670"/>
                <a:gd name="connsiteX196" fmla="*/ 217383 w 8613217"/>
                <a:gd name="connsiteY196" fmla="*/ 3227096 h 6281670"/>
                <a:gd name="connsiteX197" fmla="*/ 0 w 8613217"/>
                <a:gd name="connsiteY197" fmla="*/ 3236518 h 6281670"/>
                <a:gd name="connsiteX198" fmla="*/ 0 w 8613217"/>
                <a:gd name="connsiteY198" fmla="*/ 3330740 h 6281670"/>
                <a:gd name="connsiteX199" fmla="*/ 9422 w 8613217"/>
                <a:gd name="connsiteY199" fmla="*/ 3346892 h 6281670"/>
                <a:gd name="connsiteX200" fmla="*/ 255072 w 8613217"/>
                <a:gd name="connsiteY200" fmla="*/ 3717723 h 6281670"/>
                <a:gd name="connsiteX201" fmla="*/ 747044 w 8613217"/>
                <a:gd name="connsiteY201" fmla="*/ 3826078 h 6281670"/>
                <a:gd name="connsiteX202" fmla="*/ 1016249 w 8613217"/>
                <a:gd name="connsiteY202" fmla="*/ 3490244 h 6281670"/>
                <a:gd name="connsiteX203" fmla="*/ 981253 w 8613217"/>
                <a:gd name="connsiteY203" fmla="*/ 3461305 h 6281670"/>
                <a:gd name="connsiteX204" fmla="*/ 563312 w 8613217"/>
                <a:gd name="connsiteY204" fmla="*/ 3490917 h 6281670"/>
                <a:gd name="connsiteX205" fmla="*/ 390347 w 8613217"/>
                <a:gd name="connsiteY205" fmla="*/ 3460632 h 6281670"/>
                <a:gd name="connsiteX206" fmla="*/ 489953 w 8613217"/>
                <a:gd name="connsiteY206" fmla="*/ 3463997 h 6281670"/>
                <a:gd name="connsiteX207" fmla="*/ 903183 w 8613217"/>
                <a:gd name="connsiteY207" fmla="*/ 3408137 h 6281670"/>
                <a:gd name="connsiteX208" fmla="*/ 1043170 w 8613217"/>
                <a:gd name="connsiteY208" fmla="*/ 3372467 h 6281670"/>
                <a:gd name="connsiteX209" fmla="*/ 1508895 w 8613217"/>
                <a:gd name="connsiteY209" fmla="*/ 3218347 h 6281670"/>
                <a:gd name="connsiteX210" fmla="*/ 1912029 w 8613217"/>
                <a:gd name="connsiteY210" fmla="*/ 3101243 h 6281670"/>
                <a:gd name="connsiteX211" fmla="*/ 1912029 w 8613217"/>
                <a:gd name="connsiteY211" fmla="*/ 3101243 h 6281670"/>
                <a:gd name="connsiteX212" fmla="*/ 1924816 w 8613217"/>
                <a:gd name="connsiteY212" fmla="*/ 3099224 h 6281670"/>
                <a:gd name="connsiteX213" fmla="*/ 1986061 w 8613217"/>
                <a:gd name="connsiteY213" fmla="*/ 3087783 h 6281670"/>
                <a:gd name="connsiteX214" fmla="*/ 1992791 w 8613217"/>
                <a:gd name="connsiteY214" fmla="*/ 3087110 h 6281670"/>
                <a:gd name="connsiteX215" fmla="*/ 2087013 w 8613217"/>
                <a:gd name="connsiteY215" fmla="*/ 3074322 h 6281670"/>
                <a:gd name="connsiteX216" fmla="*/ 2113933 w 8613217"/>
                <a:gd name="connsiteY216" fmla="*/ 3072976 h 6281670"/>
                <a:gd name="connsiteX217" fmla="*/ 2118644 w 8613217"/>
                <a:gd name="connsiteY217" fmla="*/ 3064227 h 6281670"/>
                <a:gd name="connsiteX218" fmla="*/ 2257958 w 8613217"/>
                <a:gd name="connsiteY218" fmla="*/ 3064227 h 6281670"/>
                <a:gd name="connsiteX219" fmla="*/ 2262669 w 8613217"/>
                <a:gd name="connsiteY219" fmla="*/ 3072976 h 6281670"/>
                <a:gd name="connsiteX220" fmla="*/ 2434960 w 8613217"/>
                <a:gd name="connsiteY220" fmla="*/ 3101243 h 6281670"/>
                <a:gd name="connsiteX221" fmla="*/ 2635518 w 8613217"/>
                <a:gd name="connsiteY221" fmla="*/ 3164506 h 6281670"/>
                <a:gd name="connsiteX222" fmla="*/ 3038653 w 8613217"/>
                <a:gd name="connsiteY222" fmla="*/ 3453902 h 6281670"/>
                <a:gd name="connsiteX223" fmla="*/ 3580428 w 8613217"/>
                <a:gd name="connsiteY223" fmla="*/ 4087880 h 6281670"/>
                <a:gd name="connsiteX224" fmla="*/ 3776274 w 8613217"/>
                <a:gd name="connsiteY224" fmla="*/ 4626290 h 6281670"/>
                <a:gd name="connsiteX225" fmla="*/ 3813963 w 8613217"/>
                <a:gd name="connsiteY225" fmla="*/ 4802619 h 6281670"/>
                <a:gd name="connsiteX226" fmla="*/ 3811944 w 8613217"/>
                <a:gd name="connsiteY226" fmla="*/ 5407658 h 6281670"/>
                <a:gd name="connsiteX227" fmla="*/ 3881265 w 8613217"/>
                <a:gd name="connsiteY227" fmla="*/ 5874056 h 6281670"/>
                <a:gd name="connsiteX228" fmla="*/ 3879919 w 8613217"/>
                <a:gd name="connsiteY228" fmla="*/ 5898957 h 6281670"/>
                <a:gd name="connsiteX229" fmla="*/ 3757430 w 8613217"/>
                <a:gd name="connsiteY229" fmla="*/ 5946068 h 6281670"/>
                <a:gd name="connsiteX230" fmla="*/ 3743970 w 8613217"/>
                <a:gd name="connsiteY230" fmla="*/ 6053750 h 6281670"/>
                <a:gd name="connsiteX231" fmla="*/ 3803195 w 8613217"/>
                <a:gd name="connsiteY231" fmla="*/ 6092112 h 6281670"/>
                <a:gd name="connsiteX232" fmla="*/ 3896071 w 8613217"/>
                <a:gd name="connsiteY232" fmla="*/ 6023464 h 6281670"/>
                <a:gd name="connsiteX233" fmla="*/ 3920972 w 8613217"/>
                <a:gd name="connsiteY233" fmla="*/ 5996544 h 6281670"/>
                <a:gd name="connsiteX234" fmla="*/ 3918953 w 8613217"/>
                <a:gd name="connsiteY234" fmla="*/ 6053077 h 6281670"/>
                <a:gd name="connsiteX235" fmla="*/ 3931741 w 8613217"/>
                <a:gd name="connsiteY235" fmla="*/ 6077978 h 6281670"/>
                <a:gd name="connsiteX236" fmla="*/ 3951931 w 8613217"/>
                <a:gd name="connsiteY236" fmla="*/ 6055769 h 6281670"/>
                <a:gd name="connsiteX237" fmla="*/ 3972121 w 8613217"/>
                <a:gd name="connsiteY237" fmla="*/ 5988468 h 6281670"/>
                <a:gd name="connsiteX238" fmla="*/ 3994331 w 8613217"/>
                <a:gd name="connsiteY238" fmla="*/ 5968277 h 6281670"/>
                <a:gd name="connsiteX239" fmla="*/ 4005099 w 8613217"/>
                <a:gd name="connsiteY239" fmla="*/ 5995198 h 6281670"/>
                <a:gd name="connsiteX240" fmla="*/ 4071054 w 8613217"/>
                <a:gd name="connsiteY240" fmla="*/ 6040290 h 6281670"/>
                <a:gd name="connsiteX241" fmla="*/ 4100667 w 8613217"/>
                <a:gd name="connsiteY241" fmla="*/ 6026829 h 6281670"/>
                <a:gd name="connsiteX242" fmla="*/ 4110089 w 8613217"/>
                <a:gd name="connsiteY242" fmla="*/ 5993179 h 6281670"/>
                <a:gd name="connsiteX243" fmla="*/ 4124895 w 8613217"/>
                <a:gd name="connsiteY243" fmla="*/ 6032214 h 6281670"/>
                <a:gd name="connsiteX244" fmla="*/ 4117492 w 8613217"/>
                <a:gd name="connsiteY244" fmla="*/ 6106918 h 6281670"/>
                <a:gd name="connsiteX245" fmla="*/ 4080476 w 8613217"/>
                <a:gd name="connsiteY245" fmla="*/ 6141242 h 6281670"/>
                <a:gd name="connsiteX246" fmla="*/ 4176717 w 8613217"/>
                <a:gd name="connsiteY246" fmla="*/ 6189025 h 6281670"/>
                <a:gd name="connsiteX247" fmla="*/ 4170660 w 8613217"/>
                <a:gd name="connsiteY247" fmla="*/ 6271133 h 6281670"/>
                <a:gd name="connsiteX248" fmla="*/ 4195562 w 8613217"/>
                <a:gd name="connsiteY248" fmla="*/ 6277863 h 6281670"/>
                <a:gd name="connsiteX249" fmla="*/ 4261517 w 8613217"/>
                <a:gd name="connsiteY249" fmla="*/ 6267768 h 6281670"/>
                <a:gd name="connsiteX250" fmla="*/ 4289784 w 8613217"/>
                <a:gd name="connsiteY250" fmla="*/ 6247578 h 6281670"/>
                <a:gd name="connsiteX251" fmla="*/ 4295840 w 8613217"/>
                <a:gd name="connsiteY251" fmla="*/ 6204505 h 6281670"/>
                <a:gd name="connsiteX252" fmla="*/ 4305936 w 8613217"/>
                <a:gd name="connsiteY252" fmla="*/ 6182969 h 6281670"/>
                <a:gd name="connsiteX253" fmla="*/ 4324107 w 8613217"/>
                <a:gd name="connsiteY253" fmla="*/ 6199794 h 6281670"/>
                <a:gd name="connsiteX254" fmla="*/ 4336894 w 8613217"/>
                <a:gd name="connsiteY254" fmla="*/ 6230752 h 6281670"/>
                <a:gd name="connsiteX255" fmla="*/ 4342951 w 8613217"/>
                <a:gd name="connsiteY255" fmla="*/ 6226714 h 6281670"/>
                <a:gd name="connsiteX256" fmla="*/ 4369872 w 8613217"/>
                <a:gd name="connsiteY256" fmla="*/ 6185660 h 6281670"/>
                <a:gd name="connsiteX257" fmla="*/ 4382659 w 8613217"/>
                <a:gd name="connsiteY257" fmla="*/ 6234791 h 6281670"/>
                <a:gd name="connsiteX258" fmla="*/ 4406888 w 8613217"/>
                <a:gd name="connsiteY258" fmla="*/ 6265749 h 6281670"/>
                <a:gd name="connsiteX259" fmla="*/ 4484284 w 8613217"/>
                <a:gd name="connsiteY259" fmla="*/ 6275171 h 6281670"/>
                <a:gd name="connsiteX260" fmla="*/ 4499090 w 8613217"/>
                <a:gd name="connsiteY260" fmla="*/ 6272479 h 6281670"/>
                <a:gd name="connsiteX261" fmla="*/ 4512551 w 8613217"/>
                <a:gd name="connsiteY261" fmla="*/ 6181622 h 6281670"/>
                <a:gd name="connsiteX262" fmla="*/ 4572449 w 8613217"/>
                <a:gd name="connsiteY262" fmla="*/ 6153356 h 6281670"/>
                <a:gd name="connsiteX263" fmla="*/ 4575814 w 8613217"/>
                <a:gd name="connsiteY263" fmla="*/ 6127781 h 6281670"/>
                <a:gd name="connsiteX264" fmla="*/ 4538125 w 8613217"/>
                <a:gd name="connsiteY264" fmla="*/ 6076633 h 6281670"/>
                <a:gd name="connsiteX265" fmla="*/ 4536779 w 8613217"/>
                <a:gd name="connsiteY265" fmla="*/ 6042309 h 6281670"/>
                <a:gd name="connsiteX266" fmla="*/ 4573122 w 8613217"/>
                <a:gd name="connsiteY266" fmla="*/ 6032214 h 6281670"/>
                <a:gd name="connsiteX267" fmla="*/ 4637731 w 8613217"/>
                <a:gd name="connsiteY267" fmla="*/ 6051058 h 6281670"/>
                <a:gd name="connsiteX268" fmla="*/ 4665997 w 8613217"/>
                <a:gd name="connsiteY268" fmla="*/ 6029522 h 6281670"/>
                <a:gd name="connsiteX269" fmla="*/ 4665997 w 8613217"/>
                <a:gd name="connsiteY269" fmla="*/ 5985776 h 6281670"/>
                <a:gd name="connsiteX270" fmla="*/ 4681477 w 8613217"/>
                <a:gd name="connsiteY270" fmla="*/ 5966931 h 6281670"/>
                <a:gd name="connsiteX271" fmla="*/ 4701667 w 8613217"/>
                <a:gd name="connsiteY271" fmla="*/ 5981065 h 6281670"/>
                <a:gd name="connsiteX272" fmla="*/ 4724550 w 8613217"/>
                <a:gd name="connsiteY272" fmla="*/ 6054423 h 6281670"/>
                <a:gd name="connsiteX273" fmla="*/ 4743394 w 8613217"/>
                <a:gd name="connsiteY273" fmla="*/ 6073268 h 6281670"/>
                <a:gd name="connsiteX274" fmla="*/ 4752143 w 8613217"/>
                <a:gd name="connsiteY274" fmla="*/ 6050385 h 6281670"/>
                <a:gd name="connsiteX275" fmla="*/ 4752143 w 8613217"/>
                <a:gd name="connsiteY275" fmla="*/ 5996544 h 6281670"/>
                <a:gd name="connsiteX276" fmla="*/ 4800600 w 8613217"/>
                <a:gd name="connsiteY276" fmla="*/ 6046347 h 6281670"/>
                <a:gd name="connsiteX277" fmla="*/ 4859825 w 8613217"/>
                <a:gd name="connsiteY277" fmla="*/ 6088747 h 6281670"/>
                <a:gd name="connsiteX278" fmla="*/ 4932511 w 8613217"/>
                <a:gd name="connsiteY278" fmla="*/ 6036252 h 6281670"/>
                <a:gd name="connsiteX279" fmla="*/ 4919050 w 8613217"/>
                <a:gd name="connsiteY279" fmla="*/ 5940011 h 6281670"/>
                <a:gd name="connsiteX280" fmla="*/ 4830213 w 8613217"/>
                <a:gd name="connsiteY280" fmla="*/ 5933281 h 6281670"/>
                <a:gd name="connsiteX281" fmla="*/ 4779064 w 8613217"/>
                <a:gd name="connsiteY281" fmla="*/ 5876074 h 6281670"/>
                <a:gd name="connsiteX282" fmla="*/ 4778391 w 8613217"/>
                <a:gd name="connsiteY282" fmla="*/ 5829637 h 6281670"/>
                <a:gd name="connsiteX283" fmla="*/ 5091342 w 8613217"/>
                <a:gd name="connsiteY283" fmla="*/ 5236712 h 6281670"/>
                <a:gd name="connsiteX284" fmla="*/ 5116243 w 8613217"/>
                <a:gd name="connsiteY284" fmla="*/ 5202389 h 6281670"/>
                <a:gd name="connsiteX285" fmla="*/ 5269690 w 8613217"/>
                <a:gd name="connsiteY285" fmla="*/ 5086631 h 6281670"/>
                <a:gd name="connsiteX286" fmla="*/ 5744837 w 8613217"/>
                <a:gd name="connsiteY286" fmla="*/ 4795889 h 6281670"/>
                <a:gd name="connsiteX287" fmla="*/ 5814830 w 8613217"/>
                <a:gd name="connsiteY287" fmla="*/ 4775699 h 6281670"/>
                <a:gd name="connsiteX288" fmla="*/ 6103553 w 8613217"/>
                <a:gd name="connsiteY288" fmla="*/ 4765603 h 6281670"/>
                <a:gd name="connsiteX289" fmla="*/ 7086824 w 8613217"/>
                <a:gd name="connsiteY289" fmla="*/ 4811369 h 6281670"/>
                <a:gd name="connsiteX290" fmla="*/ 7489959 w 8613217"/>
                <a:gd name="connsiteY290" fmla="*/ 4805311 h 6281670"/>
                <a:gd name="connsiteX291" fmla="*/ 7516880 w 8613217"/>
                <a:gd name="connsiteY291" fmla="*/ 4801946 h 6281670"/>
                <a:gd name="connsiteX292" fmla="*/ 7536397 w 8613217"/>
                <a:gd name="connsiteY292" fmla="*/ 4800600 h 6281670"/>
                <a:gd name="connsiteX293" fmla="*/ 7619850 w 8613217"/>
                <a:gd name="connsiteY293" fmla="*/ 4791178 h 6281670"/>
                <a:gd name="connsiteX294" fmla="*/ 7661577 w 8613217"/>
                <a:gd name="connsiteY294" fmla="*/ 4813388 h 6281670"/>
                <a:gd name="connsiteX295" fmla="*/ 7920014 w 8613217"/>
                <a:gd name="connsiteY295" fmla="*/ 5004523 h 6281670"/>
                <a:gd name="connsiteX296" fmla="*/ 8354780 w 8613217"/>
                <a:gd name="connsiteY296" fmla="*/ 4830886 h 6281670"/>
                <a:gd name="connsiteX297" fmla="*/ 8579567 w 8613217"/>
                <a:gd name="connsiteY297" fmla="*/ 4409580 h 6281670"/>
                <a:gd name="connsiteX298" fmla="*/ 8613217 w 8613217"/>
                <a:gd name="connsiteY298" fmla="*/ 4250076 h 6281670"/>
                <a:gd name="connsiteX299" fmla="*/ 8613217 w 8613217"/>
                <a:gd name="connsiteY299" fmla="*/ 4196235 h 6281670"/>
                <a:gd name="connsiteX300" fmla="*/ 8420062 w 8613217"/>
                <a:gd name="connsiteY300" fmla="*/ 4211041 h 6281670"/>
                <a:gd name="connsiteX301" fmla="*/ 4571776 w 8613217"/>
                <a:gd name="connsiteY301" fmla="*/ 915970 h 6281670"/>
                <a:gd name="connsiteX302" fmla="*/ 4583890 w 8613217"/>
                <a:gd name="connsiteY302" fmla="*/ 888377 h 6281670"/>
                <a:gd name="connsiteX303" fmla="*/ 4571776 w 8613217"/>
                <a:gd name="connsiteY303" fmla="*/ 915970 h 6281670"/>
                <a:gd name="connsiteX304" fmla="*/ 2362948 w 8613217"/>
                <a:gd name="connsiteY304" fmla="*/ 965100 h 6281670"/>
                <a:gd name="connsiteX305" fmla="*/ 2363621 w 8613217"/>
                <a:gd name="connsiteY305" fmla="*/ 962408 h 6281670"/>
                <a:gd name="connsiteX306" fmla="*/ 2368332 w 8613217"/>
                <a:gd name="connsiteY306" fmla="*/ 967119 h 6281670"/>
                <a:gd name="connsiteX307" fmla="*/ 2362948 w 8613217"/>
                <a:gd name="connsiteY307" fmla="*/ 965100 h 6281670"/>
                <a:gd name="connsiteX308" fmla="*/ 2435633 w 8613217"/>
                <a:gd name="connsiteY308" fmla="*/ 1055284 h 6281670"/>
                <a:gd name="connsiteX309" fmla="*/ 2426211 w 8613217"/>
                <a:gd name="connsiteY309" fmla="*/ 1053265 h 6281670"/>
                <a:gd name="connsiteX310" fmla="*/ 2370351 w 8613217"/>
                <a:gd name="connsiteY310" fmla="*/ 968465 h 6281670"/>
                <a:gd name="connsiteX311" fmla="*/ 2432268 w 8613217"/>
                <a:gd name="connsiteY311" fmla="*/ 1045862 h 6281670"/>
                <a:gd name="connsiteX312" fmla="*/ 2435633 w 8613217"/>
                <a:gd name="connsiteY312" fmla="*/ 1055284 h 6281670"/>
                <a:gd name="connsiteX313" fmla="*/ 695895 w 8613217"/>
                <a:gd name="connsiteY313" fmla="*/ 1016922 h 6281670"/>
                <a:gd name="connsiteX314" fmla="*/ 692530 w 8613217"/>
                <a:gd name="connsiteY314" fmla="*/ 1005481 h 6281670"/>
                <a:gd name="connsiteX315" fmla="*/ 695895 w 8613217"/>
                <a:gd name="connsiteY315" fmla="*/ 1016922 h 6281670"/>
                <a:gd name="connsiteX316" fmla="*/ 4511205 w 8613217"/>
                <a:gd name="connsiteY316" fmla="*/ 6014042 h 6281670"/>
                <a:gd name="connsiteX317" fmla="*/ 4537452 w 8613217"/>
                <a:gd name="connsiteY317" fmla="*/ 5944049 h 6281670"/>
                <a:gd name="connsiteX318" fmla="*/ 4511205 w 8613217"/>
                <a:gd name="connsiteY318" fmla="*/ 6014042 h 6281670"/>
                <a:gd name="connsiteX319" fmla="*/ 4750797 w 8613217"/>
                <a:gd name="connsiteY319" fmla="*/ 5917128 h 6281670"/>
                <a:gd name="connsiteX320" fmla="*/ 4741375 w 8613217"/>
                <a:gd name="connsiteY320" fmla="*/ 5939338 h 6281670"/>
                <a:gd name="connsiteX321" fmla="*/ 4732626 w 8613217"/>
                <a:gd name="connsiteY321" fmla="*/ 5935300 h 6281670"/>
                <a:gd name="connsiteX322" fmla="*/ 4727915 w 8613217"/>
                <a:gd name="connsiteY322" fmla="*/ 5907706 h 6281670"/>
                <a:gd name="connsiteX323" fmla="*/ 4750797 w 8613217"/>
                <a:gd name="connsiteY323" fmla="*/ 5875402 h 6281670"/>
                <a:gd name="connsiteX324" fmla="*/ 4750797 w 8613217"/>
                <a:gd name="connsiteY324" fmla="*/ 5917128 h 6281670"/>
                <a:gd name="connsiteX325" fmla="*/ 4875978 w 8613217"/>
                <a:gd name="connsiteY325" fmla="*/ 5457461 h 6281670"/>
                <a:gd name="connsiteX326" fmla="*/ 4616868 w 8613217"/>
                <a:gd name="connsiteY326" fmla="*/ 5877421 h 6281670"/>
                <a:gd name="connsiteX327" fmla="*/ 4562354 w 8613217"/>
                <a:gd name="connsiteY327" fmla="*/ 5884824 h 6281670"/>
                <a:gd name="connsiteX328" fmla="*/ 4880015 w 8613217"/>
                <a:gd name="connsiteY328" fmla="*/ 5419772 h 6281670"/>
                <a:gd name="connsiteX329" fmla="*/ 4875978 w 8613217"/>
                <a:gd name="connsiteY329" fmla="*/ 5457461 h 6281670"/>
                <a:gd name="connsiteX330" fmla="*/ 5020675 w 8613217"/>
                <a:gd name="connsiteY330" fmla="*/ 5141145 h 6281670"/>
                <a:gd name="connsiteX331" fmla="*/ 4989717 w 8613217"/>
                <a:gd name="connsiteY331" fmla="*/ 5179506 h 6281670"/>
                <a:gd name="connsiteX332" fmla="*/ 4445922 w 8613217"/>
                <a:gd name="connsiteY332" fmla="*/ 5878767 h 6281670"/>
                <a:gd name="connsiteX333" fmla="*/ 4415637 w 8613217"/>
                <a:gd name="connsiteY333" fmla="*/ 5953471 h 6281670"/>
                <a:gd name="connsiteX334" fmla="*/ 4357085 w 8613217"/>
                <a:gd name="connsiteY334" fmla="*/ 6075286 h 6281670"/>
                <a:gd name="connsiteX335" fmla="*/ 4338240 w 8613217"/>
                <a:gd name="connsiteY335" fmla="*/ 6125762 h 6281670"/>
                <a:gd name="connsiteX336" fmla="*/ 4322761 w 8613217"/>
                <a:gd name="connsiteY336" fmla="*/ 6080671 h 6281670"/>
                <a:gd name="connsiteX337" fmla="*/ 4306609 w 8613217"/>
                <a:gd name="connsiteY337" fmla="*/ 6061826 h 6281670"/>
                <a:gd name="connsiteX338" fmla="*/ 4295168 w 8613217"/>
                <a:gd name="connsiteY338" fmla="*/ 6082689 h 6281670"/>
                <a:gd name="connsiteX339" fmla="*/ 4292475 w 8613217"/>
                <a:gd name="connsiteY339" fmla="*/ 6112302 h 6281670"/>
                <a:gd name="connsiteX340" fmla="*/ 4277669 w 8613217"/>
                <a:gd name="connsiteY340" fmla="*/ 6097496 h 6281670"/>
                <a:gd name="connsiteX341" fmla="*/ 4183447 w 8613217"/>
                <a:gd name="connsiteY341" fmla="*/ 5282478 h 6281670"/>
                <a:gd name="connsiteX342" fmla="*/ 4412945 w 8613217"/>
                <a:gd name="connsiteY342" fmla="*/ 4743394 h 6281670"/>
                <a:gd name="connsiteX343" fmla="*/ 5036828 w 8613217"/>
                <a:gd name="connsiteY343" fmla="*/ 3935106 h 6281670"/>
                <a:gd name="connsiteX344" fmla="*/ 5054999 w 8613217"/>
                <a:gd name="connsiteY344" fmla="*/ 3966064 h 6281670"/>
                <a:gd name="connsiteX345" fmla="*/ 5020675 w 8613217"/>
                <a:gd name="connsiteY34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504378 w 8613217"/>
                <a:gd name="connsiteY156" fmla="*/ 2605906 h 6281670"/>
                <a:gd name="connsiteX157" fmla="*/ 3733875 w 8613217"/>
                <a:gd name="connsiteY157" fmla="*/ 3249979 h 6281670"/>
                <a:gd name="connsiteX158" fmla="*/ 3823385 w 8613217"/>
                <a:gd name="connsiteY158" fmla="*/ 4359777 h 6281670"/>
                <a:gd name="connsiteX159" fmla="*/ 3816655 w 8613217"/>
                <a:gd name="connsiteY159" fmla="*/ 4369199 h 6281670"/>
                <a:gd name="connsiteX160" fmla="*/ 3800503 w 8613217"/>
                <a:gd name="connsiteY160" fmla="*/ 4322761 h 6281670"/>
                <a:gd name="connsiteX161" fmla="*/ 3407464 w 8613217"/>
                <a:gd name="connsiteY161" fmla="*/ 3663208 h 6281670"/>
                <a:gd name="connsiteX162" fmla="*/ 2516395 w 8613217"/>
                <a:gd name="connsiteY162" fmla="*/ 2980101 h 6281670"/>
                <a:gd name="connsiteX163" fmla="*/ 2502934 w 8613217"/>
                <a:gd name="connsiteY163" fmla="*/ 2971351 h 6281670"/>
                <a:gd name="connsiteX164" fmla="*/ 2390541 w 8613217"/>
                <a:gd name="connsiteY164" fmla="*/ 2898666 h 6281670"/>
                <a:gd name="connsiteX165" fmla="*/ 2247863 w 8613217"/>
                <a:gd name="connsiteY165" fmla="*/ 2802425 h 6281670"/>
                <a:gd name="connsiteX166" fmla="*/ 2055381 w 8613217"/>
                <a:gd name="connsiteY166" fmla="*/ 2665131 h 6281670"/>
                <a:gd name="connsiteX167" fmla="*/ 1471879 w 8613217"/>
                <a:gd name="connsiteY167" fmla="*/ 2148930 h 6281670"/>
                <a:gd name="connsiteX168" fmla="*/ 1461111 w 8613217"/>
                <a:gd name="connsiteY168" fmla="*/ 2109895 h 6281670"/>
                <a:gd name="connsiteX169" fmla="*/ 1501492 w 8613217"/>
                <a:gd name="connsiteY169" fmla="*/ 1918759 h 6281670"/>
                <a:gd name="connsiteX170" fmla="*/ 1395155 w 8613217"/>
                <a:gd name="connsiteY170" fmla="*/ 1570812 h 6281670"/>
                <a:gd name="connsiteX171" fmla="*/ 937507 w 8613217"/>
                <a:gd name="connsiteY171" fmla="*/ 860783 h 6281670"/>
                <a:gd name="connsiteX172" fmla="*/ 682435 w 8613217"/>
                <a:gd name="connsiteY172" fmla="*/ 471109 h 6281670"/>
                <a:gd name="connsiteX173" fmla="*/ 590905 w 8613217"/>
                <a:gd name="connsiteY173" fmla="*/ 214691 h 6281670"/>
                <a:gd name="connsiteX174" fmla="*/ 581483 w 8613217"/>
                <a:gd name="connsiteY174" fmla="*/ 222767 h 6281670"/>
                <a:gd name="connsiteX175" fmla="*/ 555909 w 8613217"/>
                <a:gd name="connsiteY175" fmla="*/ 262475 h 6281670"/>
                <a:gd name="connsiteX176" fmla="*/ 423998 w 8613217"/>
                <a:gd name="connsiteY176" fmla="*/ 619845 h 6281670"/>
                <a:gd name="connsiteX177" fmla="*/ 443515 w 8613217"/>
                <a:gd name="connsiteY177" fmla="*/ 1227575 h 6281670"/>
                <a:gd name="connsiteX178" fmla="*/ 806942 w 8613217"/>
                <a:gd name="connsiteY178" fmla="*/ 1996156 h 6281670"/>
                <a:gd name="connsiteX179" fmla="*/ 1087589 w 8613217"/>
                <a:gd name="connsiteY179" fmla="*/ 2216231 h 6281670"/>
                <a:gd name="connsiteX180" fmla="*/ 1317086 w 8613217"/>
                <a:gd name="connsiteY180" fmla="*/ 2233729 h 6281670"/>
                <a:gd name="connsiteX181" fmla="*/ 1327181 w 8613217"/>
                <a:gd name="connsiteY181" fmla="*/ 2198060 h 6281670"/>
                <a:gd name="connsiteX182" fmla="*/ 816364 w 8613217"/>
                <a:gd name="connsiteY182" fmla="*/ 1324489 h 6281670"/>
                <a:gd name="connsiteX183" fmla="*/ 702625 w 8613217"/>
                <a:gd name="connsiteY183" fmla="*/ 1031056 h 6281670"/>
                <a:gd name="connsiteX184" fmla="*/ 767908 w 8613217"/>
                <a:gd name="connsiteY184" fmla="*/ 1173061 h 6281670"/>
                <a:gd name="connsiteX185" fmla="*/ 1444285 w 8613217"/>
                <a:gd name="connsiteY185" fmla="*/ 2226326 h 6281670"/>
                <a:gd name="connsiteX186" fmla="*/ 2209501 w 8613217"/>
                <a:gd name="connsiteY186" fmla="*/ 2876457 h 6281670"/>
                <a:gd name="connsiteX187" fmla="*/ 2308434 w 8613217"/>
                <a:gd name="connsiteY187" fmla="*/ 2939720 h 6281670"/>
                <a:gd name="connsiteX188" fmla="*/ 2340738 w 8613217"/>
                <a:gd name="connsiteY188" fmla="*/ 2972025 h 6281670"/>
                <a:gd name="connsiteX189" fmla="*/ 2302377 w 8613217"/>
                <a:gd name="connsiteY189" fmla="*/ 2972025 h 6281670"/>
                <a:gd name="connsiteX190" fmla="*/ 2266034 w 8613217"/>
                <a:gd name="connsiteY190" fmla="*/ 2967313 h 6281670"/>
                <a:gd name="connsiteX191" fmla="*/ 1817807 w 8613217"/>
                <a:gd name="connsiteY191" fmla="*/ 3025866 h 6281670"/>
                <a:gd name="connsiteX192" fmla="*/ 1007500 w 8613217"/>
                <a:gd name="connsiteY192" fmla="*/ 3309877 h 6281670"/>
                <a:gd name="connsiteX193" fmla="*/ 960389 w 8613217"/>
                <a:gd name="connsiteY193" fmla="*/ 3293725 h 6281670"/>
                <a:gd name="connsiteX194" fmla="*/ 446207 w 8613217"/>
                <a:gd name="connsiteY194" fmla="*/ 3134221 h 6281670"/>
                <a:gd name="connsiteX195" fmla="*/ 217383 w 8613217"/>
                <a:gd name="connsiteY195" fmla="*/ 3227096 h 6281670"/>
                <a:gd name="connsiteX196" fmla="*/ 0 w 8613217"/>
                <a:gd name="connsiteY196" fmla="*/ 3236518 h 6281670"/>
                <a:gd name="connsiteX197" fmla="*/ 0 w 8613217"/>
                <a:gd name="connsiteY197" fmla="*/ 3330740 h 6281670"/>
                <a:gd name="connsiteX198" fmla="*/ 9422 w 8613217"/>
                <a:gd name="connsiteY198" fmla="*/ 3346892 h 6281670"/>
                <a:gd name="connsiteX199" fmla="*/ 255072 w 8613217"/>
                <a:gd name="connsiteY199" fmla="*/ 3717723 h 6281670"/>
                <a:gd name="connsiteX200" fmla="*/ 747044 w 8613217"/>
                <a:gd name="connsiteY200" fmla="*/ 3826078 h 6281670"/>
                <a:gd name="connsiteX201" fmla="*/ 1016249 w 8613217"/>
                <a:gd name="connsiteY201" fmla="*/ 3490244 h 6281670"/>
                <a:gd name="connsiteX202" fmla="*/ 981253 w 8613217"/>
                <a:gd name="connsiteY202" fmla="*/ 3461305 h 6281670"/>
                <a:gd name="connsiteX203" fmla="*/ 563312 w 8613217"/>
                <a:gd name="connsiteY203" fmla="*/ 3490917 h 6281670"/>
                <a:gd name="connsiteX204" fmla="*/ 390347 w 8613217"/>
                <a:gd name="connsiteY204" fmla="*/ 3460632 h 6281670"/>
                <a:gd name="connsiteX205" fmla="*/ 489953 w 8613217"/>
                <a:gd name="connsiteY205" fmla="*/ 3463997 h 6281670"/>
                <a:gd name="connsiteX206" fmla="*/ 903183 w 8613217"/>
                <a:gd name="connsiteY206" fmla="*/ 3408137 h 6281670"/>
                <a:gd name="connsiteX207" fmla="*/ 1043170 w 8613217"/>
                <a:gd name="connsiteY207" fmla="*/ 3372467 h 6281670"/>
                <a:gd name="connsiteX208" fmla="*/ 1508895 w 8613217"/>
                <a:gd name="connsiteY208" fmla="*/ 3218347 h 6281670"/>
                <a:gd name="connsiteX209" fmla="*/ 1912029 w 8613217"/>
                <a:gd name="connsiteY209" fmla="*/ 3101243 h 6281670"/>
                <a:gd name="connsiteX210" fmla="*/ 1912029 w 8613217"/>
                <a:gd name="connsiteY210" fmla="*/ 3101243 h 6281670"/>
                <a:gd name="connsiteX211" fmla="*/ 1924816 w 8613217"/>
                <a:gd name="connsiteY211" fmla="*/ 3099224 h 6281670"/>
                <a:gd name="connsiteX212" fmla="*/ 1986061 w 8613217"/>
                <a:gd name="connsiteY212" fmla="*/ 3087783 h 6281670"/>
                <a:gd name="connsiteX213" fmla="*/ 1992791 w 8613217"/>
                <a:gd name="connsiteY213" fmla="*/ 3087110 h 6281670"/>
                <a:gd name="connsiteX214" fmla="*/ 2087013 w 8613217"/>
                <a:gd name="connsiteY214" fmla="*/ 3074322 h 6281670"/>
                <a:gd name="connsiteX215" fmla="*/ 2113933 w 8613217"/>
                <a:gd name="connsiteY215" fmla="*/ 3072976 h 6281670"/>
                <a:gd name="connsiteX216" fmla="*/ 2118644 w 8613217"/>
                <a:gd name="connsiteY216" fmla="*/ 3064227 h 6281670"/>
                <a:gd name="connsiteX217" fmla="*/ 2257958 w 8613217"/>
                <a:gd name="connsiteY217" fmla="*/ 3064227 h 6281670"/>
                <a:gd name="connsiteX218" fmla="*/ 2262669 w 8613217"/>
                <a:gd name="connsiteY218" fmla="*/ 3072976 h 6281670"/>
                <a:gd name="connsiteX219" fmla="*/ 2434960 w 8613217"/>
                <a:gd name="connsiteY219" fmla="*/ 3101243 h 6281670"/>
                <a:gd name="connsiteX220" fmla="*/ 2635518 w 8613217"/>
                <a:gd name="connsiteY220" fmla="*/ 3164506 h 6281670"/>
                <a:gd name="connsiteX221" fmla="*/ 3038653 w 8613217"/>
                <a:gd name="connsiteY221" fmla="*/ 3453902 h 6281670"/>
                <a:gd name="connsiteX222" fmla="*/ 3580428 w 8613217"/>
                <a:gd name="connsiteY222" fmla="*/ 4087880 h 6281670"/>
                <a:gd name="connsiteX223" fmla="*/ 3776274 w 8613217"/>
                <a:gd name="connsiteY223" fmla="*/ 4626290 h 6281670"/>
                <a:gd name="connsiteX224" fmla="*/ 3813963 w 8613217"/>
                <a:gd name="connsiteY224" fmla="*/ 4802619 h 6281670"/>
                <a:gd name="connsiteX225" fmla="*/ 3811944 w 8613217"/>
                <a:gd name="connsiteY225" fmla="*/ 5407658 h 6281670"/>
                <a:gd name="connsiteX226" fmla="*/ 3881265 w 8613217"/>
                <a:gd name="connsiteY226" fmla="*/ 5874056 h 6281670"/>
                <a:gd name="connsiteX227" fmla="*/ 3879919 w 8613217"/>
                <a:gd name="connsiteY227" fmla="*/ 5898957 h 6281670"/>
                <a:gd name="connsiteX228" fmla="*/ 3757430 w 8613217"/>
                <a:gd name="connsiteY228" fmla="*/ 5946068 h 6281670"/>
                <a:gd name="connsiteX229" fmla="*/ 3743970 w 8613217"/>
                <a:gd name="connsiteY229" fmla="*/ 6053750 h 6281670"/>
                <a:gd name="connsiteX230" fmla="*/ 3803195 w 8613217"/>
                <a:gd name="connsiteY230" fmla="*/ 6092112 h 6281670"/>
                <a:gd name="connsiteX231" fmla="*/ 3896071 w 8613217"/>
                <a:gd name="connsiteY231" fmla="*/ 6023464 h 6281670"/>
                <a:gd name="connsiteX232" fmla="*/ 3920972 w 8613217"/>
                <a:gd name="connsiteY232" fmla="*/ 5996544 h 6281670"/>
                <a:gd name="connsiteX233" fmla="*/ 3918953 w 8613217"/>
                <a:gd name="connsiteY233" fmla="*/ 6053077 h 6281670"/>
                <a:gd name="connsiteX234" fmla="*/ 3931741 w 8613217"/>
                <a:gd name="connsiteY234" fmla="*/ 6077978 h 6281670"/>
                <a:gd name="connsiteX235" fmla="*/ 3951931 w 8613217"/>
                <a:gd name="connsiteY235" fmla="*/ 6055769 h 6281670"/>
                <a:gd name="connsiteX236" fmla="*/ 3972121 w 8613217"/>
                <a:gd name="connsiteY236" fmla="*/ 5988468 h 6281670"/>
                <a:gd name="connsiteX237" fmla="*/ 3994331 w 8613217"/>
                <a:gd name="connsiteY237" fmla="*/ 5968277 h 6281670"/>
                <a:gd name="connsiteX238" fmla="*/ 4005099 w 8613217"/>
                <a:gd name="connsiteY238" fmla="*/ 5995198 h 6281670"/>
                <a:gd name="connsiteX239" fmla="*/ 4071054 w 8613217"/>
                <a:gd name="connsiteY239" fmla="*/ 6040290 h 6281670"/>
                <a:gd name="connsiteX240" fmla="*/ 4100667 w 8613217"/>
                <a:gd name="connsiteY240" fmla="*/ 6026829 h 6281670"/>
                <a:gd name="connsiteX241" fmla="*/ 4110089 w 8613217"/>
                <a:gd name="connsiteY241" fmla="*/ 5993179 h 6281670"/>
                <a:gd name="connsiteX242" fmla="*/ 4124895 w 8613217"/>
                <a:gd name="connsiteY242" fmla="*/ 6032214 h 6281670"/>
                <a:gd name="connsiteX243" fmla="*/ 4117492 w 8613217"/>
                <a:gd name="connsiteY243" fmla="*/ 6106918 h 6281670"/>
                <a:gd name="connsiteX244" fmla="*/ 4080476 w 8613217"/>
                <a:gd name="connsiteY244" fmla="*/ 6141242 h 6281670"/>
                <a:gd name="connsiteX245" fmla="*/ 4176717 w 8613217"/>
                <a:gd name="connsiteY245" fmla="*/ 6189025 h 6281670"/>
                <a:gd name="connsiteX246" fmla="*/ 4170660 w 8613217"/>
                <a:gd name="connsiteY246" fmla="*/ 6271133 h 6281670"/>
                <a:gd name="connsiteX247" fmla="*/ 4195562 w 8613217"/>
                <a:gd name="connsiteY247" fmla="*/ 6277863 h 6281670"/>
                <a:gd name="connsiteX248" fmla="*/ 4261517 w 8613217"/>
                <a:gd name="connsiteY248" fmla="*/ 6267768 h 6281670"/>
                <a:gd name="connsiteX249" fmla="*/ 4289784 w 8613217"/>
                <a:gd name="connsiteY249" fmla="*/ 6247578 h 6281670"/>
                <a:gd name="connsiteX250" fmla="*/ 4295840 w 8613217"/>
                <a:gd name="connsiteY250" fmla="*/ 6204505 h 6281670"/>
                <a:gd name="connsiteX251" fmla="*/ 4305936 w 8613217"/>
                <a:gd name="connsiteY251" fmla="*/ 6182969 h 6281670"/>
                <a:gd name="connsiteX252" fmla="*/ 4324107 w 8613217"/>
                <a:gd name="connsiteY252" fmla="*/ 6199794 h 6281670"/>
                <a:gd name="connsiteX253" fmla="*/ 4336894 w 8613217"/>
                <a:gd name="connsiteY253" fmla="*/ 6230752 h 6281670"/>
                <a:gd name="connsiteX254" fmla="*/ 4342951 w 8613217"/>
                <a:gd name="connsiteY254" fmla="*/ 6226714 h 6281670"/>
                <a:gd name="connsiteX255" fmla="*/ 4369872 w 8613217"/>
                <a:gd name="connsiteY255" fmla="*/ 6185660 h 6281670"/>
                <a:gd name="connsiteX256" fmla="*/ 4382659 w 8613217"/>
                <a:gd name="connsiteY256" fmla="*/ 6234791 h 6281670"/>
                <a:gd name="connsiteX257" fmla="*/ 4406888 w 8613217"/>
                <a:gd name="connsiteY257" fmla="*/ 6265749 h 6281670"/>
                <a:gd name="connsiteX258" fmla="*/ 4484284 w 8613217"/>
                <a:gd name="connsiteY258" fmla="*/ 6275171 h 6281670"/>
                <a:gd name="connsiteX259" fmla="*/ 4499090 w 8613217"/>
                <a:gd name="connsiteY259" fmla="*/ 6272479 h 6281670"/>
                <a:gd name="connsiteX260" fmla="*/ 4512551 w 8613217"/>
                <a:gd name="connsiteY260" fmla="*/ 6181622 h 6281670"/>
                <a:gd name="connsiteX261" fmla="*/ 4572449 w 8613217"/>
                <a:gd name="connsiteY261" fmla="*/ 6153356 h 6281670"/>
                <a:gd name="connsiteX262" fmla="*/ 4575814 w 8613217"/>
                <a:gd name="connsiteY262" fmla="*/ 6127781 h 6281670"/>
                <a:gd name="connsiteX263" fmla="*/ 4538125 w 8613217"/>
                <a:gd name="connsiteY263" fmla="*/ 6076633 h 6281670"/>
                <a:gd name="connsiteX264" fmla="*/ 4536779 w 8613217"/>
                <a:gd name="connsiteY264" fmla="*/ 6042309 h 6281670"/>
                <a:gd name="connsiteX265" fmla="*/ 4573122 w 8613217"/>
                <a:gd name="connsiteY265" fmla="*/ 6032214 h 6281670"/>
                <a:gd name="connsiteX266" fmla="*/ 4637731 w 8613217"/>
                <a:gd name="connsiteY266" fmla="*/ 6051058 h 6281670"/>
                <a:gd name="connsiteX267" fmla="*/ 4665997 w 8613217"/>
                <a:gd name="connsiteY267" fmla="*/ 6029522 h 6281670"/>
                <a:gd name="connsiteX268" fmla="*/ 4665997 w 8613217"/>
                <a:gd name="connsiteY268" fmla="*/ 5985776 h 6281670"/>
                <a:gd name="connsiteX269" fmla="*/ 4681477 w 8613217"/>
                <a:gd name="connsiteY269" fmla="*/ 5966931 h 6281670"/>
                <a:gd name="connsiteX270" fmla="*/ 4701667 w 8613217"/>
                <a:gd name="connsiteY270" fmla="*/ 5981065 h 6281670"/>
                <a:gd name="connsiteX271" fmla="*/ 4724550 w 8613217"/>
                <a:gd name="connsiteY271" fmla="*/ 6054423 h 6281670"/>
                <a:gd name="connsiteX272" fmla="*/ 4743394 w 8613217"/>
                <a:gd name="connsiteY272" fmla="*/ 6073268 h 6281670"/>
                <a:gd name="connsiteX273" fmla="*/ 4752143 w 8613217"/>
                <a:gd name="connsiteY273" fmla="*/ 6050385 h 6281670"/>
                <a:gd name="connsiteX274" fmla="*/ 4752143 w 8613217"/>
                <a:gd name="connsiteY274" fmla="*/ 5996544 h 6281670"/>
                <a:gd name="connsiteX275" fmla="*/ 4800600 w 8613217"/>
                <a:gd name="connsiteY275" fmla="*/ 6046347 h 6281670"/>
                <a:gd name="connsiteX276" fmla="*/ 4859825 w 8613217"/>
                <a:gd name="connsiteY276" fmla="*/ 6088747 h 6281670"/>
                <a:gd name="connsiteX277" fmla="*/ 4932511 w 8613217"/>
                <a:gd name="connsiteY277" fmla="*/ 6036252 h 6281670"/>
                <a:gd name="connsiteX278" fmla="*/ 4919050 w 8613217"/>
                <a:gd name="connsiteY278" fmla="*/ 5940011 h 6281670"/>
                <a:gd name="connsiteX279" fmla="*/ 4830213 w 8613217"/>
                <a:gd name="connsiteY279" fmla="*/ 5933281 h 6281670"/>
                <a:gd name="connsiteX280" fmla="*/ 4779064 w 8613217"/>
                <a:gd name="connsiteY280" fmla="*/ 5876074 h 6281670"/>
                <a:gd name="connsiteX281" fmla="*/ 4778391 w 8613217"/>
                <a:gd name="connsiteY281" fmla="*/ 5829637 h 6281670"/>
                <a:gd name="connsiteX282" fmla="*/ 5091342 w 8613217"/>
                <a:gd name="connsiteY282" fmla="*/ 5236712 h 6281670"/>
                <a:gd name="connsiteX283" fmla="*/ 5116243 w 8613217"/>
                <a:gd name="connsiteY283" fmla="*/ 5202389 h 6281670"/>
                <a:gd name="connsiteX284" fmla="*/ 5269690 w 8613217"/>
                <a:gd name="connsiteY284" fmla="*/ 5086631 h 6281670"/>
                <a:gd name="connsiteX285" fmla="*/ 5744837 w 8613217"/>
                <a:gd name="connsiteY285" fmla="*/ 4795889 h 6281670"/>
                <a:gd name="connsiteX286" fmla="*/ 5814830 w 8613217"/>
                <a:gd name="connsiteY286" fmla="*/ 4775699 h 6281670"/>
                <a:gd name="connsiteX287" fmla="*/ 6103553 w 8613217"/>
                <a:gd name="connsiteY287" fmla="*/ 4765603 h 6281670"/>
                <a:gd name="connsiteX288" fmla="*/ 7086824 w 8613217"/>
                <a:gd name="connsiteY288" fmla="*/ 4811369 h 6281670"/>
                <a:gd name="connsiteX289" fmla="*/ 7489959 w 8613217"/>
                <a:gd name="connsiteY289" fmla="*/ 4805311 h 6281670"/>
                <a:gd name="connsiteX290" fmla="*/ 7516880 w 8613217"/>
                <a:gd name="connsiteY290" fmla="*/ 4801946 h 6281670"/>
                <a:gd name="connsiteX291" fmla="*/ 7536397 w 8613217"/>
                <a:gd name="connsiteY291" fmla="*/ 4800600 h 6281670"/>
                <a:gd name="connsiteX292" fmla="*/ 7619850 w 8613217"/>
                <a:gd name="connsiteY292" fmla="*/ 4791178 h 6281670"/>
                <a:gd name="connsiteX293" fmla="*/ 7661577 w 8613217"/>
                <a:gd name="connsiteY293" fmla="*/ 4813388 h 6281670"/>
                <a:gd name="connsiteX294" fmla="*/ 7920014 w 8613217"/>
                <a:gd name="connsiteY294" fmla="*/ 5004523 h 6281670"/>
                <a:gd name="connsiteX295" fmla="*/ 8354780 w 8613217"/>
                <a:gd name="connsiteY295" fmla="*/ 4830886 h 6281670"/>
                <a:gd name="connsiteX296" fmla="*/ 8579567 w 8613217"/>
                <a:gd name="connsiteY296" fmla="*/ 4409580 h 6281670"/>
                <a:gd name="connsiteX297" fmla="*/ 8613217 w 8613217"/>
                <a:gd name="connsiteY297" fmla="*/ 4250076 h 6281670"/>
                <a:gd name="connsiteX298" fmla="*/ 8613217 w 8613217"/>
                <a:gd name="connsiteY298" fmla="*/ 4196235 h 6281670"/>
                <a:gd name="connsiteX299" fmla="*/ 8420062 w 8613217"/>
                <a:gd name="connsiteY299" fmla="*/ 4211041 h 6281670"/>
                <a:gd name="connsiteX300" fmla="*/ 4571776 w 8613217"/>
                <a:gd name="connsiteY300" fmla="*/ 915970 h 6281670"/>
                <a:gd name="connsiteX301" fmla="*/ 4583890 w 8613217"/>
                <a:gd name="connsiteY301" fmla="*/ 888377 h 6281670"/>
                <a:gd name="connsiteX302" fmla="*/ 4571776 w 8613217"/>
                <a:gd name="connsiteY302" fmla="*/ 915970 h 6281670"/>
                <a:gd name="connsiteX303" fmla="*/ 2362948 w 8613217"/>
                <a:gd name="connsiteY303" fmla="*/ 965100 h 6281670"/>
                <a:gd name="connsiteX304" fmla="*/ 2363621 w 8613217"/>
                <a:gd name="connsiteY304" fmla="*/ 962408 h 6281670"/>
                <a:gd name="connsiteX305" fmla="*/ 2368332 w 8613217"/>
                <a:gd name="connsiteY305" fmla="*/ 967119 h 6281670"/>
                <a:gd name="connsiteX306" fmla="*/ 2362948 w 8613217"/>
                <a:gd name="connsiteY306" fmla="*/ 965100 h 6281670"/>
                <a:gd name="connsiteX307" fmla="*/ 2435633 w 8613217"/>
                <a:gd name="connsiteY307" fmla="*/ 1055284 h 6281670"/>
                <a:gd name="connsiteX308" fmla="*/ 2426211 w 8613217"/>
                <a:gd name="connsiteY308" fmla="*/ 1053265 h 6281670"/>
                <a:gd name="connsiteX309" fmla="*/ 2370351 w 8613217"/>
                <a:gd name="connsiteY309" fmla="*/ 968465 h 6281670"/>
                <a:gd name="connsiteX310" fmla="*/ 2432268 w 8613217"/>
                <a:gd name="connsiteY310" fmla="*/ 1045862 h 6281670"/>
                <a:gd name="connsiteX311" fmla="*/ 2435633 w 8613217"/>
                <a:gd name="connsiteY311" fmla="*/ 1055284 h 6281670"/>
                <a:gd name="connsiteX312" fmla="*/ 695895 w 8613217"/>
                <a:gd name="connsiteY312" fmla="*/ 1016922 h 6281670"/>
                <a:gd name="connsiteX313" fmla="*/ 692530 w 8613217"/>
                <a:gd name="connsiteY313" fmla="*/ 1005481 h 6281670"/>
                <a:gd name="connsiteX314" fmla="*/ 695895 w 8613217"/>
                <a:gd name="connsiteY314" fmla="*/ 1016922 h 6281670"/>
                <a:gd name="connsiteX315" fmla="*/ 4511205 w 8613217"/>
                <a:gd name="connsiteY315" fmla="*/ 6014042 h 6281670"/>
                <a:gd name="connsiteX316" fmla="*/ 4537452 w 8613217"/>
                <a:gd name="connsiteY316" fmla="*/ 5944049 h 6281670"/>
                <a:gd name="connsiteX317" fmla="*/ 4511205 w 8613217"/>
                <a:gd name="connsiteY317" fmla="*/ 6014042 h 6281670"/>
                <a:gd name="connsiteX318" fmla="*/ 4750797 w 8613217"/>
                <a:gd name="connsiteY318" fmla="*/ 5917128 h 6281670"/>
                <a:gd name="connsiteX319" fmla="*/ 4741375 w 8613217"/>
                <a:gd name="connsiteY319" fmla="*/ 5939338 h 6281670"/>
                <a:gd name="connsiteX320" fmla="*/ 4732626 w 8613217"/>
                <a:gd name="connsiteY320" fmla="*/ 5935300 h 6281670"/>
                <a:gd name="connsiteX321" fmla="*/ 4727915 w 8613217"/>
                <a:gd name="connsiteY321" fmla="*/ 5907706 h 6281670"/>
                <a:gd name="connsiteX322" fmla="*/ 4750797 w 8613217"/>
                <a:gd name="connsiteY322" fmla="*/ 5875402 h 6281670"/>
                <a:gd name="connsiteX323" fmla="*/ 4750797 w 8613217"/>
                <a:gd name="connsiteY323" fmla="*/ 5917128 h 6281670"/>
                <a:gd name="connsiteX324" fmla="*/ 4875978 w 8613217"/>
                <a:gd name="connsiteY324" fmla="*/ 5457461 h 6281670"/>
                <a:gd name="connsiteX325" fmla="*/ 4616868 w 8613217"/>
                <a:gd name="connsiteY325" fmla="*/ 5877421 h 6281670"/>
                <a:gd name="connsiteX326" fmla="*/ 4562354 w 8613217"/>
                <a:gd name="connsiteY326" fmla="*/ 5884824 h 6281670"/>
                <a:gd name="connsiteX327" fmla="*/ 4880015 w 8613217"/>
                <a:gd name="connsiteY327" fmla="*/ 5419772 h 6281670"/>
                <a:gd name="connsiteX328" fmla="*/ 4875978 w 8613217"/>
                <a:gd name="connsiteY328" fmla="*/ 5457461 h 6281670"/>
                <a:gd name="connsiteX329" fmla="*/ 5020675 w 8613217"/>
                <a:gd name="connsiteY329" fmla="*/ 5141145 h 6281670"/>
                <a:gd name="connsiteX330" fmla="*/ 4989717 w 8613217"/>
                <a:gd name="connsiteY330" fmla="*/ 5179506 h 6281670"/>
                <a:gd name="connsiteX331" fmla="*/ 4445922 w 8613217"/>
                <a:gd name="connsiteY331" fmla="*/ 5878767 h 6281670"/>
                <a:gd name="connsiteX332" fmla="*/ 4415637 w 8613217"/>
                <a:gd name="connsiteY332" fmla="*/ 5953471 h 6281670"/>
                <a:gd name="connsiteX333" fmla="*/ 4357085 w 8613217"/>
                <a:gd name="connsiteY333" fmla="*/ 6075286 h 6281670"/>
                <a:gd name="connsiteX334" fmla="*/ 4338240 w 8613217"/>
                <a:gd name="connsiteY334" fmla="*/ 6125762 h 6281670"/>
                <a:gd name="connsiteX335" fmla="*/ 4322761 w 8613217"/>
                <a:gd name="connsiteY335" fmla="*/ 6080671 h 6281670"/>
                <a:gd name="connsiteX336" fmla="*/ 4306609 w 8613217"/>
                <a:gd name="connsiteY336" fmla="*/ 6061826 h 6281670"/>
                <a:gd name="connsiteX337" fmla="*/ 4295168 w 8613217"/>
                <a:gd name="connsiteY337" fmla="*/ 6082689 h 6281670"/>
                <a:gd name="connsiteX338" fmla="*/ 4292475 w 8613217"/>
                <a:gd name="connsiteY338" fmla="*/ 6112302 h 6281670"/>
                <a:gd name="connsiteX339" fmla="*/ 4277669 w 8613217"/>
                <a:gd name="connsiteY339" fmla="*/ 6097496 h 6281670"/>
                <a:gd name="connsiteX340" fmla="*/ 4183447 w 8613217"/>
                <a:gd name="connsiteY340" fmla="*/ 5282478 h 6281670"/>
                <a:gd name="connsiteX341" fmla="*/ 4412945 w 8613217"/>
                <a:gd name="connsiteY341" fmla="*/ 4743394 h 6281670"/>
                <a:gd name="connsiteX342" fmla="*/ 5036828 w 8613217"/>
                <a:gd name="connsiteY342" fmla="*/ 3935106 h 6281670"/>
                <a:gd name="connsiteX343" fmla="*/ 5054999 w 8613217"/>
                <a:gd name="connsiteY343" fmla="*/ 3966064 h 6281670"/>
                <a:gd name="connsiteX344" fmla="*/ 5020675 w 8613217"/>
                <a:gd name="connsiteY34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087013 w 8613217"/>
                <a:gd name="connsiteY213" fmla="*/ 3074322 h 6281670"/>
                <a:gd name="connsiteX214" fmla="*/ 2113933 w 8613217"/>
                <a:gd name="connsiteY214" fmla="*/ 3072976 h 6281670"/>
                <a:gd name="connsiteX215" fmla="*/ 2118644 w 8613217"/>
                <a:gd name="connsiteY215" fmla="*/ 3064227 h 6281670"/>
                <a:gd name="connsiteX216" fmla="*/ 2257958 w 8613217"/>
                <a:gd name="connsiteY216" fmla="*/ 3064227 h 6281670"/>
                <a:gd name="connsiteX217" fmla="*/ 2262669 w 8613217"/>
                <a:gd name="connsiteY217" fmla="*/ 3072976 h 6281670"/>
                <a:gd name="connsiteX218" fmla="*/ 2434960 w 8613217"/>
                <a:gd name="connsiteY218" fmla="*/ 3101243 h 6281670"/>
                <a:gd name="connsiteX219" fmla="*/ 2635518 w 8613217"/>
                <a:gd name="connsiteY219" fmla="*/ 3164506 h 6281670"/>
                <a:gd name="connsiteX220" fmla="*/ 3038653 w 8613217"/>
                <a:gd name="connsiteY220" fmla="*/ 3453902 h 6281670"/>
                <a:gd name="connsiteX221" fmla="*/ 3580428 w 8613217"/>
                <a:gd name="connsiteY221" fmla="*/ 4087880 h 6281670"/>
                <a:gd name="connsiteX222" fmla="*/ 3776274 w 8613217"/>
                <a:gd name="connsiteY222" fmla="*/ 4626290 h 6281670"/>
                <a:gd name="connsiteX223" fmla="*/ 3813963 w 8613217"/>
                <a:gd name="connsiteY223" fmla="*/ 4802619 h 6281670"/>
                <a:gd name="connsiteX224" fmla="*/ 3811944 w 8613217"/>
                <a:gd name="connsiteY224" fmla="*/ 5407658 h 6281670"/>
                <a:gd name="connsiteX225" fmla="*/ 3881265 w 8613217"/>
                <a:gd name="connsiteY225" fmla="*/ 5874056 h 6281670"/>
                <a:gd name="connsiteX226" fmla="*/ 3879919 w 8613217"/>
                <a:gd name="connsiteY226" fmla="*/ 5898957 h 6281670"/>
                <a:gd name="connsiteX227" fmla="*/ 3757430 w 8613217"/>
                <a:gd name="connsiteY227" fmla="*/ 5946068 h 6281670"/>
                <a:gd name="connsiteX228" fmla="*/ 3743970 w 8613217"/>
                <a:gd name="connsiteY228" fmla="*/ 6053750 h 6281670"/>
                <a:gd name="connsiteX229" fmla="*/ 3803195 w 8613217"/>
                <a:gd name="connsiteY229" fmla="*/ 6092112 h 6281670"/>
                <a:gd name="connsiteX230" fmla="*/ 3896071 w 8613217"/>
                <a:gd name="connsiteY230" fmla="*/ 6023464 h 6281670"/>
                <a:gd name="connsiteX231" fmla="*/ 3920972 w 8613217"/>
                <a:gd name="connsiteY231" fmla="*/ 5996544 h 6281670"/>
                <a:gd name="connsiteX232" fmla="*/ 3918953 w 8613217"/>
                <a:gd name="connsiteY232" fmla="*/ 6053077 h 6281670"/>
                <a:gd name="connsiteX233" fmla="*/ 3931741 w 8613217"/>
                <a:gd name="connsiteY233" fmla="*/ 6077978 h 6281670"/>
                <a:gd name="connsiteX234" fmla="*/ 3951931 w 8613217"/>
                <a:gd name="connsiteY234" fmla="*/ 6055769 h 6281670"/>
                <a:gd name="connsiteX235" fmla="*/ 3972121 w 8613217"/>
                <a:gd name="connsiteY235" fmla="*/ 5988468 h 6281670"/>
                <a:gd name="connsiteX236" fmla="*/ 3994331 w 8613217"/>
                <a:gd name="connsiteY236" fmla="*/ 5968277 h 6281670"/>
                <a:gd name="connsiteX237" fmla="*/ 4005099 w 8613217"/>
                <a:gd name="connsiteY237" fmla="*/ 5995198 h 6281670"/>
                <a:gd name="connsiteX238" fmla="*/ 4071054 w 8613217"/>
                <a:gd name="connsiteY238" fmla="*/ 6040290 h 6281670"/>
                <a:gd name="connsiteX239" fmla="*/ 4100667 w 8613217"/>
                <a:gd name="connsiteY239" fmla="*/ 6026829 h 6281670"/>
                <a:gd name="connsiteX240" fmla="*/ 4110089 w 8613217"/>
                <a:gd name="connsiteY240" fmla="*/ 5993179 h 6281670"/>
                <a:gd name="connsiteX241" fmla="*/ 4124895 w 8613217"/>
                <a:gd name="connsiteY241" fmla="*/ 6032214 h 6281670"/>
                <a:gd name="connsiteX242" fmla="*/ 4117492 w 8613217"/>
                <a:gd name="connsiteY242" fmla="*/ 6106918 h 6281670"/>
                <a:gd name="connsiteX243" fmla="*/ 4080476 w 8613217"/>
                <a:gd name="connsiteY243" fmla="*/ 6141242 h 6281670"/>
                <a:gd name="connsiteX244" fmla="*/ 4176717 w 8613217"/>
                <a:gd name="connsiteY244" fmla="*/ 6189025 h 6281670"/>
                <a:gd name="connsiteX245" fmla="*/ 4170660 w 8613217"/>
                <a:gd name="connsiteY245" fmla="*/ 6271133 h 6281670"/>
                <a:gd name="connsiteX246" fmla="*/ 4195562 w 8613217"/>
                <a:gd name="connsiteY246" fmla="*/ 6277863 h 6281670"/>
                <a:gd name="connsiteX247" fmla="*/ 4261517 w 8613217"/>
                <a:gd name="connsiteY247" fmla="*/ 6267768 h 6281670"/>
                <a:gd name="connsiteX248" fmla="*/ 4289784 w 8613217"/>
                <a:gd name="connsiteY248" fmla="*/ 6247578 h 6281670"/>
                <a:gd name="connsiteX249" fmla="*/ 4295840 w 8613217"/>
                <a:gd name="connsiteY249" fmla="*/ 6204505 h 6281670"/>
                <a:gd name="connsiteX250" fmla="*/ 4305936 w 8613217"/>
                <a:gd name="connsiteY250" fmla="*/ 6182969 h 6281670"/>
                <a:gd name="connsiteX251" fmla="*/ 4324107 w 8613217"/>
                <a:gd name="connsiteY251" fmla="*/ 6199794 h 6281670"/>
                <a:gd name="connsiteX252" fmla="*/ 4336894 w 8613217"/>
                <a:gd name="connsiteY252" fmla="*/ 6230752 h 6281670"/>
                <a:gd name="connsiteX253" fmla="*/ 4342951 w 8613217"/>
                <a:gd name="connsiteY253" fmla="*/ 6226714 h 6281670"/>
                <a:gd name="connsiteX254" fmla="*/ 4369872 w 8613217"/>
                <a:gd name="connsiteY254" fmla="*/ 6185660 h 6281670"/>
                <a:gd name="connsiteX255" fmla="*/ 4382659 w 8613217"/>
                <a:gd name="connsiteY255" fmla="*/ 6234791 h 6281670"/>
                <a:gd name="connsiteX256" fmla="*/ 4406888 w 8613217"/>
                <a:gd name="connsiteY256" fmla="*/ 6265749 h 6281670"/>
                <a:gd name="connsiteX257" fmla="*/ 4484284 w 8613217"/>
                <a:gd name="connsiteY257" fmla="*/ 6275171 h 6281670"/>
                <a:gd name="connsiteX258" fmla="*/ 4499090 w 8613217"/>
                <a:gd name="connsiteY258" fmla="*/ 6272479 h 6281670"/>
                <a:gd name="connsiteX259" fmla="*/ 4512551 w 8613217"/>
                <a:gd name="connsiteY259" fmla="*/ 6181622 h 6281670"/>
                <a:gd name="connsiteX260" fmla="*/ 4572449 w 8613217"/>
                <a:gd name="connsiteY260" fmla="*/ 6153356 h 6281670"/>
                <a:gd name="connsiteX261" fmla="*/ 4575814 w 8613217"/>
                <a:gd name="connsiteY261" fmla="*/ 6127781 h 6281670"/>
                <a:gd name="connsiteX262" fmla="*/ 4538125 w 8613217"/>
                <a:gd name="connsiteY262" fmla="*/ 6076633 h 6281670"/>
                <a:gd name="connsiteX263" fmla="*/ 4536779 w 8613217"/>
                <a:gd name="connsiteY263" fmla="*/ 6042309 h 6281670"/>
                <a:gd name="connsiteX264" fmla="*/ 4573122 w 8613217"/>
                <a:gd name="connsiteY264" fmla="*/ 6032214 h 6281670"/>
                <a:gd name="connsiteX265" fmla="*/ 4637731 w 8613217"/>
                <a:gd name="connsiteY265" fmla="*/ 6051058 h 6281670"/>
                <a:gd name="connsiteX266" fmla="*/ 4665997 w 8613217"/>
                <a:gd name="connsiteY266" fmla="*/ 6029522 h 6281670"/>
                <a:gd name="connsiteX267" fmla="*/ 4665997 w 8613217"/>
                <a:gd name="connsiteY267" fmla="*/ 5985776 h 6281670"/>
                <a:gd name="connsiteX268" fmla="*/ 4681477 w 8613217"/>
                <a:gd name="connsiteY268" fmla="*/ 5966931 h 6281670"/>
                <a:gd name="connsiteX269" fmla="*/ 4701667 w 8613217"/>
                <a:gd name="connsiteY269" fmla="*/ 5981065 h 6281670"/>
                <a:gd name="connsiteX270" fmla="*/ 4724550 w 8613217"/>
                <a:gd name="connsiteY270" fmla="*/ 6054423 h 6281670"/>
                <a:gd name="connsiteX271" fmla="*/ 4743394 w 8613217"/>
                <a:gd name="connsiteY271" fmla="*/ 6073268 h 6281670"/>
                <a:gd name="connsiteX272" fmla="*/ 4752143 w 8613217"/>
                <a:gd name="connsiteY272" fmla="*/ 6050385 h 6281670"/>
                <a:gd name="connsiteX273" fmla="*/ 4752143 w 8613217"/>
                <a:gd name="connsiteY273" fmla="*/ 5996544 h 6281670"/>
                <a:gd name="connsiteX274" fmla="*/ 4800600 w 8613217"/>
                <a:gd name="connsiteY274" fmla="*/ 6046347 h 6281670"/>
                <a:gd name="connsiteX275" fmla="*/ 4859825 w 8613217"/>
                <a:gd name="connsiteY275" fmla="*/ 6088747 h 6281670"/>
                <a:gd name="connsiteX276" fmla="*/ 4932511 w 8613217"/>
                <a:gd name="connsiteY276" fmla="*/ 6036252 h 6281670"/>
                <a:gd name="connsiteX277" fmla="*/ 4919050 w 8613217"/>
                <a:gd name="connsiteY277" fmla="*/ 5940011 h 6281670"/>
                <a:gd name="connsiteX278" fmla="*/ 4830213 w 8613217"/>
                <a:gd name="connsiteY278" fmla="*/ 5933281 h 6281670"/>
                <a:gd name="connsiteX279" fmla="*/ 4779064 w 8613217"/>
                <a:gd name="connsiteY279" fmla="*/ 5876074 h 6281670"/>
                <a:gd name="connsiteX280" fmla="*/ 4778391 w 8613217"/>
                <a:gd name="connsiteY280" fmla="*/ 5829637 h 6281670"/>
                <a:gd name="connsiteX281" fmla="*/ 5091342 w 8613217"/>
                <a:gd name="connsiteY281" fmla="*/ 5236712 h 6281670"/>
                <a:gd name="connsiteX282" fmla="*/ 5116243 w 8613217"/>
                <a:gd name="connsiteY282" fmla="*/ 5202389 h 6281670"/>
                <a:gd name="connsiteX283" fmla="*/ 5269690 w 8613217"/>
                <a:gd name="connsiteY283" fmla="*/ 5086631 h 6281670"/>
                <a:gd name="connsiteX284" fmla="*/ 5744837 w 8613217"/>
                <a:gd name="connsiteY284" fmla="*/ 4795889 h 6281670"/>
                <a:gd name="connsiteX285" fmla="*/ 5814830 w 8613217"/>
                <a:gd name="connsiteY285" fmla="*/ 4775699 h 6281670"/>
                <a:gd name="connsiteX286" fmla="*/ 6103553 w 8613217"/>
                <a:gd name="connsiteY286" fmla="*/ 4765603 h 6281670"/>
                <a:gd name="connsiteX287" fmla="*/ 7086824 w 8613217"/>
                <a:gd name="connsiteY287" fmla="*/ 4811369 h 6281670"/>
                <a:gd name="connsiteX288" fmla="*/ 7489959 w 8613217"/>
                <a:gd name="connsiteY288" fmla="*/ 4805311 h 6281670"/>
                <a:gd name="connsiteX289" fmla="*/ 7516880 w 8613217"/>
                <a:gd name="connsiteY289" fmla="*/ 4801946 h 6281670"/>
                <a:gd name="connsiteX290" fmla="*/ 7536397 w 8613217"/>
                <a:gd name="connsiteY290" fmla="*/ 4800600 h 6281670"/>
                <a:gd name="connsiteX291" fmla="*/ 7619850 w 8613217"/>
                <a:gd name="connsiteY291" fmla="*/ 4791178 h 6281670"/>
                <a:gd name="connsiteX292" fmla="*/ 7661577 w 8613217"/>
                <a:gd name="connsiteY292" fmla="*/ 4813388 h 6281670"/>
                <a:gd name="connsiteX293" fmla="*/ 7920014 w 8613217"/>
                <a:gd name="connsiteY293" fmla="*/ 5004523 h 6281670"/>
                <a:gd name="connsiteX294" fmla="*/ 8354780 w 8613217"/>
                <a:gd name="connsiteY294" fmla="*/ 4830886 h 6281670"/>
                <a:gd name="connsiteX295" fmla="*/ 8579567 w 8613217"/>
                <a:gd name="connsiteY295" fmla="*/ 4409580 h 6281670"/>
                <a:gd name="connsiteX296" fmla="*/ 8613217 w 8613217"/>
                <a:gd name="connsiteY296" fmla="*/ 4250076 h 6281670"/>
                <a:gd name="connsiteX297" fmla="*/ 8613217 w 8613217"/>
                <a:gd name="connsiteY297" fmla="*/ 4196235 h 6281670"/>
                <a:gd name="connsiteX298" fmla="*/ 8420062 w 8613217"/>
                <a:gd name="connsiteY298" fmla="*/ 4211041 h 6281670"/>
                <a:gd name="connsiteX299" fmla="*/ 4571776 w 8613217"/>
                <a:gd name="connsiteY299" fmla="*/ 915970 h 6281670"/>
                <a:gd name="connsiteX300" fmla="*/ 4583890 w 8613217"/>
                <a:gd name="connsiteY300" fmla="*/ 888377 h 6281670"/>
                <a:gd name="connsiteX301" fmla="*/ 4571776 w 8613217"/>
                <a:gd name="connsiteY301" fmla="*/ 915970 h 6281670"/>
                <a:gd name="connsiteX302" fmla="*/ 2362948 w 8613217"/>
                <a:gd name="connsiteY302" fmla="*/ 965100 h 6281670"/>
                <a:gd name="connsiteX303" fmla="*/ 2363621 w 8613217"/>
                <a:gd name="connsiteY303" fmla="*/ 962408 h 6281670"/>
                <a:gd name="connsiteX304" fmla="*/ 2368332 w 8613217"/>
                <a:gd name="connsiteY304" fmla="*/ 967119 h 6281670"/>
                <a:gd name="connsiteX305" fmla="*/ 2362948 w 8613217"/>
                <a:gd name="connsiteY305" fmla="*/ 965100 h 6281670"/>
                <a:gd name="connsiteX306" fmla="*/ 2435633 w 8613217"/>
                <a:gd name="connsiteY306" fmla="*/ 1055284 h 6281670"/>
                <a:gd name="connsiteX307" fmla="*/ 2426211 w 8613217"/>
                <a:gd name="connsiteY307" fmla="*/ 1053265 h 6281670"/>
                <a:gd name="connsiteX308" fmla="*/ 2370351 w 8613217"/>
                <a:gd name="connsiteY308" fmla="*/ 968465 h 6281670"/>
                <a:gd name="connsiteX309" fmla="*/ 2432268 w 8613217"/>
                <a:gd name="connsiteY309" fmla="*/ 1045862 h 6281670"/>
                <a:gd name="connsiteX310" fmla="*/ 2435633 w 8613217"/>
                <a:gd name="connsiteY310" fmla="*/ 1055284 h 6281670"/>
                <a:gd name="connsiteX311" fmla="*/ 695895 w 8613217"/>
                <a:gd name="connsiteY311" fmla="*/ 1016922 h 6281670"/>
                <a:gd name="connsiteX312" fmla="*/ 692530 w 8613217"/>
                <a:gd name="connsiteY312" fmla="*/ 1005481 h 6281670"/>
                <a:gd name="connsiteX313" fmla="*/ 695895 w 8613217"/>
                <a:gd name="connsiteY313" fmla="*/ 1016922 h 6281670"/>
                <a:gd name="connsiteX314" fmla="*/ 4511205 w 8613217"/>
                <a:gd name="connsiteY314" fmla="*/ 6014042 h 6281670"/>
                <a:gd name="connsiteX315" fmla="*/ 4537452 w 8613217"/>
                <a:gd name="connsiteY315" fmla="*/ 5944049 h 6281670"/>
                <a:gd name="connsiteX316" fmla="*/ 4511205 w 8613217"/>
                <a:gd name="connsiteY316" fmla="*/ 6014042 h 6281670"/>
                <a:gd name="connsiteX317" fmla="*/ 4750797 w 8613217"/>
                <a:gd name="connsiteY317" fmla="*/ 5917128 h 6281670"/>
                <a:gd name="connsiteX318" fmla="*/ 4741375 w 8613217"/>
                <a:gd name="connsiteY318" fmla="*/ 5939338 h 6281670"/>
                <a:gd name="connsiteX319" fmla="*/ 4732626 w 8613217"/>
                <a:gd name="connsiteY319" fmla="*/ 5935300 h 6281670"/>
                <a:gd name="connsiteX320" fmla="*/ 4727915 w 8613217"/>
                <a:gd name="connsiteY320" fmla="*/ 5907706 h 6281670"/>
                <a:gd name="connsiteX321" fmla="*/ 4750797 w 8613217"/>
                <a:gd name="connsiteY321" fmla="*/ 5875402 h 6281670"/>
                <a:gd name="connsiteX322" fmla="*/ 4750797 w 8613217"/>
                <a:gd name="connsiteY322" fmla="*/ 5917128 h 6281670"/>
                <a:gd name="connsiteX323" fmla="*/ 4875978 w 8613217"/>
                <a:gd name="connsiteY323" fmla="*/ 5457461 h 6281670"/>
                <a:gd name="connsiteX324" fmla="*/ 4616868 w 8613217"/>
                <a:gd name="connsiteY324" fmla="*/ 5877421 h 6281670"/>
                <a:gd name="connsiteX325" fmla="*/ 4562354 w 8613217"/>
                <a:gd name="connsiteY325" fmla="*/ 5884824 h 6281670"/>
                <a:gd name="connsiteX326" fmla="*/ 4880015 w 8613217"/>
                <a:gd name="connsiteY326" fmla="*/ 5419772 h 6281670"/>
                <a:gd name="connsiteX327" fmla="*/ 4875978 w 8613217"/>
                <a:gd name="connsiteY327" fmla="*/ 5457461 h 6281670"/>
                <a:gd name="connsiteX328" fmla="*/ 5020675 w 8613217"/>
                <a:gd name="connsiteY328" fmla="*/ 5141145 h 6281670"/>
                <a:gd name="connsiteX329" fmla="*/ 4989717 w 8613217"/>
                <a:gd name="connsiteY329" fmla="*/ 5179506 h 6281670"/>
                <a:gd name="connsiteX330" fmla="*/ 4445922 w 8613217"/>
                <a:gd name="connsiteY330" fmla="*/ 5878767 h 6281670"/>
                <a:gd name="connsiteX331" fmla="*/ 4415637 w 8613217"/>
                <a:gd name="connsiteY331" fmla="*/ 5953471 h 6281670"/>
                <a:gd name="connsiteX332" fmla="*/ 4357085 w 8613217"/>
                <a:gd name="connsiteY332" fmla="*/ 6075286 h 6281670"/>
                <a:gd name="connsiteX333" fmla="*/ 4338240 w 8613217"/>
                <a:gd name="connsiteY333" fmla="*/ 6125762 h 6281670"/>
                <a:gd name="connsiteX334" fmla="*/ 4322761 w 8613217"/>
                <a:gd name="connsiteY334" fmla="*/ 6080671 h 6281670"/>
                <a:gd name="connsiteX335" fmla="*/ 4306609 w 8613217"/>
                <a:gd name="connsiteY335" fmla="*/ 6061826 h 6281670"/>
                <a:gd name="connsiteX336" fmla="*/ 4295168 w 8613217"/>
                <a:gd name="connsiteY336" fmla="*/ 6082689 h 6281670"/>
                <a:gd name="connsiteX337" fmla="*/ 4292475 w 8613217"/>
                <a:gd name="connsiteY337" fmla="*/ 6112302 h 6281670"/>
                <a:gd name="connsiteX338" fmla="*/ 4277669 w 8613217"/>
                <a:gd name="connsiteY338" fmla="*/ 6097496 h 6281670"/>
                <a:gd name="connsiteX339" fmla="*/ 4183447 w 8613217"/>
                <a:gd name="connsiteY339" fmla="*/ 5282478 h 6281670"/>
                <a:gd name="connsiteX340" fmla="*/ 4412945 w 8613217"/>
                <a:gd name="connsiteY340" fmla="*/ 4743394 h 6281670"/>
                <a:gd name="connsiteX341" fmla="*/ 5036828 w 8613217"/>
                <a:gd name="connsiteY341" fmla="*/ 3935106 h 6281670"/>
                <a:gd name="connsiteX342" fmla="*/ 5054999 w 8613217"/>
                <a:gd name="connsiteY342" fmla="*/ 3966064 h 6281670"/>
                <a:gd name="connsiteX343" fmla="*/ 5020675 w 8613217"/>
                <a:gd name="connsiteY34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113933 w 8613217"/>
                <a:gd name="connsiteY213" fmla="*/ 3072976 h 6281670"/>
                <a:gd name="connsiteX214" fmla="*/ 2118644 w 8613217"/>
                <a:gd name="connsiteY214" fmla="*/ 3064227 h 6281670"/>
                <a:gd name="connsiteX215" fmla="*/ 2257958 w 8613217"/>
                <a:gd name="connsiteY215" fmla="*/ 3064227 h 6281670"/>
                <a:gd name="connsiteX216" fmla="*/ 2262669 w 8613217"/>
                <a:gd name="connsiteY216" fmla="*/ 3072976 h 6281670"/>
                <a:gd name="connsiteX217" fmla="*/ 2434960 w 8613217"/>
                <a:gd name="connsiteY217" fmla="*/ 3101243 h 6281670"/>
                <a:gd name="connsiteX218" fmla="*/ 2635518 w 8613217"/>
                <a:gd name="connsiteY218" fmla="*/ 3164506 h 6281670"/>
                <a:gd name="connsiteX219" fmla="*/ 3038653 w 8613217"/>
                <a:gd name="connsiteY219" fmla="*/ 3453902 h 6281670"/>
                <a:gd name="connsiteX220" fmla="*/ 3580428 w 8613217"/>
                <a:gd name="connsiteY220" fmla="*/ 4087880 h 6281670"/>
                <a:gd name="connsiteX221" fmla="*/ 3776274 w 8613217"/>
                <a:gd name="connsiteY221" fmla="*/ 4626290 h 6281670"/>
                <a:gd name="connsiteX222" fmla="*/ 3813963 w 8613217"/>
                <a:gd name="connsiteY222" fmla="*/ 4802619 h 6281670"/>
                <a:gd name="connsiteX223" fmla="*/ 3811944 w 8613217"/>
                <a:gd name="connsiteY223" fmla="*/ 5407658 h 6281670"/>
                <a:gd name="connsiteX224" fmla="*/ 3881265 w 8613217"/>
                <a:gd name="connsiteY224" fmla="*/ 5874056 h 6281670"/>
                <a:gd name="connsiteX225" fmla="*/ 3879919 w 8613217"/>
                <a:gd name="connsiteY225" fmla="*/ 5898957 h 6281670"/>
                <a:gd name="connsiteX226" fmla="*/ 3757430 w 8613217"/>
                <a:gd name="connsiteY226" fmla="*/ 5946068 h 6281670"/>
                <a:gd name="connsiteX227" fmla="*/ 3743970 w 8613217"/>
                <a:gd name="connsiteY227" fmla="*/ 6053750 h 6281670"/>
                <a:gd name="connsiteX228" fmla="*/ 3803195 w 8613217"/>
                <a:gd name="connsiteY228" fmla="*/ 6092112 h 6281670"/>
                <a:gd name="connsiteX229" fmla="*/ 3896071 w 8613217"/>
                <a:gd name="connsiteY229" fmla="*/ 6023464 h 6281670"/>
                <a:gd name="connsiteX230" fmla="*/ 3920972 w 8613217"/>
                <a:gd name="connsiteY230" fmla="*/ 5996544 h 6281670"/>
                <a:gd name="connsiteX231" fmla="*/ 3918953 w 8613217"/>
                <a:gd name="connsiteY231" fmla="*/ 6053077 h 6281670"/>
                <a:gd name="connsiteX232" fmla="*/ 3931741 w 8613217"/>
                <a:gd name="connsiteY232" fmla="*/ 6077978 h 6281670"/>
                <a:gd name="connsiteX233" fmla="*/ 3951931 w 8613217"/>
                <a:gd name="connsiteY233" fmla="*/ 6055769 h 6281670"/>
                <a:gd name="connsiteX234" fmla="*/ 3972121 w 8613217"/>
                <a:gd name="connsiteY234" fmla="*/ 5988468 h 6281670"/>
                <a:gd name="connsiteX235" fmla="*/ 3994331 w 8613217"/>
                <a:gd name="connsiteY235" fmla="*/ 5968277 h 6281670"/>
                <a:gd name="connsiteX236" fmla="*/ 4005099 w 8613217"/>
                <a:gd name="connsiteY236" fmla="*/ 5995198 h 6281670"/>
                <a:gd name="connsiteX237" fmla="*/ 4071054 w 8613217"/>
                <a:gd name="connsiteY237" fmla="*/ 6040290 h 6281670"/>
                <a:gd name="connsiteX238" fmla="*/ 4100667 w 8613217"/>
                <a:gd name="connsiteY238" fmla="*/ 6026829 h 6281670"/>
                <a:gd name="connsiteX239" fmla="*/ 4110089 w 8613217"/>
                <a:gd name="connsiteY239" fmla="*/ 5993179 h 6281670"/>
                <a:gd name="connsiteX240" fmla="*/ 4124895 w 8613217"/>
                <a:gd name="connsiteY240" fmla="*/ 6032214 h 6281670"/>
                <a:gd name="connsiteX241" fmla="*/ 4117492 w 8613217"/>
                <a:gd name="connsiteY241" fmla="*/ 6106918 h 6281670"/>
                <a:gd name="connsiteX242" fmla="*/ 4080476 w 8613217"/>
                <a:gd name="connsiteY242" fmla="*/ 6141242 h 6281670"/>
                <a:gd name="connsiteX243" fmla="*/ 4176717 w 8613217"/>
                <a:gd name="connsiteY243" fmla="*/ 6189025 h 6281670"/>
                <a:gd name="connsiteX244" fmla="*/ 4170660 w 8613217"/>
                <a:gd name="connsiteY244" fmla="*/ 6271133 h 6281670"/>
                <a:gd name="connsiteX245" fmla="*/ 4195562 w 8613217"/>
                <a:gd name="connsiteY245" fmla="*/ 6277863 h 6281670"/>
                <a:gd name="connsiteX246" fmla="*/ 4261517 w 8613217"/>
                <a:gd name="connsiteY246" fmla="*/ 6267768 h 6281670"/>
                <a:gd name="connsiteX247" fmla="*/ 4289784 w 8613217"/>
                <a:gd name="connsiteY247" fmla="*/ 6247578 h 6281670"/>
                <a:gd name="connsiteX248" fmla="*/ 4295840 w 8613217"/>
                <a:gd name="connsiteY248" fmla="*/ 6204505 h 6281670"/>
                <a:gd name="connsiteX249" fmla="*/ 4305936 w 8613217"/>
                <a:gd name="connsiteY249" fmla="*/ 6182969 h 6281670"/>
                <a:gd name="connsiteX250" fmla="*/ 4324107 w 8613217"/>
                <a:gd name="connsiteY250" fmla="*/ 6199794 h 6281670"/>
                <a:gd name="connsiteX251" fmla="*/ 4336894 w 8613217"/>
                <a:gd name="connsiteY251" fmla="*/ 6230752 h 6281670"/>
                <a:gd name="connsiteX252" fmla="*/ 4342951 w 8613217"/>
                <a:gd name="connsiteY252" fmla="*/ 6226714 h 6281670"/>
                <a:gd name="connsiteX253" fmla="*/ 4369872 w 8613217"/>
                <a:gd name="connsiteY253" fmla="*/ 6185660 h 6281670"/>
                <a:gd name="connsiteX254" fmla="*/ 4382659 w 8613217"/>
                <a:gd name="connsiteY254" fmla="*/ 6234791 h 6281670"/>
                <a:gd name="connsiteX255" fmla="*/ 4406888 w 8613217"/>
                <a:gd name="connsiteY255" fmla="*/ 6265749 h 6281670"/>
                <a:gd name="connsiteX256" fmla="*/ 4484284 w 8613217"/>
                <a:gd name="connsiteY256" fmla="*/ 6275171 h 6281670"/>
                <a:gd name="connsiteX257" fmla="*/ 4499090 w 8613217"/>
                <a:gd name="connsiteY257" fmla="*/ 6272479 h 6281670"/>
                <a:gd name="connsiteX258" fmla="*/ 4512551 w 8613217"/>
                <a:gd name="connsiteY258" fmla="*/ 6181622 h 6281670"/>
                <a:gd name="connsiteX259" fmla="*/ 4572449 w 8613217"/>
                <a:gd name="connsiteY259" fmla="*/ 6153356 h 6281670"/>
                <a:gd name="connsiteX260" fmla="*/ 4575814 w 8613217"/>
                <a:gd name="connsiteY260" fmla="*/ 6127781 h 6281670"/>
                <a:gd name="connsiteX261" fmla="*/ 4538125 w 8613217"/>
                <a:gd name="connsiteY261" fmla="*/ 6076633 h 6281670"/>
                <a:gd name="connsiteX262" fmla="*/ 4536779 w 8613217"/>
                <a:gd name="connsiteY262" fmla="*/ 6042309 h 6281670"/>
                <a:gd name="connsiteX263" fmla="*/ 4573122 w 8613217"/>
                <a:gd name="connsiteY263" fmla="*/ 6032214 h 6281670"/>
                <a:gd name="connsiteX264" fmla="*/ 4637731 w 8613217"/>
                <a:gd name="connsiteY264" fmla="*/ 6051058 h 6281670"/>
                <a:gd name="connsiteX265" fmla="*/ 4665997 w 8613217"/>
                <a:gd name="connsiteY265" fmla="*/ 6029522 h 6281670"/>
                <a:gd name="connsiteX266" fmla="*/ 4665997 w 8613217"/>
                <a:gd name="connsiteY266" fmla="*/ 5985776 h 6281670"/>
                <a:gd name="connsiteX267" fmla="*/ 4681477 w 8613217"/>
                <a:gd name="connsiteY267" fmla="*/ 5966931 h 6281670"/>
                <a:gd name="connsiteX268" fmla="*/ 4701667 w 8613217"/>
                <a:gd name="connsiteY268" fmla="*/ 5981065 h 6281670"/>
                <a:gd name="connsiteX269" fmla="*/ 4724550 w 8613217"/>
                <a:gd name="connsiteY269" fmla="*/ 6054423 h 6281670"/>
                <a:gd name="connsiteX270" fmla="*/ 4743394 w 8613217"/>
                <a:gd name="connsiteY270" fmla="*/ 6073268 h 6281670"/>
                <a:gd name="connsiteX271" fmla="*/ 4752143 w 8613217"/>
                <a:gd name="connsiteY271" fmla="*/ 6050385 h 6281670"/>
                <a:gd name="connsiteX272" fmla="*/ 4752143 w 8613217"/>
                <a:gd name="connsiteY272" fmla="*/ 5996544 h 6281670"/>
                <a:gd name="connsiteX273" fmla="*/ 4800600 w 8613217"/>
                <a:gd name="connsiteY273" fmla="*/ 6046347 h 6281670"/>
                <a:gd name="connsiteX274" fmla="*/ 4859825 w 8613217"/>
                <a:gd name="connsiteY274" fmla="*/ 6088747 h 6281670"/>
                <a:gd name="connsiteX275" fmla="*/ 4932511 w 8613217"/>
                <a:gd name="connsiteY275" fmla="*/ 6036252 h 6281670"/>
                <a:gd name="connsiteX276" fmla="*/ 4919050 w 8613217"/>
                <a:gd name="connsiteY276" fmla="*/ 5940011 h 6281670"/>
                <a:gd name="connsiteX277" fmla="*/ 4830213 w 8613217"/>
                <a:gd name="connsiteY277" fmla="*/ 5933281 h 6281670"/>
                <a:gd name="connsiteX278" fmla="*/ 4779064 w 8613217"/>
                <a:gd name="connsiteY278" fmla="*/ 5876074 h 6281670"/>
                <a:gd name="connsiteX279" fmla="*/ 4778391 w 8613217"/>
                <a:gd name="connsiteY279" fmla="*/ 5829637 h 6281670"/>
                <a:gd name="connsiteX280" fmla="*/ 5091342 w 8613217"/>
                <a:gd name="connsiteY280" fmla="*/ 5236712 h 6281670"/>
                <a:gd name="connsiteX281" fmla="*/ 5116243 w 8613217"/>
                <a:gd name="connsiteY281" fmla="*/ 5202389 h 6281670"/>
                <a:gd name="connsiteX282" fmla="*/ 5269690 w 8613217"/>
                <a:gd name="connsiteY282" fmla="*/ 5086631 h 6281670"/>
                <a:gd name="connsiteX283" fmla="*/ 5744837 w 8613217"/>
                <a:gd name="connsiteY283" fmla="*/ 4795889 h 6281670"/>
                <a:gd name="connsiteX284" fmla="*/ 5814830 w 8613217"/>
                <a:gd name="connsiteY284" fmla="*/ 4775699 h 6281670"/>
                <a:gd name="connsiteX285" fmla="*/ 6103553 w 8613217"/>
                <a:gd name="connsiteY285" fmla="*/ 4765603 h 6281670"/>
                <a:gd name="connsiteX286" fmla="*/ 7086824 w 8613217"/>
                <a:gd name="connsiteY286" fmla="*/ 4811369 h 6281670"/>
                <a:gd name="connsiteX287" fmla="*/ 7489959 w 8613217"/>
                <a:gd name="connsiteY287" fmla="*/ 4805311 h 6281670"/>
                <a:gd name="connsiteX288" fmla="*/ 7516880 w 8613217"/>
                <a:gd name="connsiteY288" fmla="*/ 4801946 h 6281670"/>
                <a:gd name="connsiteX289" fmla="*/ 7536397 w 8613217"/>
                <a:gd name="connsiteY289" fmla="*/ 4800600 h 6281670"/>
                <a:gd name="connsiteX290" fmla="*/ 7619850 w 8613217"/>
                <a:gd name="connsiteY290" fmla="*/ 4791178 h 6281670"/>
                <a:gd name="connsiteX291" fmla="*/ 7661577 w 8613217"/>
                <a:gd name="connsiteY291" fmla="*/ 4813388 h 6281670"/>
                <a:gd name="connsiteX292" fmla="*/ 7920014 w 8613217"/>
                <a:gd name="connsiteY292" fmla="*/ 5004523 h 6281670"/>
                <a:gd name="connsiteX293" fmla="*/ 8354780 w 8613217"/>
                <a:gd name="connsiteY293" fmla="*/ 4830886 h 6281670"/>
                <a:gd name="connsiteX294" fmla="*/ 8579567 w 8613217"/>
                <a:gd name="connsiteY294" fmla="*/ 4409580 h 6281670"/>
                <a:gd name="connsiteX295" fmla="*/ 8613217 w 8613217"/>
                <a:gd name="connsiteY295" fmla="*/ 4250076 h 6281670"/>
                <a:gd name="connsiteX296" fmla="*/ 8613217 w 8613217"/>
                <a:gd name="connsiteY296" fmla="*/ 4196235 h 6281670"/>
                <a:gd name="connsiteX297" fmla="*/ 8420062 w 8613217"/>
                <a:gd name="connsiteY297" fmla="*/ 4211041 h 6281670"/>
                <a:gd name="connsiteX298" fmla="*/ 4571776 w 8613217"/>
                <a:gd name="connsiteY298" fmla="*/ 915970 h 6281670"/>
                <a:gd name="connsiteX299" fmla="*/ 4583890 w 8613217"/>
                <a:gd name="connsiteY299" fmla="*/ 888377 h 6281670"/>
                <a:gd name="connsiteX300" fmla="*/ 4571776 w 8613217"/>
                <a:gd name="connsiteY300" fmla="*/ 915970 h 6281670"/>
                <a:gd name="connsiteX301" fmla="*/ 2362948 w 8613217"/>
                <a:gd name="connsiteY301" fmla="*/ 965100 h 6281670"/>
                <a:gd name="connsiteX302" fmla="*/ 2363621 w 8613217"/>
                <a:gd name="connsiteY302" fmla="*/ 962408 h 6281670"/>
                <a:gd name="connsiteX303" fmla="*/ 2368332 w 8613217"/>
                <a:gd name="connsiteY303" fmla="*/ 967119 h 6281670"/>
                <a:gd name="connsiteX304" fmla="*/ 2362948 w 8613217"/>
                <a:gd name="connsiteY304" fmla="*/ 965100 h 6281670"/>
                <a:gd name="connsiteX305" fmla="*/ 2435633 w 8613217"/>
                <a:gd name="connsiteY305" fmla="*/ 1055284 h 6281670"/>
                <a:gd name="connsiteX306" fmla="*/ 2426211 w 8613217"/>
                <a:gd name="connsiteY306" fmla="*/ 1053265 h 6281670"/>
                <a:gd name="connsiteX307" fmla="*/ 2370351 w 8613217"/>
                <a:gd name="connsiteY307" fmla="*/ 968465 h 6281670"/>
                <a:gd name="connsiteX308" fmla="*/ 2432268 w 8613217"/>
                <a:gd name="connsiteY308" fmla="*/ 1045862 h 6281670"/>
                <a:gd name="connsiteX309" fmla="*/ 2435633 w 8613217"/>
                <a:gd name="connsiteY309" fmla="*/ 1055284 h 6281670"/>
                <a:gd name="connsiteX310" fmla="*/ 695895 w 8613217"/>
                <a:gd name="connsiteY310" fmla="*/ 1016922 h 6281670"/>
                <a:gd name="connsiteX311" fmla="*/ 692530 w 8613217"/>
                <a:gd name="connsiteY311" fmla="*/ 1005481 h 6281670"/>
                <a:gd name="connsiteX312" fmla="*/ 695895 w 8613217"/>
                <a:gd name="connsiteY312" fmla="*/ 1016922 h 6281670"/>
                <a:gd name="connsiteX313" fmla="*/ 4511205 w 8613217"/>
                <a:gd name="connsiteY313" fmla="*/ 6014042 h 6281670"/>
                <a:gd name="connsiteX314" fmla="*/ 4537452 w 8613217"/>
                <a:gd name="connsiteY314" fmla="*/ 5944049 h 6281670"/>
                <a:gd name="connsiteX315" fmla="*/ 4511205 w 8613217"/>
                <a:gd name="connsiteY315" fmla="*/ 6014042 h 6281670"/>
                <a:gd name="connsiteX316" fmla="*/ 4750797 w 8613217"/>
                <a:gd name="connsiteY316" fmla="*/ 5917128 h 6281670"/>
                <a:gd name="connsiteX317" fmla="*/ 4741375 w 8613217"/>
                <a:gd name="connsiteY317" fmla="*/ 5939338 h 6281670"/>
                <a:gd name="connsiteX318" fmla="*/ 4732626 w 8613217"/>
                <a:gd name="connsiteY318" fmla="*/ 5935300 h 6281670"/>
                <a:gd name="connsiteX319" fmla="*/ 4727915 w 8613217"/>
                <a:gd name="connsiteY319" fmla="*/ 5907706 h 6281670"/>
                <a:gd name="connsiteX320" fmla="*/ 4750797 w 8613217"/>
                <a:gd name="connsiteY320" fmla="*/ 5875402 h 6281670"/>
                <a:gd name="connsiteX321" fmla="*/ 4750797 w 8613217"/>
                <a:gd name="connsiteY321" fmla="*/ 5917128 h 6281670"/>
                <a:gd name="connsiteX322" fmla="*/ 4875978 w 8613217"/>
                <a:gd name="connsiteY322" fmla="*/ 5457461 h 6281670"/>
                <a:gd name="connsiteX323" fmla="*/ 4616868 w 8613217"/>
                <a:gd name="connsiteY323" fmla="*/ 5877421 h 6281670"/>
                <a:gd name="connsiteX324" fmla="*/ 4562354 w 8613217"/>
                <a:gd name="connsiteY324" fmla="*/ 5884824 h 6281670"/>
                <a:gd name="connsiteX325" fmla="*/ 4880015 w 8613217"/>
                <a:gd name="connsiteY325" fmla="*/ 5419772 h 6281670"/>
                <a:gd name="connsiteX326" fmla="*/ 4875978 w 8613217"/>
                <a:gd name="connsiteY326" fmla="*/ 5457461 h 6281670"/>
                <a:gd name="connsiteX327" fmla="*/ 5020675 w 8613217"/>
                <a:gd name="connsiteY327" fmla="*/ 5141145 h 6281670"/>
                <a:gd name="connsiteX328" fmla="*/ 4989717 w 8613217"/>
                <a:gd name="connsiteY328" fmla="*/ 5179506 h 6281670"/>
                <a:gd name="connsiteX329" fmla="*/ 4445922 w 8613217"/>
                <a:gd name="connsiteY329" fmla="*/ 5878767 h 6281670"/>
                <a:gd name="connsiteX330" fmla="*/ 4415637 w 8613217"/>
                <a:gd name="connsiteY330" fmla="*/ 5953471 h 6281670"/>
                <a:gd name="connsiteX331" fmla="*/ 4357085 w 8613217"/>
                <a:gd name="connsiteY331" fmla="*/ 6075286 h 6281670"/>
                <a:gd name="connsiteX332" fmla="*/ 4338240 w 8613217"/>
                <a:gd name="connsiteY332" fmla="*/ 6125762 h 6281670"/>
                <a:gd name="connsiteX333" fmla="*/ 4322761 w 8613217"/>
                <a:gd name="connsiteY333" fmla="*/ 6080671 h 6281670"/>
                <a:gd name="connsiteX334" fmla="*/ 4306609 w 8613217"/>
                <a:gd name="connsiteY334" fmla="*/ 6061826 h 6281670"/>
                <a:gd name="connsiteX335" fmla="*/ 4295168 w 8613217"/>
                <a:gd name="connsiteY335" fmla="*/ 6082689 h 6281670"/>
                <a:gd name="connsiteX336" fmla="*/ 4292475 w 8613217"/>
                <a:gd name="connsiteY336" fmla="*/ 6112302 h 6281670"/>
                <a:gd name="connsiteX337" fmla="*/ 4277669 w 8613217"/>
                <a:gd name="connsiteY337" fmla="*/ 6097496 h 6281670"/>
                <a:gd name="connsiteX338" fmla="*/ 4183447 w 8613217"/>
                <a:gd name="connsiteY338" fmla="*/ 5282478 h 6281670"/>
                <a:gd name="connsiteX339" fmla="*/ 4412945 w 8613217"/>
                <a:gd name="connsiteY339" fmla="*/ 4743394 h 6281670"/>
                <a:gd name="connsiteX340" fmla="*/ 5036828 w 8613217"/>
                <a:gd name="connsiteY340" fmla="*/ 3935106 h 6281670"/>
                <a:gd name="connsiteX341" fmla="*/ 5054999 w 8613217"/>
                <a:gd name="connsiteY341" fmla="*/ 3966064 h 6281670"/>
                <a:gd name="connsiteX342" fmla="*/ 5020675 w 8613217"/>
                <a:gd name="connsiteY34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86061 w 8613217"/>
                <a:gd name="connsiteY210" fmla="*/ 3087783 h 6281670"/>
                <a:gd name="connsiteX211" fmla="*/ 1992791 w 8613217"/>
                <a:gd name="connsiteY211" fmla="*/ 3087110 h 6281670"/>
                <a:gd name="connsiteX212" fmla="*/ 2113933 w 8613217"/>
                <a:gd name="connsiteY212" fmla="*/ 3072976 h 6281670"/>
                <a:gd name="connsiteX213" fmla="*/ 2118644 w 8613217"/>
                <a:gd name="connsiteY213" fmla="*/ 3064227 h 6281670"/>
                <a:gd name="connsiteX214" fmla="*/ 2257958 w 8613217"/>
                <a:gd name="connsiteY214" fmla="*/ 3064227 h 6281670"/>
                <a:gd name="connsiteX215" fmla="*/ 2262669 w 8613217"/>
                <a:gd name="connsiteY215" fmla="*/ 3072976 h 6281670"/>
                <a:gd name="connsiteX216" fmla="*/ 2434960 w 8613217"/>
                <a:gd name="connsiteY216" fmla="*/ 3101243 h 6281670"/>
                <a:gd name="connsiteX217" fmla="*/ 2635518 w 8613217"/>
                <a:gd name="connsiteY217" fmla="*/ 3164506 h 6281670"/>
                <a:gd name="connsiteX218" fmla="*/ 3038653 w 8613217"/>
                <a:gd name="connsiteY218" fmla="*/ 3453902 h 6281670"/>
                <a:gd name="connsiteX219" fmla="*/ 3580428 w 8613217"/>
                <a:gd name="connsiteY219" fmla="*/ 4087880 h 6281670"/>
                <a:gd name="connsiteX220" fmla="*/ 3776274 w 8613217"/>
                <a:gd name="connsiteY220" fmla="*/ 4626290 h 6281670"/>
                <a:gd name="connsiteX221" fmla="*/ 3813963 w 8613217"/>
                <a:gd name="connsiteY221" fmla="*/ 4802619 h 6281670"/>
                <a:gd name="connsiteX222" fmla="*/ 3811944 w 8613217"/>
                <a:gd name="connsiteY222" fmla="*/ 5407658 h 6281670"/>
                <a:gd name="connsiteX223" fmla="*/ 3881265 w 8613217"/>
                <a:gd name="connsiteY223" fmla="*/ 5874056 h 6281670"/>
                <a:gd name="connsiteX224" fmla="*/ 3879919 w 8613217"/>
                <a:gd name="connsiteY224" fmla="*/ 5898957 h 6281670"/>
                <a:gd name="connsiteX225" fmla="*/ 3757430 w 8613217"/>
                <a:gd name="connsiteY225" fmla="*/ 5946068 h 6281670"/>
                <a:gd name="connsiteX226" fmla="*/ 3743970 w 8613217"/>
                <a:gd name="connsiteY226" fmla="*/ 6053750 h 6281670"/>
                <a:gd name="connsiteX227" fmla="*/ 3803195 w 8613217"/>
                <a:gd name="connsiteY227" fmla="*/ 6092112 h 6281670"/>
                <a:gd name="connsiteX228" fmla="*/ 3896071 w 8613217"/>
                <a:gd name="connsiteY228" fmla="*/ 6023464 h 6281670"/>
                <a:gd name="connsiteX229" fmla="*/ 3920972 w 8613217"/>
                <a:gd name="connsiteY229" fmla="*/ 5996544 h 6281670"/>
                <a:gd name="connsiteX230" fmla="*/ 3918953 w 8613217"/>
                <a:gd name="connsiteY230" fmla="*/ 6053077 h 6281670"/>
                <a:gd name="connsiteX231" fmla="*/ 3931741 w 8613217"/>
                <a:gd name="connsiteY231" fmla="*/ 6077978 h 6281670"/>
                <a:gd name="connsiteX232" fmla="*/ 3951931 w 8613217"/>
                <a:gd name="connsiteY232" fmla="*/ 6055769 h 6281670"/>
                <a:gd name="connsiteX233" fmla="*/ 3972121 w 8613217"/>
                <a:gd name="connsiteY233" fmla="*/ 5988468 h 6281670"/>
                <a:gd name="connsiteX234" fmla="*/ 3994331 w 8613217"/>
                <a:gd name="connsiteY234" fmla="*/ 5968277 h 6281670"/>
                <a:gd name="connsiteX235" fmla="*/ 4005099 w 8613217"/>
                <a:gd name="connsiteY235" fmla="*/ 5995198 h 6281670"/>
                <a:gd name="connsiteX236" fmla="*/ 4071054 w 8613217"/>
                <a:gd name="connsiteY236" fmla="*/ 6040290 h 6281670"/>
                <a:gd name="connsiteX237" fmla="*/ 4100667 w 8613217"/>
                <a:gd name="connsiteY237" fmla="*/ 6026829 h 6281670"/>
                <a:gd name="connsiteX238" fmla="*/ 4110089 w 8613217"/>
                <a:gd name="connsiteY238" fmla="*/ 5993179 h 6281670"/>
                <a:gd name="connsiteX239" fmla="*/ 4124895 w 8613217"/>
                <a:gd name="connsiteY239" fmla="*/ 6032214 h 6281670"/>
                <a:gd name="connsiteX240" fmla="*/ 4117492 w 8613217"/>
                <a:gd name="connsiteY240" fmla="*/ 6106918 h 6281670"/>
                <a:gd name="connsiteX241" fmla="*/ 4080476 w 8613217"/>
                <a:gd name="connsiteY241" fmla="*/ 6141242 h 6281670"/>
                <a:gd name="connsiteX242" fmla="*/ 4176717 w 8613217"/>
                <a:gd name="connsiteY242" fmla="*/ 6189025 h 6281670"/>
                <a:gd name="connsiteX243" fmla="*/ 4170660 w 8613217"/>
                <a:gd name="connsiteY243" fmla="*/ 6271133 h 6281670"/>
                <a:gd name="connsiteX244" fmla="*/ 4195562 w 8613217"/>
                <a:gd name="connsiteY244" fmla="*/ 6277863 h 6281670"/>
                <a:gd name="connsiteX245" fmla="*/ 4261517 w 8613217"/>
                <a:gd name="connsiteY245" fmla="*/ 6267768 h 6281670"/>
                <a:gd name="connsiteX246" fmla="*/ 4289784 w 8613217"/>
                <a:gd name="connsiteY246" fmla="*/ 6247578 h 6281670"/>
                <a:gd name="connsiteX247" fmla="*/ 4295840 w 8613217"/>
                <a:gd name="connsiteY247" fmla="*/ 6204505 h 6281670"/>
                <a:gd name="connsiteX248" fmla="*/ 4305936 w 8613217"/>
                <a:gd name="connsiteY248" fmla="*/ 6182969 h 6281670"/>
                <a:gd name="connsiteX249" fmla="*/ 4324107 w 8613217"/>
                <a:gd name="connsiteY249" fmla="*/ 6199794 h 6281670"/>
                <a:gd name="connsiteX250" fmla="*/ 4336894 w 8613217"/>
                <a:gd name="connsiteY250" fmla="*/ 6230752 h 6281670"/>
                <a:gd name="connsiteX251" fmla="*/ 4342951 w 8613217"/>
                <a:gd name="connsiteY251" fmla="*/ 6226714 h 6281670"/>
                <a:gd name="connsiteX252" fmla="*/ 4369872 w 8613217"/>
                <a:gd name="connsiteY252" fmla="*/ 6185660 h 6281670"/>
                <a:gd name="connsiteX253" fmla="*/ 4382659 w 8613217"/>
                <a:gd name="connsiteY253" fmla="*/ 6234791 h 6281670"/>
                <a:gd name="connsiteX254" fmla="*/ 4406888 w 8613217"/>
                <a:gd name="connsiteY254" fmla="*/ 6265749 h 6281670"/>
                <a:gd name="connsiteX255" fmla="*/ 4484284 w 8613217"/>
                <a:gd name="connsiteY255" fmla="*/ 6275171 h 6281670"/>
                <a:gd name="connsiteX256" fmla="*/ 4499090 w 8613217"/>
                <a:gd name="connsiteY256" fmla="*/ 6272479 h 6281670"/>
                <a:gd name="connsiteX257" fmla="*/ 4512551 w 8613217"/>
                <a:gd name="connsiteY257" fmla="*/ 6181622 h 6281670"/>
                <a:gd name="connsiteX258" fmla="*/ 4572449 w 8613217"/>
                <a:gd name="connsiteY258" fmla="*/ 6153356 h 6281670"/>
                <a:gd name="connsiteX259" fmla="*/ 4575814 w 8613217"/>
                <a:gd name="connsiteY259" fmla="*/ 6127781 h 6281670"/>
                <a:gd name="connsiteX260" fmla="*/ 4538125 w 8613217"/>
                <a:gd name="connsiteY260" fmla="*/ 6076633 h 6281670"/>
                <a:gd name="connsiteX261" fmla="*/ 4536779 w 8613217"/>
                <a:gd name="connsiteY261" fmla="*/ 6042309 h 6281670"/>
                <a:gd name="connsiteX262" fmla="*/ 4573122 w 8613217"/>
                <a:gd name="connsiteY262" fmla="*/ 6032214 h 6281670"/>
                <a:gd name="connsiteX263" fmla="*/ 4637731 w 8613217"/>
                <a:gd name="connsiteY263" fmla="*/ 6051058 h 6281670"/>
                <a:gd name="connsiteX264" fmla="*/ 4665997 w 8613217"/>
                <a:gd name="connsiteY264" fmla="*/ 6029522 h 6281670"/>
                <a:gd name="connsiteX265" fmla="*/ 4665997 w 8613217"/>
                <a:gd name="connsiteY265" fmla="*/ 5985776 h 6281670"/>
                <a:gd name="connsiteX266" fmla="*/ 4681477 w 8613217"/>
                <a:gd name="connsiteY266" fmla="*/ 5966931 h 6281670"/>
                <a:gd name="connsiteX267" fmla="*/ 4701667 w 8613217"/>
                <a:gd name="connsiteY267" fmla="*/ 5981065 h 6281670"/>
                <a:gd name="connsiteX268" fmla="*/ 4724550 w 8613217"/>
                <a:gd name="connsiteY268" fmla="*/ 6054423 h 6281670"/>
                <a:gd name="connsiteX269" fmla="*/ 4743394 w 8613217"/>
                <a:gd name="connsiteY269" fmla="*/ 6073268 h 6281670"/>
                <a:gd name="connsiteX270" fmla="*/ 4752143 w 8613217"/>
                <a:gd name="connsiteY270" fmla="*/ 6050385 h 6281670"/>
                <a:gd name="connsiteX271" fmla="*/ 4752143 w 8613217"/>
                <a:gd name="connsiteY271" fmla="*/ 5996544 h 6281670"/>
                <a:gd name="connsiteX272" fmla="*/ 4800600 w 8613217"/>
                <a:gd name="connsiteY272" fmla="*/ 6046347 h 6281670"/>
                <a:gd name="connsiteX273" fmla="*/ 4859825 w 8613217"/>
                <a:gd name="connsiteY273" fmla="*/ 6088747 h 6281670"/>
                <a:gd name="connsiteX274" fmla="*/ 4932511 w 8613217"/>
                <a:gd name="connsiteY274" fmla="*/ 6036252 h 6281670"/>
                <a:gd name="connsiteX275" fmla="*/ 4919050 w 8613217"/>
                <a:gd name="connsiteY275" fmla="*/ 5940011 h 6281670"/>
                <a:gd name="connsiteX276" fmla="*/ 4830213 w 8613217"/>
                <a:gd name="connsiteY276" fmla="*/ 5933281 h 6281670"/>
                <a:gd name="connsiteX277" fmla="*/ 4779064 w 8613217"/>
                <a:gd name="connsiteY277" fmla="*/ 5876074 h 6281670"/>
                <a:gd name="connsiteX278" fmla="*/ 4778391 w 8613217"/>
                <a:gd name="connsiteY278" fmla="*/ 5829637 h 6281670"/>
                <a:gd name="connsiteX279" fmla="*/ 5091342 w 8613217"/>
                <a:gd name="connsiteY279" fmla="*/ 5236712 h 6281670"/>
                <a:gd name="connsiteX280" fmla="*/ 5116243 w 8613217"/>
                <a:gd name="connsiteY280" fmla="*/ 5202389 h 6281670"/>
                <a:gd name="connsiteX281" fmla="*/ 5269690 w 8613217"/>
                <a:gd name="connsiteY281" fmla="*/ 5086631 h 6281670"/>
                <a:gd name="connsiteX282" fmla="*/ 5744837 w 8613217"/>
                <a:gd name="connsiteY282" fmla="*/ 4795889 h 6281670"/>
                <a:gd name="connsiteX283" fmla="*/ 5814830 w 8613217"/>
                <a:gd name="connsiteY283" fmla="*/ 4775699 h 6281670"/>
                <a:gd name="connsiteX284" fmla="*/ 6103553 w 8613217"/>
                <a:gd name="connsiteY284" fmla="*/ 4765603 h 6281670"/>
                <a:gd name="connsiteX285" fmla="*/ 7086824 w 8613217"/>
                <a:gd name="connsiteY285" fmla="*/ 4811369 h 6281670"/>
                <a:gd name="connsiteX286" fmla="*/ 7489959 w 8613217"/>
                <a:gd name="connsiteY286" fmla="*/ 4805311 h 6281670"/>
                <a:gd name="connsiteX287" fmla="*/ 7516880 w 8613217"/>
                <a:gd name="connsiteY287" fmla="*/ 4801946 h 6281670"/>
                <a:gd name="connsiteX288" fmla="*/ 7536397 w 8613217"/>
                <a:gd name="connsiteY288" fmla="*/ 4800600 h 6281670"/>
                <a:gd name="connsiteX289" fmla="*/ 7619850 w 8613217"/>
                <a:gd name="connsiteY289" fmla="*/ 4791178 h 6281670"/>
                <a:gd name="connsiteX290" fmla="*/ 7661577 w 8613217"/>
                <a:gd name="connsiteY290" fmla="*/ 4813388 h 6281670"/>
                <a:gd name="connsiteX291" fmla="*/ 7920014 w 8613217"/>
                <a:gd name="connsiteY291" fmla="*/ 5004523 h 6281670"/>
                <a:gd name="connsiteX292" fmla="*/ 8354780 w 8613217"/>
                <a:gd name="connsiteY292" fmla="*/ 4830886 h 6281670"/>
                <a:gd name="connsiteX293" fmla="*/ 8579567 w 8613217"/>
                <a:gd name="connsiteY293" fmla="*/ 4409580 h 6281670"/>
                <a:gd name="connsiteX294" fmla="*/ 8613217 w 8613217"/>
                <a:gd name="connsiteY294" fmla="*/ 4250076 h 6281670"/>
                <a:gd name="connsiteX295" fmla="*/ 8613217 w 8613217"/>
                <a:gd name="connsiteY295" fmla="*/ 4196235 h 6281670"/>
                <a:gd name="connsiteX296" fmla="*/ 8420062 w 8613217"/>
                <a:gd name="connsiteY296" fmla="*/ 4211041 h 6281670"/>
                <a:gd name="connsiteX297" fmla="*/ 4571776 w 8613217"/>
                <a:gd name="connsiteY297" fmla="*/ 915970 h 6281670"/>
                <a:gd name="connsiteX298" fmla="*/ 4583890 w 8613217"/>
                <a:gd name="connsiteY298" fmla="*/ 888377 h 6281670"/>
                <a:gd name="connsiteX299" fmla="*/ 4571776 w 8613217"/>
                <a:gd name="connsiteY299" fmla="*/ 915970 h 6281670"/>
                <a:gd name="connsiteX300" fmla="*/ 2362948 w 8613217"/>
                <a:gd name="connsiteY300" fmla="*/ 965100 h 6281670"/>
                <a:gd name="connsiteX301" fmla="*/ 2363621 w 8613217"/>
                <a:gd name="connsiteY301" fmla="*/ 962408 h 6281670"/>
                <a:gd name="connsiteX302" fmla="*/ 2368332 w 8613217"/>
                <a:gd name="connsiteY302" fmla="*/ 967119 h 6281670"/>
                <a:gd name="connsiteX303" fmla="*/ 2362948 w 8613217"/>
                <a:gd name="connsiteY303" fmla="*/ 965100 h 6281670"/>
                <a:gd name="connsiteX304" fmla="*/ 2435633 w 8613217"/>
                <a:gd name="connsiteY304" fmla="*/ 1055284 h 6281670"/>
                <a:gd name="connsiteX305" fmla="*/ 2426211 w 8613217"/>
                <a:gd name="connsiteY305" fmla="*/ 1053265 h 6281670"/>
                <a:gd name="connsiteX306" fmla="*/ 2370351 w 8613217"/>
                <a:gd name="connsiteY306" fmla="*/ 968465 h 6281670"/>
                <a:gd name="connsiteX307" fmla="*/ 2432268 w 8613217"/>
                <a:gd name="connsiteY307" fmla="*/ 1045862 h 6281670"/>
                <a:gd name="connsiteX308" fmla="*/ 2435633 w 8613217"/>
                <a:gd name="connsiteY308" fmla="*/ 1055284 h 6281670"/>
                <a:gd name="connsiteX309" fmla="*/ 695895 w 8613217"/>
                <a:gd name="connsiteY309" fmla="*/ 1016922 h 6281670"/>
                <a:gd name="connsiteX310" fmla="*/ 692530 w 8613217"/>
                <a:gd name="connsiteY310" fmla="*/ 1005481 h 6281670"/>
                <a:gd name="connsiteX311" fmla="*/ 695895 w 8613217"/>
                <a:gd name="connsiteY311" fmla="*/ 1016922 h 6281670"/>
                <a:gd name="connsiteX312" fmla="*/ 4511205 w 8613217"/>
                <a:gd name="connsiteY312" fmla="*/ 6014042 h 6281670"/>
                <a:gd name="connsiteX313" fmla="*/ 4537452 w 8613217"/>
                <a:gd name="connsiteY313" fmla="*/ 5944049 h 6281670"/>
                <a:gd name="connsiteX314" fmla="*/ 4511205 w 8613217"/>
                <a:gd name="connsiteY314" fmla="*/ 6014042 h 6281670"/>
                <a:gd name="connsiteX315" fmla="*/ 4750797 w 8613217"/>
                <a:gd name="connsiteY315" fmla="*/ 5917128 h 6281670"/>
                <a:gd name="connsiteX316" fmla="*/ 4741375 w 8613217"/>
                <a:gd name="connsiteY316" fmla="*/ 5939338 h 6281670"/>
                <a:gd name="connsiteX317" fmla="*/ 4732626 w 8613217"/>
                <a:gd name="connsiteY317" fmla="*/ 5935300 h 6281670"/>
                <a:gd name="connsiteX318" fmla="*/ 4727915 w 8613217"/>
                <a:gd name="connsiteY318" fmla="*/ 5907706 h 6281670"/>
                <a:gd name="connsiteX319" fmla="*/ 4750797 w 8613217"/>
                <a:gd name="connsiteY319" fmla="*/ 5875402 h 6281670"/>
                <a:gd name="connsiteX320" fmla="*/ 4750797 w 8613217"/>
                <a:gd name="connsiteY320" fmla="*/ 5917128 h 6281670"/>
                <a:gd name="connsiteX321" fmla="*/ 4875978 w 8613217"/>
                <a:gd name="connsiteY321" fmla="*/ 5457461 h 6281670"/>
                <a:gd name="connsiteX322" fmla="*/ 4616868 w 8613217"/>
                <a:gd name="connsiteY322" fmla="*/ 5877421 h 6281670"/>
                <a:gd name="connsiteX323" fmla="*/ 4562354 w 8613217"/>
                <a:gd name="connsiteY323" fmla="*/ 5884824 h 6281670"/>
                <a:gd name="connsiteX324" fmla="*/ 4880015 w 8613217"/>
                <a:gd name="connsiteY324" fmla="*/ 5419772 h 6281670"/>
                <a:gd name="connsiteX325" fmla="*/ 4875978 w 8613217"/>
                <a:gd name="connsiteY325" fmla="*/ 5457461 h 6281670"/>
                <a:gd name="connsiteX326" fmla="*/ 5020675 w 8613217"/>
                <a:gd name="connsiteY326" fmla="*/ 5141145 h 6281670"/>
                <a:gd name="connsiteX327" fmla="*/ 4989717 w 8613217"/>
                <a:gd name="connsiteY327" fmla="*/ 5179506 h 6281670"/>
                <a:gd name="connsiteX328" fmla="*/ 4445922 w 8613217"/>
                <a:gd name="connsiteY328" fmla="*/ 5878767 h 6281670"/>
                <a:gd name="connsiteX329" fmla="*/ 4415637 w 8613217"/>
                <a:gd name="connsiteY329" fmla="*/ 5953471 h 6281670"/>
                <a:gd name="connsiteX330" fmla="*/ 4357085 w 8613217"/>
                <a:gd name="connsiteY330" fmla="*/ 6075286 h 6281670"/>
                <a:gd name="connsiteX331" fmla="*/ 4338240 w 8613217"/>
                <a:gd name="connsiteY331" fmla="*/ 6125762 h 6281670"/>
                <a:gd name="connsiteX332" fmla="*/ 4322761 w 8613217"/>
                <a:gd name="connsiteY332" fmla="*/ 6080671 h 6281670"/>
                <a:gd name="connsiteX333" fmla="*/ 4306609 w 8613217"/>
                <a:gd name="connsiteY333" fmla="*/ 6061826 h 6281670"/>
                <a:gd name="connsiteX334" fmla="*/ 4295168 w 8613217"/>
                <a:gd name="connsiteY334" fmla="*/ 6082689 h 6281670"/>
                <a:gd name="connsiteX335" fmla="*/ 4292475 w 8613217"/>
                <a:gd name="connsiteY335" fmla="*/ 6112302 h 6281670"/>
                <a:gd name="connsiteX336" fmla="*/ 4277669 w 8613217"/>
                <a:gd name="connsiteY336" fmla="*/ 6097496 h 6281670"/>
                <a:gd name="connsiteX337" fmla="*/ 4183447 w 8613217"/>
                <a:gd name="connsiteY337" fmla="*/ 5282478 h 6281670"/>
                <a:gd name="connsiteX338" fmla="*/ 4412945 w 8613217"/>
                <a:gd name="connsiteY338" fmla="*/ 4743394 h 6281670"/>
                <a:gd name="connsiteX339" fmla="*/ 5036828 w 8613217"/>
                <a:gd name="connsiteY339" fmla="*/ 3935106 h 6281670"/>
                <a:gd name="connsiteX340" fmla="*/ 5054999 w 8613217"/>
                <a:gd name="connsiteY340" fmla="*/ 3966064 h 6281670"/>
                <a:gd name="connsiteX341" fmla="*/ 5020675 w 8613217"/>
                <a:gd name="connsiteY34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92791 w 8613217"/>
                <a:gd name="connsiteY210" fmla="*/ 3087110 h 6281670"/>
                <a:gd name="connsiteX211" fmla="*/ 2113933 w 8613217"/>
                <a:gd name="connsiteY211" fmla="*/ 3072976 h 6281670"/>
                <a:gd name="connsiteX212" fmla="*/ 2118644 w 8613217"/>
                <a:gd name="connsiteY212" fmla="*/ 3064227 h 6281670"/>
                <a:gd name="connsiteX213" fmla="*/ 2257958 w 8613217"/>
                <a:gd name="connsiteY213" fmla="*/ 3064227 h 6281670"/>
                <a:gd name="connsiteX214" fmla="*/ 2262669 w 8613217"/>
                <a:gd name="connsiteY214" fmla="*/ 3072976 h 6281670"/>
                <a:gd name="connsiteX215" fmla="*/ 2434960 w 8613217"/>
                <a:gd name="connsiteY215" fmla="*/ 3101243 h 6281670"/>
                <a:gd name="connsiteX216" fmla="*/ 2635518 w 8613217"/>
                <a:gd name="connsiteY216" fmla="*/ 3164506 h 6281670"/>
                <a:gd name="connsiteX217" fmla="*/ 3038653 w 8613217"/>
                <a:gd name="connsiteY217" fmla="*/ 3453902 h 6281670"/>
                <a:gd name="connsiteX218" fmla="*/ 3580428 w 8613217"/>
                <a:gd name="connsiteY218" fmla="*/ 4087880 h 6281670"/>
                <a:gd name="connsiteX219" fmla="*/ 3776274 w 8613217"/>
                <a:gd name="connsiteY219" fmla="*/ 4626290 h 6281670"/>
                <a:gd name="connsiteX220" fmla="*/ 3813963 w 8613217"/>
                <a:gd name="connsiteY220" fmla="*/ 4802619 h 6281670"/>
                <a:gd name="connsiteX221" fmla="*/ 3811944 w 8613217"/>
                <a:gd name="connsiteY221" fmla="*/ 5407658 h 6281670"/>
                <a:gd name="connsiteX222" fmla="*/ 3881265 w 8613217"/>
                <a:gd name="connsiteY222" fmla="*/ 5874056 h 6281670"/>
                <a:gd name="connsiteX223" fmla="*/ 3879919 w 8613217"/>
                <a:gd name="connsiteY223" fmla="*/ 5898957 h 6281670"/>
                <a:gd name="connsiteX224" fmla="*/ 3757430 w 8613217"/>
                <a:gd name="connsiteY224" fmla="*/ 5946068 h 6281670"/>
                <a:gd name="connsiteX225" fmla="*/ 3743970 w 8613217"/>
                <a:gd name="connsiteY225" fmla="*/ 6053750 h 6281670"/>
                <a:gd name="connsiteX226" fmla="*/ 3803195 w 8613217"/>
                <a:gd name="connsiteY226" fmla="*/ 6092112 h 6281670"/>
                <a:gd name="connsiteX227" fmla="*/ 3896071 w 8613217"/>
                <a:gd name="connsiteY227" fmla="*/ 6023464 h 6281670"/>
                <a:gd name="connsiteX228" fmla="*/ 3920972 w 8613217"/>
                <a:gd name="connsiteY228" fmla="*/ 5996544 h 6281670"/>
                <a:gd name="connsiteX229" fmla="*/ 3918953 w 8613217"/>
                <a:gd name="connsiteY229" fmla="*/ 6053077 h 6281670"/>
                <a:gd name="connsiteX230" fmla="*/ 3931741 w 8613217"/>
                <a:gd name="connsiteY230" fmla="*/ 6077978 h 6281670"/>
                <a:gd name="connsiteX231" fmla="*/ 3951931 w 8613217"/>
                <a:gd name="connsiteY231" fmla="*/ 6055769 h 6281670"/>
                <a:gd name="connsiteX232" fmla="*/ 3972121 w 8613217"/>
                <a:gd name="connsiteY232" fmla="*/ 5988468 h 6281670"/>
                <a:gd name="connsiteX233" fmla="*/ 3994331 w 8613217"/>
                <a:gd name="connsiteY233" fmla="*/ 5968277 h 6281670"/>
                <a:gd name="connsiteX234" fmla="*/ 4005099 w 8613217"/>
                <a:gd name="connsiteY234" fmla="*/ 5995198 h 6281670"/>
                <a:gd name="connsiteX235" fmla="*/ 4071054 w 8613217"/>
                <a:gd name="connsiteY235" fmla="*/ 6040290 h 6281670"/>
                <a:gd name="connsiteX236" fmla="*/ 4100667 w 8613217"/>
                <a:gd name="connsiteY236" fmla="*/ 6026829 h 6281670"/>
                <a:gd name="connsiteX237" fmla="*/ 4110089 w 8613217"/>
                <a:gd name="connsiteY237" fmla="*/ 5993179 h 6281670"/>
                <a:gd name="connsiteX238" fmla="*/ 4124895 w 8613217"/>
                <a:gd name="connsiteY238" fmla="*/ 6032214 h 6281670"/>
                <a:gd name="connsiteX239" fmla="*/ 4117492 w 8613217"/>
                <a:gd name="connsiteY239" fmla="*/ 6106918 h 6281670"/>
                <a:gd name="connsiteX240" fmla="*/ 4080476 w 8613217"/>
                <a:gd name="connsiteY240" fmla="*/ 6141242 h 6281670"/>
                <a:gd name="connsiteX241" fmla="*/ 4176717 w 8613217"/>
                <a:gd name="connsiteY241" fmla="*/ 6189025 h 6281670"/>
                <a:gd name="connsiteX242" fmla="*/ 4170660 w 8613217"/>
                <a:gd name="connsiteY242" fmla="*/ 6271133 h 6281670"/>
                <a:gd name="connsiteX243" fmla="*/ 4195562 w 8613217"/>
                <a:gd name="connsiteY243" fmla="*/ 6277863 h 6281670"/>
                <a:gd name="connsiteX244" fmla="*/ 4261517 w 8613217"/>
                <a:gd name="connsiteY244" fmla="*/ 6267768 h 6281670"/>
                <a:gd name="connsiteX245" fmla="*/ 4289784 w 8613217"/>
                <a:gd name="connsiteY245" fmla="*/ 6247578 h 6281670"/>
                <a:gd name="connsiteX246" fmla="*/ 4295840 w 8613217"/>
                <a:gd name="connsiteY246" fmla="*/ 6204505 h 6281670"/>
                <a:gd name="connsiteX247" fmla="*/ 4305936 w 8613217"/>
                <a:gd name="connsiteY247" fmla="*/ 6182969 h 6281670"/>
                <a:gd name="connsiteX248" fmla="*/ 4324107 w 8613217"/>
                <a:gd name="connsiteY248" fmla="*/ 6199794 h 6281670"/>
                <a:gd name="connsiteX249" fmla="*/ 4336894 w 8613217"/>
                <a:gd name="connsiteY249" fmla="*/ 6230752 h 6281670"/>
                <a:gd name="connsiteX250" fmla="*/ 4342951 w 8613217"/>
                <a:gd name="connsiteY250" fmla="*/ 6226714 h 6281670"/>
                <a:gd name="connsiteX251" fmla="*/ 4369872 w 8613217"/>
                <a:gd name="connsiteY251" fmla="*/ 6185660 h 6281670"/>
                <a:gd name="connsiteX252" fmla="*/ 4382659 w 8613217"/>
                <a:gd name="connsiteY252" fmla="*/ 6234791 h 6281670"/>
                <a:gd name="connsiteX253" fmla="*/ 4406888 w 8613217"/>
                <a:gd name="connsiteY253" fmla="*/ 6265749 h 6281670"/>
                <a:gd name="connsiteX254" fmla="*/ 4484284 w 8613217"/>
                <a:gd name="connsiteY254" fmla="*/ 6275171 h 6281670"/>
                <a:gd name="connsiteX255" fmla="*/ 4499090 w 8613217"/>
                <a:gd name="connsiteY255" fmla="*/ 6272479 h 6281670"/>
                <a:gd name="connsiteX256" fmla="*/ 4512551 w 8613217"/>
                <a:gd name="connsiteY256" fmla="*/ 6181622 h 6281670"/>
                <a:gd name="connsiteX257" fmla="*/ 4572449 w 8613217"/>
                <a:gd name="connsiteY257" fmla="*/ 6153356 h 6281670"/>
                <a:gd name="connsiteX258" fmla="*/ 4575814 w 8613217"/>
                <a:gd name="connsiteY258" fmla="*/ 6127781 h 6281670"/>
                <a:gd name="connsiteX259" fmla="*/ 4538125 w 8613217"/>
                <a:gd name="connsiteY259" fmla="*/ 6076633 h 6281670"/>
                <a:gd name="connsiteX260" fmla="*/ 4536779 w 8613217"/>
                <a:gd name="connsiteY260" fmla="*/ 6042309 h 6281670"/>
                <a:gd name="connsiteX261" fmla="*/ 4573122 w 8613217"/>
                <a:gd name="connsiteY261" fmla="*/ 6032214 h 6281670"/>
                <a:gd name="connsiteX262" fmla="*/ 4637731 w 8613217"/>
                <a:gd name="connsiteY262" fmla="*/ 6051058 h 6281670"/>
                <a:gd name="connsiteX263" fmla="*/ 4665997 w 8613217"/>
                <a:gd name="connsiteY263" fmla="*/ 6029522 h 6281670"/>
                <a:gd name="connsiteX264" fmla="*/ 4665997 w 8613217"/>
                <a:gd name="connsiteY264" fmla="*/ 5985776 h 6281670"/>
                <a:gd name="connsiteX265" fmla="*/ 4681477 w 8613217"/>
                <a:gd name="connsiteY265" fmla="*/ 5966931 h 6281670"/>
                <a:gd name="connsiteX266" fmla="*/ 4701667 w 8613217"/>
                <a:gd name="connsiteY266" fmla="*/ 5981065 h 6281670"/>
                <a:gd name="connsiteX267" fmla="*/ 4724550 w 8613217"/>
                <a:gd name="connsiteY267" fmla="*/ 6054423 h 6281670"/>
                <a:gd name="connsiteX268" fmla="*/ 4743394 w 8613217"/>
                <a:gd name="connsiteY268" fmla="*/ 6073268 h 6281670"/>
                <a:gd name="connsiteX269" fmla="*/ 4752143 w 8613217"/>
                <a:gd name="connsiteY269" fmla="*/ 6050385 h 6281670"/>
                <a:gd name="connsiteX270" fmla="*/ 4752143 w 8613217"/>
                <a:gd name="connsiteY270" fmla="*/ 5996544 h 6281670"/>
                <a:gd name="connsiteX271" fmla="*/ 4800600 w 8613217"/>
                <a:gd name="connsiteY271" fmla="*/ 6046347 h 6281670"/>
                <a:gd name="connsiteX272" fmla="*/ 4859825 w 8613217"/>
                <a:gd name="connsiteY272" fmla="*/ 6088747 h 6281670"/>
                <a:gd name="connsiteX273" fmla="*/ 4932511 w 8613217"/>
                <a:gd name="connsiteY273" fmla="*/ 6036252 h 6281670"/>
                <a:gd name="connsiteX274" fmla="*/ 4919050 w 8613217"/>
                <a:gd name="connsiteY274" fmla="*/ 5940011 h 6281670"/>
                <a:gd name="connsiteX275" fmla="*/ 4830213 w 8613217"/>
                <a:gd name="connsiteY275" fmla="*/ 5933281 h 6281670"/>
                <a:gd name="connsiteX276" fmla="*/ 4779064 w 8613217"/>
                <a:gd name="connsiteY276" fmla="*/ 5876074 h 6281670"/>
                <a:gd name="connsiteX277" fmla="*/ 4778391 w 8613217"/>
                <a:gd name="connsiteY277" fmla="*/ 5829637 h 6281670"/>
                <a:gd name="connsiteX278" fmla="*/ 5091342 w 8613217"/>
                <a:gd name="connsiteY278" fmla="*/ 5236712 h 6281670"/>
                <a:gd name="connsiteX279" fmla="*/ 5116243 w 8613217"/>
                <a:gd name="connsiteY279" fmla="*/ 5202389 h 6281670"/>
                <a:gd name="connsiteX280" fmla="*/ 5269690 w 8613217"/>
                <a:gd name="connsiteY280" fmla="*/ 5086631 h 6281670"/>
                <a:gd name="connsiteX281" fmla="*/ 5744837 w 8613217"/>
                <a:gd name="connsiteY281" fmla="*/ 4795889 h 6281670"/>
                <a:gd name="connsiteX282" fmla="*/ 5814830 w 8613217"/>
                <a:gd name="connsiteY282" fmla="*/ 4775699 h 6281670"/>
                <a:gd name="connsiteX283" fmla="*/ 6103553 w 8613217"/>
                <a:gd name="connsiteY283" fmla="*/ 4765603 h 6281670"/>
                <a:gd name="connsiteX284" fmla="*/ 7086824 w 8613217"/>
                <a:gd name="connsiteY284" fmla="*/ 4811369 h 6281670"/>
                <a:gd name="connsiteX285" fmla="*/ 7489959 w 8613217"/>
                <a:gd name="connsiteY285" fmla="*/ 4805311 h 6281670"/>
                <a:gd name="connsiteX286" fmla="*/ 7516880 w 8613217"/>
                <a:gd name="connsiteY286" fmla="*/ 4801946 h 6281670"/>
                <a:gd name="connsiteX287" fmla="*/ 7536397 w 8613217"/>
                <a:gd name="connsiteY287" fmla="*/ 4800600 h 6281670"/>
                <a:gd name="connsiteX288" fmla="*/ 7619850 w 8613217"/>
                <a:gd name="connsiteY288" fmla="*/ 4791178 h 6281670"/>
                <a:gd name="connsiteX289" fmla="*/ 7661577 w 8613217"/>
                <a:gd name="connsiteY289" fmla="*/ 4813388 h 6281670"/>
                <a:gd name="connsiteX290" fmla="*/ 7920014 w 8613217"/>
                <a:gd name="connsiteY290" fmla="*/ 5004523 h 6281670"/>
                <a:gd name="connsiteX291" fmla="*/ 8354780 w 8613217"/>
                <a:gd name="connsiteY291" fmla="*/ 4830886 h 6281670"/>
                <a:gd name="connsiteX292" fmla="*/ 8579567 w 8613217"/>
                <a:gd name="connsiteY292" fmla="*/ 4409580 h 6281670"/>
                <a:gd name="connsiteX293" fmla="*/ 8613217 w 8613217"/>
                <a:gd name="connsiteY293" fmla="*/ 4250076 h 6281670"/>
                <a:gd name="connsiteX294" fmla="*/ 8613217 w 8613217"/>
                <a:gd name="connsiteY294" fmla="*/ 4196235 h 6281670"/>
                <a:gd name="connsiteX295" fmla="*/ 8420062 w 8613217"/>
                <a:gd name="connsiteY295" fmla="*/ 4211041 h 6281670"/>
                <a:gd name="connsiteX296" fmla="*/ 4571776 w 8613217"/>
                <a:gd name="connsiteY296" fmla="*/ 915970 h 6281670"/>
                <a:gd name="connsiteX297" fmla="*/ 4583890 w 8613217"/>
                <a:gd name="connsiteY297" fmla="*/ 888377 h 6281670"/>
                <a:gd name="connsiteX298" fmla="*/ 4571776 w 8613217"/>
                <a:gd name="connsiteY298" fmla="*/ 915970 h 6281670"/>
                <a:gd name="connsiteX299" fmla="*/ 2362948 w 8613217"/>
                <a:gd name="connsiteY299" fmla="*/ 965100 h 6281670"/>
                <a:gd name="connsiteX300" fmla="*/ 2363621 w 8613217"/>
                <a:gd name="connsiteY300" fmla="*/ 962408 h 6281670"/>
                <a:gd name="connsiteX301" fmla="*/ 2368332 w 8613217"/>
                <a:gd name="connsiteY301" fmla="*/ 967119 h 6281670"/>
                <a:gd name="connsiteX302" fmla="*/ 2362948 w 8613217"/>
                <a:gd name="connsiteY302" fmla="*/ 965100 h 6281670"/>
                <a:gd name="connsiteX303" fmla="*/ 2435633 w 8613217"/>
                <a:gd name="connsiteY303" fmla="*/ 1055284 h 6281670"/>
                <a:gd name="connsiteX304" fmla="*/ 2426211 w 8613217"/>
                <a:gd name="connsiteY304" fmla="*/ 1053265 h 6281670"/>
                <a:gd name="connsiteX305" fmla="*/ 2370351 w 8613217"/>
                <a:gd name="connsiteY305" fmla="*/ 968465 h 6281670"/>
                <a:gd name="connsiteX306" fmla="*/ 2432268 w 8613217"/>
                <a:gd name="connsiteY306" fmla="*/ 1045862 h 6281670"/>
                <a:gd name="connsiteX307" fmla="*/ 2435633 w 8613217"/>
                <a:gd name="connsiteY307" fmla="*/ 1055284 h 6281670"/>
                <a:gd name="connsiteX308" fmla="*/ 695895 w 8613217"/>
                <a:gd name="connsiteY308" fmla="*/ 1016922 h 6281670"/>
                <a:gd name="connsiteX309" fmla="*/ 692530 w 8613217"/>
                <a:gd name="connsiteY309" fmla="*/ 1005481 h 6281670"/>
                <a:gd name="connsiteX310" fmla="*/ 695895 w 8613217"/>
                <a:gd name="connsiteY310" fmla="*/ 1016922 h 6281670"/>
                <a:gd name="connsiteX311" fmla="*/ 4511205 w 8613217"/>
                <a:gd name="connsiteY311" fmla="*/ 6014042 h 6281670"/>
                <a:gd name="connsiteX312" fmla="*/ 4537452 w 8613217"/>
                <a:gd name="connsiteY312" fmla="*/ 5944049 h 6281670"/>
                <a:gd name="connsiteX313" fmla="*/ 4511205 w 8613217"/>
                <a:gd name="connsiteY313" fmla="*/ 6014042 h 6281670"/>
                <a:gd name="connsiteX314" fmla="*/ 4750797 w 8613217"/>
                <a:gd name="connsiteY314" fmla="*/ 5917128 h 6281670"/>
                <a:gd name="connsiteX315" fmla="*/ 4741375 w 8613217"/>
                <a:gd name="connsiteY315" fmla="*/ 5939338 h 6281670"/>
                <a:gd name="connsiteX316" fmla="*/ 4732626 w 8613217"/>
                <a:gd name="connsiteY316" fmla="*/ 5935300 h 6281670"/>
                <a:gd name="connsiteX317" fmla="*/ 4727915 w 8613217"/>
                <a:gd name="connsiteY317" fmla="*/ 5907706 h 6281670"/>
                <a:gd name="connsiteX318" fmla="*/ 4750797 w 8613217"/>
                <a:gd name="connsiteY318" fmla="*/ 5875402 h 6281670"/>
                <a:gd name="connsiteX319" fmla="*/ 4750797 w 8613217"/>
                <a:gd name="connsiteY319" fmla="*/ 5917128 h 6281670"/>
                <a:gd name="connsiteX320" fmla="*/ 4875978 w 8613217"/>
                <a:gd name="connsiteY320" fmla="*/ 5457461 h 6281670"/>
                <a:gd name="connsiteX321" fmla="*/ 4616868 w 8613217"/>
                <a:gd name="connsiteY321" fmla="*/ 5877421 h 6281670"/>
                <a:gd name="connsiteX322" fmla="*/ 4562354 w 8613217"/>
                <a:gd name="connsiteY322" fmla="*/ 5884824 h 6281670"/>
                <a:gd name="connsiteX323" fmla="*/ 4880015 w 8613217"/>
                <a:gd name="connsiteY323" fmla="*/ 5419772 h 6281670"/>
                <a:gd name="connsiteX324" fmla="*/ 4875978 w 8613217"/>
                <a:gd name="connsiteY324" fmla="*/ 5457461 h 6281670"/>
                <a:gd name="connsiteX325" fmla="*/ 5020675 w 8613217"/>
                <a:gd name="connsiteY325" fmla="*/ 5141145 h 6281670"/>
                <a:gd name="connsiteX326" fmla="*/ 4989717 w 8613217"/>
                <a:gd name="connsiteY326" fmla="*/ 5179506 h 6281670"/>
                <a:gd name="connsiteX327" fmla="*/ 4445922 w 8613217"/>
                <a:gd name="connsiteY327" fmla="*/ 5878767 h 6281670"/>
                <a:gd name="connsiteX328" fmla="*/ 4415637 w 8613217"/>
                <a:gd name="connsiteY328" fmla="*/ 5953471 h 6281670"/>
                <a:gd name="connsiteX329" fmla="*/ 4357085 w 8613217"/>
                <a:gd name="connsiteY329" fmla="*/ 6075286 h 6281670"/>
                <a:gd name="connsiteX330" fmla="*/ 4338240 w 8613217"/>
                <a:gd name="connsiteY330" fmla="*/ 6125762 h 6281670"/>
                <a:gd name="connsiteX331" fmla="*/ 4322761 w 8613217"/>
                <a:gd name="connsiteY331" fmla="*/ 6080671 h 6281670"/>
                <a:gd name="connsiteX332" fmla="*/ 4306609 w 8613217"/>
                <a:gd name="connsiteY332" fmla="*/ 6061826 h 6281670"/>
                <a:gd name="connsiteX333" fmla="*/ 4295168 w 8613217"/>
                <a:gd name="connsiteY333" fmla="*/ 6082689 h 6281670"/>
                <a:gd name="connsiteX334" fmla="*/ 4292475 w 8613217"/>
                <a:gd name="connsiteY334" fmla="*/ 6112302 h 6281670"/>
                <a:gd name="connsiteX335" fmla="*/ 4277669 w 8613217"/>
                <a:gd name="connsiteY335" fmla="*/ 6097496 h 6281670"/>
                <a:gd name="connsiteX336" fmla="*/ 4183447 w 8613217"/>
                <a:gd name="connsiteY336" fmla="*/ 5282478 h 6281670"/>
                <a:gd name="connsiteX337" fmla="*/ 4412945 w 8613217"/>
                <a:gd name="connsiteY337" fmla="*/ 4743394 h 6281670"/>
                <a:gd name="connsiteX338" fmla="*/ 5036828 w 8613217"/>
                <a:gd name="connsiteY338" fmla="*/ 3935106 h 6281670"/>
                <a:gd name="connsiteX339" fmla="*/ 5054999 w 8613217"/>
                <a:gd name="connsiteY339" fmla="*/ 3966064 h 6281670"/>
                <a:gd name="connsiteX340" fmla="*/ 5020675 w 8613217"/>
                <a:gd name="connsiteY34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118644 w 8613217"/>
                <a:gd name="connsiteY211" fmla="*/ 3064227 h 6281670"/>
                <a:gd name="connsiteX212" fmla="*/ 2257958 w 8613217"/>
                <a:gd name="connsiteY212" fmla="*/ 3064227 h 6281670"/>
                <a:gd name="connsiteX213" fmla="*/ 2262669 w 8613217"/>
                <a:gd name="connsiteY213" fmla="*/ 3072976 h 6281670"/>
                <a:gd name="connsiteX214" fmla="*/ 2434960 w 8613217"/>
                <a:gd name="connsiteY214" fmla="*/ 3101243 h 6281670"/>
                <a:gd name="connsiteX215" fmla="*/ 2635518 w 8613217"/>
                <a:gd name="connsiteY215" fmla="*/ 3164506 h 6281670"/>
                <a:gd name="connsiteX216" fmla="*/ 3038653 w 8613217"/>
                <a:gd name="connsiteY216" fmla="*/ 3453902 h 6281670"/>
                <a:gd name="connsiteX217" fmla="*/ 3580428 w 8613217"/>
                <a:gd name="connsiteY217" fmla="*/ 4087880 h 6281670"/>
                <a:gd name="connsiteX218" fmla="*/ 3776274 w 8613217"/>
                <a:gd name="connsiteY218" fmla="*/ 4626290 h 6281670"/>
                <a:gd name="connsiteX219" fmla="*/ 3813963 w 8613217"/>
                <a:gd name="connsiteY219" fmla="*/ 4802619 h 6281670"/>
                <a:gd name="connsiteX220" fmla="*/ 3811944 w 8613217"/>
                <a:gd name="connsiteY220" fmla="*/ 5407658 h 6281670"/>
                <a:gd name="connsiteX221" fmla="*/ 3881265 w 8613217"/>
                <a:gd name="connsiteY221" fmla="*/ 5874056 h 6281670"/>
                <a:gd name="connsiteX222" fmla="*/ 3879919 w 8613217"/>
                <a:gd name="connsiteY222" fmla="*/ 5898957 h 6281670"/>
                <a:gd name="connsiteX223" fmla="*/ 3757430 w 8613217"/>
                <a:gd name="connsiteY223" fmla="*/ 5946068 h 6281670"/>
                <a:gd name="connsiteX224" fmla="*/ 3743970 w 8613217"/>
                <a:gd name="connsiteY224" fmla="*/ 6053750 h 6281670"/>
                <a:gd name="connsiteX225" fmla="*/ 3803195 w 8613217"/>
                <a:gd name="connsiteY225" fmla="*/ 6092112 h 6281670"/>
                <a:gd name="connsiteX226" fmla="*/ 3896071 w 8613217"/>
                <a:gd name="connsiteY226" fmla="*/ 6023464 h 6281670"/>
                <a:gd name="connsiteX227" fmla="*/ 3920972 w 8613217"/>
                <a:gd name="connsiteY227" fmla="*/ 5996544 h 6281670"/>
                <a:gd name="connsiteX228" fmla="*/ 3918953 w 8613217"/>
                <a:gd name="connsiteY228" fmla="*/ 6053077 h 6281670"/>
                <a:gd name="connsiteX229" fmla="*/ 3931741 w 8613217"/>
                <a:gd name="connsiteY229" fmla="*/ 6077978 h 6281670"/>
                <a:gd name="connsiteX230" fmla="*/ 3951931 w 8613217"/>
                <a:gd name="connsiteY230" fmla="*/ 6055769 h 6281670"/>
                <a:gd name="connsiteX231" fmla="*/ 3972121 w 8613217"/>
                <a:gd name="connsiteY231" fmla="*/ 5988468 h 6281670"/>
                <a:gd name="connsiteX232" fmla="*/ 3994331 w 8613217"/>
                <a:gd name="connsiteY232" fmla="*/ 5968277 h 6281670"/>
                <a:gd name="connsiteX233" fmla="*/ 4005099 w 8613217"/>
                <a:gd name="connsiteY233" fmla="*/ 5995198 h 6281670"/>
                <a:gd name="connsiteX234" fmla="*/ 4071054 w 8613217"/>
                <a:gd name="connsiteY234" fmla="*/ 6040290 h 6281670"/>
                <a:gd name="connsiteX235" fmla="*/ 4100667 w 8613217"/>
                <a:gd name="connsiteY235" fmla="*/ 6026829 h 6281670"/>
                <a:gd name="connsiteX236" fmla="*/ 4110089 w 8613217"/>
                <a:gd name="connsiteY236" fmla="*/ 5993179 h 6281670"/>
                <a:gd name="connsiteX237" fmla="*/ 4124895 w 8613217"/>
                <a:gd name="connsiteY237" fmla="*/ 6032214 h 6281670"/>
                <a:gd name="connsiteX238" fmla="*/ 4117492 w 8613217"/>
                <a:gd name="connsiteY238" fmla="*/ 6106918 h 6281670"/>
                <a:gd name="connsiteX239" fmla="*/ 4080476 w 8613217"/>
                <a:gd name="connsiteY239" fmla="*/ 6141242 h 6281670"/>
                <a:gd name="connsiteX240" fmla="*/ 4176717 w 8613217"/>
                <a:gd name="connsiteY240" fmla="*/ 6189025 h 6281670"/>
                <a:gd name="connsiteX241" fmla="*/ 4170660 w 8613217"/>
                <a:gd name="connsiteY241" fmla="*/ 6271133 h 6281670"/>
                <a:gd name="connsiteX242" fmla="*/ 4195562 w 8613217"/>
                <a:gd name="connsiteY242" fmla="*/ 6277863 h 6281670"/>
                <a:gd name="connsiteX243" fmla="*/ 4261517 w 8613217"/>
                <a:gd name="connsiteY243" fmla="*/ 6267768 h 6281670"/>
                <a:gd name="connsiteX244" fmla="*/ 4289784 w 8613217"/>
                <a:gd name="connsiteY244" fmla="*/ 6247578 h 6281670"/>
                <a:gd name="connsiteX245" fmla="*/ 4295840 w 8613217"/>
                <a:gd name="connsiteY245" fmla="*/ 6204505 h 6281670"/>
                <a:gd name="connsiteX246" fmla="*/ 4305936 w 8613217"/>
                <a:gd name="connsiteY246" fmla="*/ 6182969 h 6281670"/>
                <a:gd name="connsiteX247" fmla="*/ 4324107 w 8613217"/>
                <a:gd name="connsiteY247" fmla="*/ 6199794 h 6281670"/>
                <a:gd name="connsiteX248" fmla="*/ 4336894 w 8613217"/>
                <a:gd name="connsiteY248" fmla="*/ 6230752 h 6281670"/>
                <a:gd name="connsiteX249" fmla="*/ 4342951 w 8613217"/>
                <a:gd name="connsiteY249" fmla="*/ 6226714 h 6281670"/>
                <a:gd name="connsiteX250" fmla="*/ 4369872 w 8613217"/>
                <a:gd name="connsiteY250" fmla="*/ 6185660 h 6281670"/>
                <a:gd name="connsiteX251" fmla="*/ 4382659 w 8613217"/>
                <a:gd name="connsiteY251" fmla="*/ 6234791 h 6281670"/>
                <a:gd name="connsiteX252" fmla="*/ 4406888 w 8613217"/>
                <a:gd name="connsiteY252" fmla="*/ 6265749 h 6281670"/>
                <a:gd name="connsiteX253" fmla="*/ 4484284 w 8613217"/>
                <a:gd name="connsiteY253" fmla="*/ 6275171 h 6281670"/>
                <a:gd name="connsiteX254" fmla="*/ 4499090 w 8613217"/>
                <a:gd name="connsiteY254" fmla="*/ 6272479 h 6281670"/>
                <a:gd name="connsiteX255" fmla="*/ 4512551 w 8613217"/>
                <a:gd name="connsiteY255" fmla="*/ 6181622 h 6281670"/>
                <a:gd name="connsiteX256" fmla="*/ 4572449 w 8613217"/>
                <a:gd name="connsiteY256" fmla="*/ 6153356 h 6281670"/>
                <a:gd name="connsiteX257" fmla="*/ 4575814 w 8613217"/>
                <a:gd name="connsiteY257" fmla="*/ 6127781 h 6281670"/>
                <a:gd name="connsiteX258" fmla="*/ 4538125 w 8613217"/>
                <a:gd name="connsiteY258" fmla="*/ 6076633 h 6281670"/>
                <a:gd name="connsiteX259" fmla="*/ 4536779 w 8613217"/>
                <a:gd name="connsiteY259" fmla="*/ 6042309 h 6281670"/>
                <a:gd name="connsiteX260" fmla="*/ 4573122 w 8613217"/>
                <a:gd name="connsiteY260" fmla="*/ 6032214 h 6281670"/>
                <a:gd name="connsiteX261" fmla="*/ 4637731 w 8613217"/>
                <a:gd name="connsiteY261" fmla="*/ 6051058 h 6281670"/>
                <a:gd name="connsiteX262" fmla="*/ 4665997 w 8613217"/>
                <a:gd name="connsiteY262" fmla="*/ 6029522 h 6281670"/>
                <a:gd name="connsiteX263" fmla="*/ 4665997 w 8613217"/>
                <a:gd name="connsiteY263" fmla="*/ 5985776 h 6281670"/>
                <a:gd name="connsiteX264" fmla="*/ 4681477 w 8613217"/>
                <a:gd name="connsiteY264" fmla="*/ 5966931 h 6281670"/>
                <a:gd name="connsiteX265" fmla="*/ 4701667 w 8613217"/>
                <a:gd name="connsiteY265" fmla="*/ 5981065 h 6281670"/>
                <a:gd name="connsiteX266" fmla="*/ 4724550 w 8613217"/>
                <a:gd name="connsiteY266" fmla="*/ 6054423 h 6281670"/>
                <a:gd name="connsiteX267" fmla="*/ 4743394 w 8613217"/>
                <a:gd name="connsiteY267" fmla="*/ 6073268 h 6281670"/>
                <a:gd name="connsiteX268" fmla="*/ 4752143 w 8613217"/>
                <a:gd name="connsiteY268" fmla="*/ 6050385 h 6281670"/>
                <a:gd name="connsiteX269" fmla="*/ 4752143 w 8613217"/>
                <a:gd name="connsiteY269" fmla="*/ 5996544 h 6281670"/>
                <a:gd name="connsiteX270" fmla="*/ 4800600 w 8613217"/>
                <a:gd name="connsiteY270" fmla="*/ 6046347 h 6281670"/>
                <a:gd name="connsiteX271" fmla="*/ 4859825 w 8613217"/>
                <a:gd name="connsiteY271" fmla="*/ 6088747 h 6281670"/>
                <a:gd name="connsiteX272" fmla="*/ 4932511 w 8613217"/>
                <a:gd name="connsiteY272" fmla="*/ 6036252 h 6281670"/>
                <a:gd name="connsiteX273" fmla="*/ 4919050 w 8613217"/>
                <a:gd name="connsiteY273" fmla="*/ 5940011 h 6281670"/>
                <a:gd name="connsiteX274" fmla="*/ 4830213 w 8613217"/>
                <a:gd name="connsiteY274" fmla="*/ 5933281 h 6281670"/>
                <a:gd name="connsiteX275" fmla="*/ 4779064 w 8613217"/>
                <a:gd name="connsiteY275" fmla="*/ 5876074 h 6281670"/>
                <a:gd name="connsiteX276" fmla="*/ 4778391 w 8613217"/>
                <a:gd name="connsiteY276" fmla="*/ 5829637 h 6281670"/>
                <a:gd name="connsiteX277" fmla="*/ 5091342 w 8613217"/>
                <a:gd name="connsiteY277" fmla="*/ 5236712 h 6281670"/>
                <a:gd name="connsiteX278" fmla="*/ 5116243 w 8613217"/>
                <a:gd name="connsiteY278" fmla="*/ 5202389 h 6281670"/>
                <a:gd name="connsiteX279" fmla="*/ 5269690 w 8613217"/>
                <a:gd name="connsiteY279" fmla="*/ 5086631 h 6281670"/>
                <a:gd name="connsiteX280" fmla="*/ 5744837 w 8613217"/>
                <a:gd name="connsiteY280" fmla="*/ 4795889 h 6281670"/>
                <a:gd name="connsiteX281" fmla="*/ 5814830 w 8613217"/>
                <a:gd name="connsiteY281" fmla="*/ 4775699 h 6281670"/>
                <a:gd name="connsiteX282" fmla="*/ 6103553 w 8613217"/>
                <a:gd name="connsiteY282" fmla="*/ 4765603 h 6281670"/>
                <a:gd name="connsiteX283" fmla="*/ 7086824 w 8613217"/>
                <a:gd name="connsiteY283" fmla="*/ 4811369 h 6281670"/>
                <a:gd name="connsiteX284" fmla="*/ 7489959 w 8613217"/>
                <a:gd name="connsiteY284" fmla="*/ 4805311 h 6281670"/>
                <a:gd name="connsiteX285" fmla="*/ 7516880 w 8613217"/>
                <a:gd name="connsiteY285" fmla="*/ 4801946 h 6281670"/>
                <a:gd name="connsiteX286" fmla="*/ 7536397 w 8613217"/>
                <a:gd name="connsiteY286" fmla="*/ 4800600 h 6281670"/>
                <a:gd name="connsiteX287" fmla="*/ 7619850 w 8613217"/>
                <a:gd name="connsiteY287" fmla="*/ 4791178 h 6281670"/>
                <a:gd name="connsiteX288" fmla="*/ 7661577 w 8613217"/>
                <a:gd name="connsiteY288" fmla="*/ 4813388 h 6281670"/>
                <a:gd name="connsiteX289" fmla="*/ 7920014 w 8613217"/>
                <a:gd name="connsiteY289" fmla="*/ 5004523 h 6281670"/>
                <a:gd name="connsiteX290" fmla="*/ 8354780 w 8613217"/>
                <a:gd name="connsiteY290" fmla="*/ 4830886 h 6281670"/>
                <a:gd name="connsiteX291" fmla="*/ 8579567 w 8613217"/>
                <a:gd name="connsiteY291" fmla="*/ 4409580 h 6281670"/>
                <a:gd name="connsiteX292" fmla="*/ 8613217 w 8613217"/>
                <a:gd name="connsiteY292" fmla="*/ 4250076 h 6281670"/>
                <a:gd name="connsiteX293" fmla="*/ 8613217 w 8613217"/>
                <a:gd name="connsiteY293" fmla="*/ 4196235 h 6281670"/>
                <a:gd name="connsiteX294" fmla="*/ 8420062 w 8613217"/>
                <a:gd name="connsiteY294" fmla="*/ 4211041 h 6281670"/>
                <a:gd name="connsiteX295" fmla="*/ 4571776 w 8613217"/>
                <a:gd name="connsiteY295" fmla="*/ 915970 h 6281670"/>
                <a:gd name="connsiteX296" fmla="*/ 4583890 w 8613217"/>
                <a:gd name="connsiteY296" fmla="*/ 888377 h 6281670"/>
                <a:gd name="connsiteX297" fmla="*/ 4571776 w 8613217"/>
                <a:gd name="connsiteY297" fmla="*/ 915970 h 6281670"/>
                <a:gd name="connsiteX298" fmla="*/ 2362948 w 8613217"/>
                <a:gd name="connsiteY298" fmla="*/ 965100 h 6281670"/>
                <a:gd name="connsiteX299" fmla="*/ 2363621 w 8613217"/>
                <a:gd name="connsiteY299" fmla="*/ 962408 h 6281670"/>
                <a:gd name="connsiteX300" fmla="*/ 2368332 w 8613217"/>
                <a:gd name="connsiteY300" fmla="*/ 967119 h 6281670"/>
                <a:gd name="connsiteX301" fmla="*/ 2362948 w 8613217"/>
                <a:gd name="connsiteY301" fmla="*/ 965100 h 6281670"/>
                <a:gd name="connsiteX302" fmla="*/ 2435633 w 8613217"/>
                <a:gd name="connsiteY302" fmla="*/ 1055284 h 6281670"/>
                <a:gd name="connsiteX303" fmla="*/ 2426211 w 8613217"/>
                <a:gd name="connsiteY303" fmla="*/ 1053265 h 6281670"/>
                <a:gd name="connsiteX304" fmla="*/ 2370351 w 8613217"/>
                <a:gd name="connsiteY304" fmla="*/ 968465 h 6281670"/>
                <a:gd name="connsiteX305" fmla="*/ 2432268 w 8613217"/>
                <a:gd name="connsiteY305" fmla="*/ 1045862 h 6281670"/>
                <a:gd name="connsiteX306" fmla="*/ 2435633 w 8613217"/>
                <a:gd name="connsiteY306" fmla="*/ 1055284 h 6281670"/>
                <a:gd name="connsiteX307" fmla="*/ 695895 w 8613217"/>
                <a:gd name="connsiteY307" fmla="*/ 1016922 h 6281670"/>
                <a:gd name="connsiteX308" fmla="*/ 692530 w 8613217"/>
                <a:gd name="connsiteY308" fmla="*/ 1005481 h 6281670"/>
                <a:gd name="connsiteX309" fmla="*/ 695895 w 8613217"/>
                <a:gd name="connsiteY309" fmla="*/ 1016922 h 6281670"/>
                <a:gd name="connsiteX310" fmla="*/ 4511205 w 8613217"/>
                <a:gd name="connsiteY310" fmla="*/ 6014042 h 6281670"/>
                <a:gd name="connsiteX311" fmla="*/ 4537452 w 8613217"/>
                <a:gd name="connsiteY311" fmla="*/ 5944049 h 6281670"/>
                <a:gd name="connsiteX312" fmla="*/ 4511205 w 8613217"/>
                <a:gd name="connsiteY312" fmla="*/ 6014042 h 6281670"/>
                <a:gd name="connsiteX313" fmla="*/ 4750797 w 8613217"/>
                <a:gd name="connsiteY313" fmla="*/ 5917128 h 6281670"/>
                <a:gd name="connsiteX314" fmla="*/ 4741375 w 8613217"/>
                <a:gd name="connsiteY314" fmla="*/ 5939338 h 6281670"/>
                <a:gd name="connsiteX315" fmla="*/ 4732626 w 8613217"/>
                <a:gd name="connsiteY315" fmla="*/ 5935300 h 6281670"/>
                <a:gd name="connsiteX316" fmla="*/ 4727915 w 8613217"/>
                <a:gd name="connsiteY316" fmla="*/ 5907706 h 6281670"/>
                <a:gd name="connsiteX317" fmla="*/ 4750797 w 8613217"/>
                <a:gd name="connsiteY317" fmla="*/ 5875402 h 6281670"/>
                <a:gd name="connsiteX318" fmla="*/ 4750797 w 8613217"/>
                <a:gd name="connsiteY318" fmla="*/ 5917128 h 6281670"/>
                <a:gd name="connsiteX319" fmla="*/ 4875978 w 8613217"/>
                <a:gd name="connsiteY319" fmla="*/ 5457461 h 6281670"/>
                <a:gd name="connsiteX320" fmla="*/ 4616868 w 8613217"/>
                <a:gd name="connsiteY320" fmla="*/ 5877421 h 6281670"/>
                <a:gd name="connsiteX321" fmla="*/ 4562354 w 8613217"/>
                <a:gd name="connsiteY321" fmla="*/ 5884824 h 6281670"/>
                <a:gd name="connsiteX322" fmla="*/ 4880015 w 8613217"/>
                <a:gd name="connsiteY322" fmla="*/ 5419772 h 6281670"/>
                <a:gd name="connsiteX323" fmla="*/ 4875978 w 8613217"/>
                <a:gd name="connsiteY323" fmla="*/ 5457461 h 6281670"/>
                <a:gd name="connsiteX324" fmla="*/ 5020675 w 8613217"/>
                <a:gd name="connsiteY324" fmla="*/ 5141145 h 6281670"/>
                <a:gd name="connsiteX325" fmla="*/ 4989717 w 8613217"/>
                <a:gd name="connsiteY325" fmla="*/ 5179506 h 6281670"/>
                <a:gd name="connsiteX326" fmla="*/ 4445922 w 8613217"/>
                <a:gd name="connsiteY326" fmla="*/ 5878767 h 6281670"/>
                <a:gd name="connsiteX327" fmla="*/ 4415637 w 8613217"/>
                <a:gd name="connsiteY327" fmla="*/ 5953471 h 6281670"/>
                <a:gd name="connsiteX328" fmla="*/ 4357085 w 8613217"/>
                <a:gd name="connsiteY328" fmla="*/ 6075286 h 6281670"/>
                <a:gd name="connsiteX329" fmla="*/ 4338240 w 8613217"/>
                <a:gd name="connsiteY329" fmla="*/ 6125762 h 6281670"/>
                <a:gd name="connsiteX330" fmla="*/ 4322761 w 8613217"/>
                <a:gd name="connsiteY330" fmla="*/ 6080671 h 6281670"/>
                <a:gd name="connsiteX331" fmla="*/ 4306609 w 8613217"/>
                <a:gd name="connsiteY331" fmla="*/ 6061826 h 6281670"/>
                <a:gd name="connsiteX332" fmla="*/ 4295168 w 8613217"/>
                <a:gd name="connsiteY332" fmla="*/ 6082689 h 6281670"/>
                <a:gd name="connsiteX333" fmla="*/ 4292475 w 8613217"/>
                <a:gd name="connsiteY333" fmla="*/ 6112302 h 6281670"/>
                <a:gd name="connsiteX334" fmla="*/ 4277669 w 8613217"/>
                <a:gd name="connsiteY334" fmla="*/ 6097496 h 6281670"/>
                <a:gd name="connsiteX335" fmla="*/ 4183447 w 8613217"/>
                <a:gd name="connsiteY335" fmla="*/ 5282478 h 6281670"/>
                <a:gd name="connsiteX336" fmla="*/ 4412945 w 8613217"/>
                <a:gd name="connsiteY336" fmla="*/ 4743394 h 6281670"/>
                <a:gd name="connsiteX337" fmla="*/ 5036828 w 8613217"/>
                <a:gd name="connsiteY337" fmla="*/ 3935106 h 6281670"/>
                <a:gd name="connsiteX338" fmla="*/ 5054999 w 8613217"/>
                <a:gd name="connsiteY338" fmla="*/ 3966064 h 6281670"/>
                <a:gd name="connsiteX339" fmla="*/ 5020675 w 8613217"/>
                <a:gd name="connsiteY33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262669 w 8613217"/>
                <a:gd name="connsiteY212" fmla="*/ 3072976 h 6281670"/>
                <a:gd name="connsiteX213" fmla="*/ 2434960 w 8613217"/>
                <a:gd name="connsiteY213" fmla="*/ 3101243 h 6281670"/>
                <a:gd name="connsiteX214" fmla="*/ 2635518 w 8613217"/>
                <a:gd name="connsiteY214" fmla="*/ 3164506 h 6281670"/>
                <a:gd name="connsiteX215" fmla="*/ 3038653 w 8613217"/>
                <a:gd name="connsiteY215" fmla="*/ 3453902 h 6281670"/>
                <a:gd name="connsiteX216" fmla="*/ 3580428 w 8613217"/>
                <a:gd name="connsiteY216" fmla="*/ 4087880 h 6281670"/>
                <a:gd name="connsiteX217" fmla="*/ 3776274 w 8613217"/>
                <a:gd name="connsiteY217" fmla="*/ 4626290 h 6281670"/>
                <a:gd name="connsiteX218" fmla="*/ 3813963 w 8613217"/>
                <a:gd name="connsiteY218" fmla="*/ 4802619 h 6281670"/>
                <a:gd name="connsiteX219" fmla="*/ 3811944 w 8613217"/>
                <a:gd name="connsiteY219" fmla="*/ 5407658 h 6281670"/>
                <a:gd name="connsiteX220" fmla="*/ 3881265 w 8613217"/>
                <a:gd name="connsiteY220" fmla="*/ 5874056 h 6281670"/>
                <a:gd name="connsiteX221" fmla="*/ 3879919 w 8613217"/>
                <a:gd name="connsiteY221" fmla="*/ 5898957 h 6281670"/>
                <a:gd name="connsiteX222" fmla="*/ 3757430 w 8613217"/>
                <a:gd name="connsiteY222" fmla="*/ 5946068 h 6281670"/>
                <a:gd name="connsiteX223" fmla="*/ 3743970 w 8613217"/>
                <a:gd name="connsiteY223" fmla="*/ 6053750 h 6281670"/>
                <a:gd name="connsiteX224" fmla="*/ 3803195 w 8613217"/>
                <a:gd name="connsiteY224" fmla="*/ 6092112 h 6281670"/>
                <a:gd name="connsiteX225" fmla="*/ 3896071 w 8613217"/>
                <a:gd name="connsiteY225" fmla="*/ 6023464 h 6281670"/>
                <a:gd name="connsiteX226" fmla="*/ 3920972 w 8613217"/>
                <a:gd name="connsiteY226" fmla="*/ 5996544 h 6281670"/>
                <a:gd name="connsiteX227" fmla="*/ 3918953 w 8613217"/>
                <a:gd name="connsiteY227" fmla="*/ 6053077 h 6281670"/>
                <a:gd name="connsiteX228" fmla="*/ 3931741 w 8613217"/>
                <a:gd name="connsiteY228" fmla="*/ 6077978 h 6281670"/>
                <a:gd name="connsiteX229" fmla="*/ 3951931 w 8613217"/>
                <a:gd name="connsiteY229" fmla="*/ 6055769 h 6281670"/>
                <a:gd name="connsiteX230" fmla="*/ 3972121 w 8613217"/>
                <a:gd name="connsiteY230" fmla="*/ 5988468 h 6281670"/>
                <a:gd name="connsiteX231" fmla="*/ 3994331 w 8613217"/>
                <a:gd name="connsiteY231" fmla="*/ 5968277 h 6281670"/>
                <a:gd name="connsiteX232" fmla="*/ 4005099 w 8613217"/>
                <a:gd name="connsiteY232" fmla="*/ 5995198 h 6281670"/>
                <a:gd name="connsiteX233" fmla="*/ 4071054 w 8613217"/>
                <a:gd name="connsiteY233" fmla="*/ 6040290 h 6281670"/>
                <a:gd name="connsiteX234" fmla="*/ 4100667 w 8613217"/>
                <a:gd name="connsiteY234" fmla="*/ 6026829 h 6281670"/>
                <a:gd name="connsiteX235" fmla="*/ 4110089 w 8613217"/>
                <a:gd name="connsiteY235" fmla="*/ 5993179 h 6281670"/>
                <a:gd name="connsiteX236" fmla="*/ 4124895 w 8613217"/>
                <a:gd name="connsiteY236" fmla="*/ 6032214 h 6281670"/>
                <a:gd name="connsiteX237" fmla="*/ 4117492 w 8613217"/>
                <a:gd name="connsiteY237" fmla="*/ 6106918 h 6281670"/>
                <a:gd name="connsiteX238" fmla="*/ 4080476 w 8613217"/>
                <a:gd name="connsiteY238" fmla="*/ 6141242 h 6281670"/>
                <a:gd name="connsiteX239" fmla="*/ 4176717 w 8613217"/>
                <a:gd name="connsiteY239" fmla="*/ 6189025 h 6281670"/>
                <a:gd name="connsiteX240" fmla="*/ 4170660 w 8613217"/>
                <a:gd name="connsiteY240" fmla="*/ 6271133 h 6281670"/>
                <a:gd name="connsiteX241" fmla="*/ 4195562 w 8613217"/>
                <a:gd name="connsiteY241" fmla="*/ 6277863 h 6281670"/>
                <a:gd name="connsiteX242" fmla="*/ 4261517 w 8613217"/>
                <a:gd name="connsiteY242" fmla="*/ 6267768 h 6281670"/>
                <a:gd name="connsiteX243" fmla="*/ 4289784 w 8613217"/>
                <a:gd name="connsiteY243" fmla="*/ 6247578 h 6281670"/>
                <a:gd name="connsiteX244" fmla="*/ 4295840 w 8613217"/>
                <a:gd name="connsiteY244" fmla="*/ 6204505 h 6281670"/>
                <a:gd name="connsiteX245" fmla="*/ 4305936 w 8613217"/>
                <a:gd name="connsiteY245" fmla="*/ 6182969 h 6281670"/>
                <a:gd name="connsiteX246" fmla="*/ 4324107 w 8613217"/>
                <a:gd name="connsiteY246" fmla="*/ 6199794 h 6281670"/>
                <a:gd name="connsiteX247" fmla="*/ 4336894 w 8613217"/>
                <a:gd name="connsiteY247" fmla="*/ 6230752 h 6281670"/>
                <a:gd name="connsiteX248" fmla="*/ 4342951 w 8613217"/>
                <a:gd name="connsiteY248" fmla="*/ 6226714 h 6281670"/>
                <a:gd name="connsiteX249" fmla="*/ 4369872 w 8613217"/>
                <a:gd name="connsiteY249" fmla="*/ 6185660 h 6281670"/>
                <a:gd name="connsiteX250" fmla="*/ 4382659 w 8613217"/>
                <a:gd name="connsiteY250" fmla="*/ 6234791 h 6281670"/>
                <a:gd name="connsiteX251" fmla="*/ 4406888 w 8613217"/>
                <a:gd name="connsiteY251" fmla="*/ 6265749 h 6281670"/>
                <a:gd name="connsiteX252" fmla="*/ 4484284 w 8613217"/>
                <a:gd name="connsiteY252" fmla="*/ 6275171 h 6281670"/>
                <a:gd name="connsiteX253" fmla="*/ 4499090 w 8613217"/>
                <a:gd name="connsiteY253" fmla="*/ 6272479 h 6281670"/>
                <a:gd name="connsiteX254" fmla="*/ 4512551 w 8613217"/>
                <a:gd name="connsiteY254" fmla="*/ 6181622 h 6281670"/>
                <a:gd name="connsiteX255" fmla="*/ 4572449 w 8613217"/>
                <a:gd name="connsiteY255" fmla="*/ 6153356 h 6281670"/>
                <a:gd name="connsiteX256" fmla="*/ 4575814 w 8613217"/>
                <a:gd name="connsiteY256" fmla="*/ 6127781 h 6281670"/>
                <a:gd name="connsiteX257" fmla="*/ 4538125 w 8613217"/>
                <a:gd name="connsiteY257" fmla="*/ 6076633 h 6281670"/>
                <a:gd name="connsiteX258" fmla="*/ 4536779 w 8613217"/>
                <a:gd name="connsiteY258" fmla="*/ 6042309 h 6281670"/>
                <a:gd name="connsiteX259" fmla="*/ 4573122 w 8613217"/>
                <a:gd name="connsiteY259" fmla="*/ 6032214 h 6281670"/>
                <a:gd name="connsiteX260" fmla="*/ 4637731 w 8613217"/>
                <a:gd name="connsiteY260" fmla="*/ 6051058 h 6281670"/>
                <a:gd name="connsiteX261" fmla="*/ 4665997 w 8613217"/>
                <a:gd name="connsiteY261" fmla="*/ 6029522 h 6281670"/>
                <a:gd name="connsiteX262" fmla="*/ 4665997 w 8613217"/>
                <a:gd name="connsiteY262" fmla="*/ 5985776 h 6281670"/>
                <a:gd name="connsiteX263" fmla="*/ 4681477 w 8613217"/>
                <a:gd name="connsiteY263" fmla="*/ 5966931 h 6281670"/>
                <a:gd name="connsiteX264" fmla="*/ 4701667 w 8613217"/>
                <a:gd name="connsiteY264" fmla="*/ 5981065 h 6281670"/>
                <a:gd name="connsiteX265" fmla="*/ 4724550 w 8613217"/>
                <a:gd name="connsiteY265" fmla="*/ 6054423 h 6281670"/>
                <a:gd name="connsiteX266" fmla="*/ 4743394 w 8613217"/>
                <a:gd name="connsiteY266" fmla="*/ 6073268 h 6281670"/>
                <a:gd name="connsiteX267" fmla="*/ 4752143 w 8613217"/>
                <a:gd name="connsiteY267" fmla="*/ 6050385 h 6281670"/>
                <a:gd name="connsiteX268" fmla="*/ 4752143 w 8613217"/>
                <a:gd name="connsiteY268" fmla="*/ 5996544 h 6281670"/>
                <a:gd name="connsiteX269" fmla="*/ 4800600 w 8613217"/>
                <a:gd name="connsiteY269" fmla="*/ 6046347 h 6281670"/>
                <a:gd name="connsiteX270" fmla="*/ 4859825 w 8613217"/>
                <a:gd name="connsiteY270" fmla="*/ 6088747 h 6281670"/>
                <a:gd name="connsiteX271" fmla="*/ 4932511 w 8613217"/>
                <a:gd name="connsiteY271" fmla="*/ 6036252 h 6281670"/>
                <a:gd name="connsiteX272" fmla="*/ 4919050 w 8613217"/>
                <a:gd name="connsiteY272" fmla="*/ 5940011 h 6281670"/>
                <a:gd name="connsiteX273" fmla="*/ 4830213 w 8613217"/>
                <a:gd name="connsiteY273" fmla="*/ 5933281 h 6281670"/>
                <a:gd name="connsiteX274" fmla="*/ 4779064 w 8613217"/>
                <a:gd name="connsiteY274" fmla="*/ 5876074 h 6281670"/>
                <a:gd name="connsiteX275" fmla="*/ 4778391 w 8613217"/>
                <a:gd name="connsiteY275" fmla="*/ 5829637 h 6281670"/>
                <a:gd name="connsiteX276" fmla="*/ 5091342 w 8613217"/>
                <a:gd name="connsiteY276" fmla="*/ 5236712 h 6281670"/>
                <a:gd name="connsiteX277" fmla="*/ 5116243 w 8613217"/>
                <a:gd name="connsiteY277" fmla="*/ 5202389 h 6281670"/>
                <a:gd name="connsiteX278" fmla="*/ 5269690 w 8613217"/>
                <a:gd name="connsiteY278" fmla="*/ 5086631 h 6281670"/>
                <a:gd name="connsiteX279" fmla="*/ 5744837 w 8613217"/>
                <a:gd name="connsiteY279" fmla="*/ 4795889 h 6281670"/>
                <a:gd name="connsiteX280" fmla="*/ 5814830 w 8613217"/>
                <a:gd name="connsiteY280" fmla="*/ 4775699 h 6281670"/>
                <a:gd name="connsiteX281" fmla="*/ 6103553 w 8613217"/>
                <a:gd name="connsiteY281" fmla="*/ 4765603 h 6281670"/>
                <a:gd name="connsiteX282" fmla="*/ 7086824 w 8613217"/>
                <a:gd name="connsiteY282" fmla="*/ 4811369 h 6281670"/>
                <a:gd name="connsiteX283" fmla="*/ 7489959 w 8613217"/>
                <a:gd name="connsiteY283" fmla="*/ 4805311 h 6281670"/>
                <a:gd name="connsiteX284" fmla="*/ 7516880 w 8613217"/>
                <a:gd name="connsiteY284" fmla="*/ 4801946 h 6281670"/>
                <a:gd name="connsiteX285" fmla="*/ 7536397 w 8613217"/>
                <a:gd name="connsiteY285" fmla="*/ 4800600 h 6281670"/>
                <a:gd name="connsiteX286" fmla="*/ 7619850 w 8613217"/>
                <a:gd name="connsiteY286" fmla="*/ 4791178 h 6281670"/>
                <a:gd name="connsiteX287" fmla="*/ 7661577 w 8613217"/>
                <a:gd name="connsiteY287" fmla="*/ 4813388 h 6281670"/>
                <a:gd name="connsiteX288" fmla="*/ 7920014 w 8613217"/>
                <a:gd name="connsiteY288" fmla="*/ 5004523 h 6281670"/>
                <a:gd name="connsiteX289" fmla="*/ 8354780 w 8613217"/>
                <a:gd name="connsiteY289" fmla="*/ 4830886 h 6281670"/>
                <a:gd name="connsiteX290" fmla="*/ 8579567 w 8613217"/>
                <a:gd name="connsiteY290" fmla="*/ 4409580 h 6281670"/>
                <a:gd name="connsiteX291" fmla="*/ 8613217 w 8613217"/>
                <a:gd name="connsiteY291" fmla="*/ 4250076 h 6281670"/>
                <a:gd name="connsiteX292" fmla="*/ 8613217 w 8613217"/>
                <a:gd name="connsiteY292" fmla="*/ 4196235 h 6281670"/>
                <a:gd name="connsiteX293" fmla="*/ 8420062 w 8613217"/>
                <a:gd name="connsiteY293" fmla="*/ 4211041 h 6281670"/>
                <a:gd name="connsiteX294" fmla="*/ 4571776 w 8613217"/>
                <a:gd name="connsiteY294" fmla="*/ 915970 h 6281670"/>
                <a:gd name="connsiteX295" fmla="*/ 4583890 w 8613217"/>
                <a:gd name="connsiteY295" fmla="*/ 888377 h 6281670"/>
                <a:gd name="connsiteX296" fmla="*/ 4571776 w 8613217"/>
                <a:gd name="connsiteY296" fmla="*/ 915970 h 6281670"/>
                <a:gd name="connsiteX297" fmla="*/ 2362948 w 8613217"/>
                <a:gd name="connsiteY297" fmla="*/ 965100 h 6281670"/>
                <a:gd name="connsiteX298" fmla="*/ 2363621 w 8613217"/>
                <a:gd name="connsiteY298" fmla="*/ 962408 h 6281670"/>
                <a:gd name="connsiteX299" fmla="*/ 2368332 w 8613217"/>
                <a:gd name="connsiteY299" fmla="*/ 967119 h 6281670"/>
                <a:gd name="connsiteX300" fmla="*/ 2362948 w 8613217"/>
                <a:gd name="connsiteY300" fmla="*/ 965100 h 6281670"/>
                <a:gd name="connsiteX301" fmla="*/ 2435633 w 8613217"/>
                <a:gd name="connsiteY301" fmla="*/ 1055284 h 6281670"/>
                <a:gd name="connsiteX302" fmla="*/ 2426211 w 8613217"/>
                <a:gd name="connsiteY302" fmla="*/ 1053265 h 6281670"/>
                <a:gd name="connsiteX303" fmla="*/ 2370351 w 8613217"/>
                <a:gd name="connsiteY303" fmla="*/ 968465 h 6281670"/>
                <a:gd name="connsiteX304" fmla="*/ 2432268 w 8613217"/>
                <a:gd name="connsiteY304" fmla="*/ 1045862 h 6281670"/>
                <a:gd name="connsiteX305" fmla="*/ 2435633 w 8613217"/>
                <a:gd name="connsiteY305" fmla="*/ 1055284 h 6281670"/>
                <a:gd name="connsiteX306" fmla="*/ 695895 w 8613217"/>
                <a:gd name="connsiteY306" fmla="*/ 1016922 h 6281670"/>
                <a:gd name="connsiteX307" fmla="*/ 692530 w 8613217"/>
                <a:gd name="connsiteY307" fmla="*/ 1005481 h 6281670"/>
                <a:gd name="connsiteX308" fmla="*/ 695895 w 8613217"/>
                <a:gd name="connsiteY308" fmla="*/ 1016922 h 6281670"/>
                <a:gd name="connsiteX309" fmla="*/ 4511205 w 8613217"/>
                <a:gd name="connsiteY309" fmla="*/ 6014042 h 6281670"/>
                <a:gd name="connsiteX310" fmla="*/ 4537452 w 8613217"/>
                <a:gd name="connsiteY310" fmla="*/ 5944049 h 6281670"/>
                <a:gd name="connsiteX311" fmla="*/ 4511205 w 8613217"/>
                <a:gd name="connsiteY311" fmla="*/ 6014042 h 6281670"/>
                <a:gd name="connsiteX312" fmla="*/ 4750797 w 8613217"/>
                <a:gd name="connsiteY312" fmla="*/ 5917128 h 6281670"/>
                <a:gd name="connsiteX313" fmla="*/ 4741375 w 8613217"/>
                <a:gd name="connsiteY313" fmla="*/ 5939338 h 6281670"/>
                <a:gd name="connsiteX314" fmla="*/ 4732626 w 8613217"/>
                <a:gd name="connsiteY314" fmla="*/ 5935300 h 6281670"/>
                <a:gd name="connsiteX315" fmla="*/ 4727915 w 8613217"/>
                <a:gd name="connsiteY315" fmla="*/ 5907706 h 6281670"/>
                <a:gd name="connsiteX316" fmla="*/ 4750797 w 8613217"/>
                <a:gd name="connsiteY316" fmla="*/ 5875402 h 6281670"/>
                <a:gd name="connsiteX317" fmla="*/ 4750797 w 8613217"/>
                <a:gd name="connsiteY317" fmla="*/ 5917128 h 6281670"/>
                <a:gd name="connsiteX318" fmla="*/ 4875978 w 8613217"/>
                <a:gd name="connsiteY318" fmla="*/ 5457461 h 6281670"/>
                <a:gd name="connsiteX319" fmla="*/ 4616868 w 8613217"/>
                <a:gd name="connsiteY319" fmla="*/ 5877421 h 6281670"/>
                <a:gd name="connsiteX320" fmla="*/ 4562354 w 8613217"/>
                <a:gd name="connsiteY320" fmla="*/ 5884824 h 6281670"/>
                <a:gd name="connsiteX321" fmla="*/ 4880015 w 8613217"/>
                <a:gd name="connsiteY321" fmla="*/ 5419772 h 6281670"/>
                <a:gd name="connsiteX322" fmla="*/ 4875978 w 8613217"/>
                <a:gd name="connsiteY322" fmla="*/ 5457461 h 6281670"/>
                <a:gd name="connsiteX323" fmla="*/ 5020675 w 8613217"/>
                <a:gd name="connsiteY323" fmla="*/ 5141145 h 6281670"/>
                <a:gd name="connsiteX324" fmla="*/ 4989717 w 8613217"/>
                <a:gd name="connsiteY324" fmla="*/ 5179506 h 6281670"/>
                <a:gd name="connsiteX325" fmla="*/ 4445922 w 8613217"/>
                <a:gd name="connsiteY325" fmla="*/ 5878767 h 6281670"/>
                <a:gd name="connsiteX326" fmla="*/ 4415637 w 8613217"/>
                <a:gd name="connsiteY326" fmla="*/ 5953471 h 6281670"/>
                <a:gd name="connsiteX327" fmla="*/ 4357085 w 8613217"/>
                <a:gd name="connsiteY327" fmla="*/ 6075286 h 6281670"/>
                <a:gd name="connsiteX328" fmla="*/ 4338240 w 8613217"/>
                <a:gd name="connsiteY328" fmla="*/ 6125762 h 6281670"/>
                <a:gd name="connsiteX329" fmla="*/ 4322761 w 8613217"/>
                <a:gd name="connsiteY329" fmla="*/ 6080671 h 6281670"/>
                <a:gd name="connsiteX330" fmla="*/ 4306609 w 8613217"/>
                <a:gd name="connsiteY330" fmla="*/ 6061826 h 6281670"/>
                <a:gd name="connsiteX331" fmla="*/ 4295168 w 8613217"/>
                <a:gd name="connsiteY331" fmla="*/ 6082689 h 6281670"/>
                <a:gd name="connsiteX332" fmla="*/ 4292475 w 8613217"/>
                <a:gd name="connsiteY332" fmla="*/ 6112302 h 6281670"/>
                <a:gd name="connsiteX333" fmla="*/ 4277669 w 8613217"/>
                <a:gd name="connsiteY333" fmla="*/ 6097496 h 6281670"/>
                <a:gd name="connsiteX334" fmla="*/ 4183447 w 8613217"/>
                <a:gd name="connsiteY334" fmla="*/ 5282478 h 6281670"/>
                <a:gd name="connsiteX335" fmla="*/ 4412945 w 8613217"/>
                <a:gd name="connsiteY335" fmla="*/ 4743394 h 6281670"/>
                <a:gd name="connsiteX336" fmla="*/ 5036828 w 8613217"/>
                <a:gd name="connsiteY336" fmla="*/ 3935106 h 6281670"/>
                <a:gd name="connsiteX337" fmla="*/ 5054999 w 8613217"/>
                <a:gd name="connsiteY337" fmla="*/ 3966064 h 6281670"/>
                <a:gd name="connsiteX338" fmla="*/ 5020675 w 8613217"/>
                <a:gd name="connsiteY33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434960 w 8613217"/>
                <a:gd name="connsiteY212" fmla="*/ 3101243 h 6281670"/>
                <a:gd name="connsiteX213" fmla="*/ 2635518 w 8613217"/>
                <a:gd name="connsiteY213" fmla="*/ 3164506 h 6281670"/>
                <a:gd name="connsiteX214" fmla="*/ 3038653 w 8613217"/>
                <a:gd name="connsiteY214" fmla="*/ 3453902 h 6281670"/>
                <a:gd name="connsiteX215" fmla="*/ 3580428 w 8613217"/>
                <a:gd name="connsiteY215" fmla="*/ 4087880 h 6281670"/>
                <a:gd name="connsiteX216" fmla="*/ 3776274 w 8613217"/>
                <a:gd name="connsiteY216" fmla="*/ 4626290 h 6281670"/>
                <a:gd name="connsiteX217" fmla="*/ 3813963 w 8613217"/>
                <a:gd name="connsiteY217" fmla="*/ 4802619 h 6281670"/>
                <a:gd name="connsiteX218" fmla="*/ 3811944 w 8613217"/>
                <a:gd name="connsiteY218" fmla="*/ 5407658 h 6281670"/>
                <a:gd name="connsiteX219" fmla="*/ 3881265 w 8613217"/>
                <a:gd name="connsiteY219" fmla="*/ 5874056 h 6281670"/>
                <a:gd name="connsiteX220" fmla="*/ 3879919 w 8613217"/>
                <a:gd name="connsiteY220" fmla="*/ 5898957 h 6281670"/>
                <a:gd name="connsiteX221" fmla="*/ 3757430 w 8613217"/>
                <a:gd name="connsiteY221" fmla="*/ 5946068 h 6281670"/>
                <a:gd name="connsiteX222" fmla="*/ 3743970 w 8613217"/>
                <a:gd name="connsiteY222" fmla="*/ 6053750 h 6281670"/>
                <a:gd name="connsiteX223" fmla="*/ 3803195 w 8613217"/>
                <a:gd name="connsiteY223" fmla="*/ 6092112 h 6281670"/>
                <a:gd name="connsiteX224" fmla="*/ 3896071 w 8613217"/>
                <a:gd name="connsiteY224" fmla="*/ 6023464 h 6281670"/>
                <a:gd name="connsiteX225" fmla="*/ 3920972 w 8613217"/>
                <a:gd name="connsiteY225" fmla="*/ 5996544 h 6281670"/>
                <a:gd name="connsiteX226" fmla="*/ 3918953 w 8613217"/>
                <a:gd name="connsiteY226" fmla="*/ 6053077 h 6281670"/>
                <a:gd name="connsiteX227" fmla="*/ 3931741 w 8613217"/>
                <a:gd name="connsiteY227" fmla="*/ 6077978 h 6281670"/>
                <a:gd name="connsiteX228" fmla="*/ 3951931 w 8613217"/>
                <a:gd name="connsiteY228" fmla="*/ 6055769 h 6281670"/>
                <a:gd name="connsiteX229" fmla="*/ 3972121 w 8613217"/>
                <a:gd name="connsiteY229" fmla="*/ 5988468 h 6281670"/>
                <a:gd name="connsiteX230" fmla="*/ 3994331 w 8613217"/>
                <a:gd name="connsiteY230" fmla="*/ 5968277 h 6281670"/>
                <a:gd name="connsiteX231" fmla="*/ 4005099 w 8613217"/>
                <a:gd name="connsiteY231" fmla="*/ 5995198 h 6281670"/>
                <a:gd name="connsiteX232" fmla="*/ 4071054 w 8613217"/>
                <a:gd name="connsiteY232" fmla="*/ 6040290 h 6281670"/>
                <a:gd name="connsiteX233" fmla="*/ 4100667 w 8613217"/>
                <a:gd name="connsiteY233" fmla="*/ 6026829 h 6281670"/>
                <a:gd name="connsiteX234" fmla="*/ 4110089 w 8613217"/>
                <a:gd name="connsiteY234" fmla="*/ 5993179 h 6281670"/>
                <a:gd name="connsiteX235" fmla="*/ 4124895 w 8613217"/>
                <a:gd name="connsiteY235" fmla="*/ 6032214 h 6281670"/>
                <a:gd name="connsiteX236" fmla="*/ 4117492 w 8613217"/>
                <a:gd name="connsiteY236" fmla="*/ 6106918 h 6281670"/>
                <a:gd name="connsiteX237" fmla="*/ 4080476 w 8613217"/>
                <a:gd name="connsiteY237" fmla="*/ 6141242 h 6281670"/>
                <a:gd name="connsiteX238" fmla="*/ 4176717 w 8613217"/>
                <a:gd name="connsiteY238" fmla="*/ 6189025 h 6281670"/>
                <a:gd name="connsiteX239" fmla="*/ 4170660 w 8613217"/>
                <a:gd name="connsiteY239" fmla="*/ 6271133 h 6281670"/>
                <a:gd name="connsiteX240" fmla="*/ 4195562 w 8613217"/>
                <a:gd name="connsiteY240" fmla="*/ 6277863 h 6281670"/>
                <a:gd name="connsiteX241" fmla="*/ 4261517 w 8613217"/>
                <a:gd name="connsiteY241" fmla="*/ 6267768 h 6281670"/>
                <a:gd name="connsiteX242" fmla="*/ 4289784 w 8613217"/>
                <a:gd name="connsiteY242" fmla="*/ 6247578 h 6281670"/>
                <a:gd name="connsiteX243" fmla="*/ 4295840 w 8613217"/>
                <a:gd name="connsiteY243" fmla="*/ 6204505 h 6281670"/>
                <a:gd name="connsiteX244" fmla="*/ 4305936 w 8613217"/>
                <a:gd name="connsiteY244" fmla="*/ 6182969 h 6281670"/>
                <a:gd name="connsiteX245" fmla="*/ 4324107 w 8613217"/>
                <a:gd name="connsiteY245" fmla="*/ 6199794 h 6281670"/>
                <a:gd name="connsiteX246" fmla="*/ 4336894 w 8613217"/>
                <a:gd name="connsiteY246" fmla="*/ 6230752 h 6281670"/>
                <a:gd name="connsiteX247" fmla="*/ 4342951 w 8613217"/>
                <a:gd name="connsiteY247" fmla="*/ 6226714 h 6281670"/>
                <a:gd name="connsiteX248" fmla="*/ 4369872 w 8613217"/>
                <a:gd name="connsiteY248" fmla="*/ 6185660 h 6281670"/>
                <a:gd name="connsiteX249" fmla="*/ 4382659 w 8613217"/>
                <a:gd name="connsiteY249" fmla="*/ 6234791 h 6281670"/>
                <a:gd name="connsiteX250" fmla="*/ 4406888 w 8613217"/>
                <a:gd name="connsiteY250" fmla="*/ 6265749 h 6281670"/>
                <a:gd name="connsiteX251" fmla="*/ 4484284 w 8613217"/>
                <a:gd name="connsiteY251" fmla="*/ 6275171 h 6281670"/>
                <a:gd name="connsiteX252" fmla="*/ 4499090 w 8613217"/>
                <a:gd name="connsiteY252" fmla="*/ 6272479 h 6281670"/>
                <a:gd name="connsiteX253" fmla="*/ 4512551 w 8613217"/>
                <a:gd name="connsiteY253" fmla="*/ 6181622 h 6281670"/>
                <a:gd name="connsiteX254" fmla="*/ 4572449 w 8613217"/>
                <a:gd name="connsiteY254" fmla="*/ 6153356 h 6281670"/>
                <a:gd name="connsiteX255" fmla="*/ 4575814 w 8613217"/>
                <a:gd name="connsiteY255" fmla="*/ 6127781 h 6281670"/>
                <a:gd name="connsiteX256" fmla="*/ 4538125 w 8613217"/>
                <a:gd name="connsiteY256" fmla="*/ 6076633 h 6281670"/>
                <a:gd name="connsiteX257" fmla="*/ 4536779 w 8613217"/>
                <a:gd name="connsiteY257" fmla="*/ 6042309 h 6281670"/>
                <a:gd name="connsiteX258" fmla="*/ 4573122 w 8613217"/>
                <a:gd name="connsiteY258" fmla="*/ 6032214 h 6281670"/>
                <a:gd name="connsiteX259" fmla="*/ 4637731 w 8613217"/>
                <a:gd name="connsiteY259" fmla="*/ 6051058 h 6281670"/>
                <a:gd name="connsiteX260" fmla="*/ 4665997 w 8613217"/>
                <a:gd name="connsiteY260" fmla="*/ 6029522 h 6281670"/>
                <a:gd name="connsiteX261" fmla="*/ 4665997 w 8613217"/>
                <a:gd name="connsiteY261" fmla="*/ 5985776 h 6281670"/>
                <a:gd name="connsiteX262" fmla="*/ 4681477 w 8613217"/>
                <a:gd name="connsiteY262" fmla="*/ 5966931 h 6281670"/>
                <a:gd name="connsiteX263" fmla="*/ 4701667 w 8613217"/>
                <a:gd name="connsiteY263" fmla="*/ 5981065 h 6281670"/>
                <a:gd name="connsiteX264" fmla="*/ 4724550 w 8613217"/>
                <a:gd name="connsiteY264" fmla="*/ 6054423 h 6281670"/>
                <a:gd name="connsiteX265" fmla="*/ 4743394 w 8613217"/>
                <a:gd name="connsiteY265" fmla="*/ 6073268 h 6281670"/>
                <a:gd name="connsiteX266" fmla="*/ 4752143 w 8613217"/>
                <a:gd name="connsiteY266" fmla="*/ 6050385 h 6281670"/>
                <a:gd name="connsiteX267" fmla="*/ 4752143 w 8613217"/>
                <a:gd name="connsiteY267" fmla="*/ 5996544 h 6281670"/>
                <a:gd name="connsiteX268" fmla="*/ 4800600 w 8613217"/>
                <a:gd name="connsiteY268" fmla="*/ 6046347 h 6281670"/>
                <a:gd name="connsiteX269" fmla="*/ 4859825 w 8613217"/>
                <a:gd name="connsiteY269" fmla="*/ 6088747 h 6281670"/>
                <a:gd name="connsiteX270" fmla="*/ 4932511 w 8613217"/>
                <a:gd name="connsiteY270" fmla="*/ 6036252 h 6281670"/>
                <a:gd name="connsiteX271" fmla="*/ 4919050 w 8613217"/>
                <a:gd name="connsiteY271" fmla="*/ 5940011 h 6281670"/>
                <a:gd name="connsiteX272" fmla="*/ 4830213 w 8613217"/>
                <a:gd name="connsiteY272" fmla="*/ 5933281 h 6281670"/>
                <a:gd name="connsiteX273" fmla="*/ 4779064 w 8613217"/>
                <a:gd name="connsiteY273" fmla="*/ 5876074 h 6281670"/>
                <a:gd name="connsiteX274" fmla="*/ 4778391 w 8613217"/>
                <a:gd name="connsiteY274" fmla="*/ 5829637 h 6281670"/>
                <a:gd name="connsiteX275" fmla="*/ 5091342 w 8613217"/>
                <a:gd name="connsiteY275" fmla="*/ 5236712 h 6281670"/>
                <a:gd name="connsiteX276" fmla="*/ 5116243 w 8613217"/>
                <a:gd name="connsiteY276" fmla="*/ 5202389 h 6281670"/>
                <a:gd name="connsiteX277" fmla="*/ 5269690 w 8613217"/>
                <a:gd name="connsiteY277" fmla="*/ 5086631 h 6281670"/>
                <a:gd name="connsiteX278" fmla="*/ 5744837 w 8613217"/>
                <a:gd name="connsiteY278" fmla="*/ 4795889 h 6281670"/>
                <a:gd name="connsiteX279" fmla="*/ 5814830 w 8613217"/>
                <a:gd name="connsiteY279" fmla="*/ 4775699 h 6281670"/>
                <a:gd name="connsiteX280" fmla="*/ 6103553 w 8613217"/>
                <a:gd name="connsiteY280" fmla="*/ 4765603 h 6281670"/>
                <a:gd name="connsiteX281" fmla="*/ 7086824 w 8613217"/>
                <a:gd name="connsiteY281" fmla="*/ 4811369 h 6281670"/>
                <a:gd name="connsiteX282" fmla="*/ 7489959 w 8613217"/>
                <a:gd name="connsiteY282" fmla="*/ 4805311 h 6281670"/>
                <a:gd name="connsiteX283" fmla="*/ 7516880 w 8613217"/>
                <a:gd name="connsiteY283" fmla="*/ 4801946 h 6281670"/>
                <a:gd name="connsiteX284" fmla="*/ 7536397 w 8613217"/>
                <a:gd name="connsiteY284" fmla="*/ 4800600 h 6281670"/>
                <a:gd name="connsiteX285" fmla="*/ 7619850 w 8613217"/>
                <a:gd name="connsiteY285" fmla="*/ 4791178 h 6281670"/>
                <a:gd name="connsiteX286" fmla="*/ 7661577 w 8613217"/>
                <a:gd name="connsiteY286" fmla="*/ 4813388 h 6281670"/>
                <a:gd name="connsiteX287" fmla="*/ 7920014 w 8613217"/>
                <a:gd name="connsiteY287" fmla="*/ 5004523 h 6281670"/>
                <a:gd name="connsiteX288" fmla="*/ 8354780 w 8613217"/>
                <a:gd name="connsiteY288" fmla="*/ 4830886 h 6281670"/>
                <a:gd name="connsiteX289" fmla="*/ 8579567 w 8613217"/>
                <a:gd name="connsiteY289" fmla="*/ 4409580 h 6281670"/>
                <a:gd name="connsiteX290" fmla="*/ 8613217 w 8613217"/>
                <a:gd name="connsiteY290" fmla="*/ 4250076 h 6281670"/>
                <a:gd name="connsiteX291" fmla="*/ 8613217 w 8613217"/>
                <a:gd name="connsiteY291" fmla="*/ 4196235 h 6281670"/>
                <a:gd name="connsiteX292" fmla="*/ 8420062 w 8613217"/>
                <a:gd name="connsiteY292" fmla="*/ 4211041 h 6281670"/>
                <a:gd name="connsiteX293" fmla="*/ 4571776 w 8613217"/>
                <a:gd name="connsiteY293" fmla="*/ 915970 h 6281670"/>
                <a:gd name="connsiteX294" fmla="*/ 4583890 w 8613217"/>
                <a:gd name="connsiteY294" fmla="*/ 888377 h 6281670"/>
                <a:gd name="connsiteX295" fmla="*/ 4571776 w 8613217"/>
                <a:gd name="connsiteY295" fmla="*/ 915970 h 6281670"/>
                <a:gd name="connsiteX296" fmla="*/ 2362948 w 8613217"/>
                <a:gd name="connsiteY296" fmla="*/ 965100 h 6281670"/>
                <a:gd name="connsiteX297" fmla="*/ 2363621 w 8613217"/>
                <a:gd name="connsiteY297" fmla="*/ 962408 h 6281670"/>
                <a:gd name="connsiteX298" fmla="*/ 2368332 w 8613217"/>
                <a:gd name="connsiteY298" fmla="*/ 967119 h 6281670"/>
                <a:gd name="connsiteX299" fmla="*/ 2362948 w 8613217"/>
                <a:gd name="connsiteY299" fmla="*/ 965100 h 6281670"/>
                <a:gd name="connsiteX300" fmla="*/ 2435633 w 8613217"/>
                <a:gd name="connsiteY300" fmla="*/ 1055284 h 6281670"/>
                <a:gd name="connsiteX301" fmla="*/ 2426211 w 8613217"/>
                <a:gd name="connsiteY301" fmla="*/ 1053265 h 6281670"/>
                <a:gd name="connsiteX302" fmla="*/ 2370351 w 8613217"/>
                <a:gd name="connsiteY302" fmla="*/ 968465 h 6281670"/>
                <a:gd name="connsiteX303" fmla="*/ 2432268 w 8613217"/>
                <a:gd name="connsiteY303" fmla="*/ 1045862 h 6281670"/>
                <a:gd name="connsiteX304" fmla="*/ 2435633 w 8613217"/>
                <a:gd name="connsiteY304" fmla="*/ 1055284 h 6281670"/>
                <a:gd name="connsiteX305" fmla="*/ 695895 w 8613217"/>
                <a:gd name="connsiteY305" fmla="*/ 1016922 h 6281670"/>
                <a:gd name="connsiteX306" fmla="*/ 692530 w 8613217"/>
                <a:gd name="connsiteY306" fmla="*/ 1005481 h 6281670"/>
                <a:gd name="connsiteX307" fmla="*/ 695895 w 8613217"/>
                <a:gd name="connsiteY307" fmla="*/ 1016922 h 6281670"/>
                <a:gd name="connsiteX308" fmla="*/ 4511205 w 8613217"/>
                <a:gd name="connsiteY308" fmla="*/ 6014042 h 6281670"/>
                <a:gd name="connsiteX309" fmla="*/ 4537452 w 8613217"/>
                <a:gd name="connsiteY309" fmla="*/ 5944049 h 6281670"/>
                <a:gd name="connsiteX310" fmla="*/ 4511205 w 8613217"/>
                <a:gd name="connsiteY310" fmla="*/ 6014042 h 6281670"/>
                <a:gd name="connsiteX311" fmla="*/ 4750797 w 8613217"/>
                <a:gd name="connsiteY311" fmla="*/ 5917128 h 6281670"/>
                <a:gd name="connsiteX312" fmla="*/ 4741375 w 8613217"/>
                <a:gd name="connsiteY312" fmla="*/ 5939338 h 6281670"/>
                <a:gd name="connsiteX313" fmla="*/ 4732626 w 8613217"/>
                <a:gd name="connsiteY313" fmla="*/ 5935300 h 6281670"/>
                <a:gd name="connsiteX314" fmla="*/ 4727915 w 8613217"/>
                <a:gd name="connsiteY314" fmla="*/ 5907706 h 6281670"/>
                <a:gd name="connsiteX315" fmla="*/ 4750797 w 8613217"/>
                <a:gd name="connsiteY315" fmla="*/ 5875402 h 6281670"/>
                <a:gd name="connsiteX316" fmla="*/ 4750797 w 8613217"/>
                <a:gd name="connsiteY316" fmla="*/ 5917128 h 6281670"/>
                <a:gd name="connsiteX317" fmla="*/ 4875978 w 8613217"/>
                <a:gd name="connsiteY317" fmla="*/ 5457461 h 6281670"/>
                <a:gd name="connsiteX318" fmla="*/ 4616868 w 8613217"/>
                <a:gd name="connsiteY318" fmla="*/ 5877421 h 6281670"/>
                <a:gd name="connsiteX319" fmla="*/ 4562354 w 8613217"/>
                <a:gd name="connsiteY319" fmla="*/ 5884824 h 6281670"/>
                <a:gd name="connsiteX320" fmla="*/ 4880015 w 8613217"/>
                <a:gd name="connsiteY320" fmla="*/ 5419772 h 6281670"/>
                <a:gd name="connsiteX321" fmla="*/ 4875978 w 8613217"/>
                <a:gd name="connsiteY321" fmla="*/ 5457461 h 6281670"/>
                <a:gd name="connsiteX322" fmla="*/ 5020675 w 8613217"/>
                <a:gd name="connsiteY322" fmla="*/ 5141145 h 6281670"/>
                <a:gd name="connsiteX323" fmla="*/ 4989717 w 8613217"/>
                <a:gd name="connsiteY323" fmla="*/ 5179506 h 6281670"/>
                <a:gd name="connsiteX324" fmla="*/ 4445922 w 8613217"/>
                <a:gd name="connsiteY324" fmla="*/ 5878767 h 6281670"/>
                <a:gd name="connsiteX325" fmla="*/ 4415637 w 8613217"/>
                <a:gd name="connsiteY325" fmla="*/ 5953471 h 6281670"/>
                <a:gd name="connsiteX326" fmla="*/ 4357085 w 8613217"/>
                <a:gd name="connsiteY326" fmla="*/ 6075286 h 6281670"/>
                <a:gd name="connsiteX327" fmla="*/ 4338240 w 8613217"/>
                <a:gd name="connsiteY327" fmla="*/ 6125762 h 6281670"/>
                <a:gd name="connsiteX328" fmla="*/ 4322761 w 8613217"/>
                <a:gd name="connsiteY328" fmla="*/ 6080671 h 6281670"/>
                <a:gd name="connsiteX329" fmla="*/ 4306609 w 8613217"/>
                <a:gd name="connsiteY329" fmla="*/ 6061826 h 6281670"/>
                <a:gd name="connsiteX330" fmla="*/ 4295168 w 8613217"/>
                <a:gd name="connsiteY330" fmla="*/ 6082689 h 6281670"/>
                <a:gd name="connsiteX331" fmla="*/ 4292475 w 8613217"/>
                <a:gd name="connsiteY331" fmla="*/ 6112302 h 6281670"/>
                <a:gd name="connsiteX332" fmla="*/ 4277669 w 8613217"/>
                <a:gd name="connsiteY332" fmla="*/ 6097496 h 6281670"/>
                <a:gd name="connsiteX333" fmla="*/ 4183447 w 8613217"/>
                <a:gd name="connsiteY333" fmla="*/ 5282478 h 6281670"/>
                <a:gd name="connsiteX334" fmla="*/ 4412945 w 8613217"/>
                <a:gd name="connsiteY334" fmla="*/ 4743394 h 6281670"/>
                <a:gd name="connsiteX335" fmla="*/ 5036828 w 8613217"/>
                <a:gd name="connsiteY335" fmla="*/ 3935106 h 6281670"/>
                <a:gd name="connsiteX336" fmla="*/ 5054999 w 8613217"/>
                <a:gd name="connsiteY336" fmla="*/ 3966064 h 6281670"/>
                <a:gd name="connsiteX337" fmla="*/ 5020675 w 8613217"/>
                <a:gd name="connsiteY33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266034 w 8613217"/>
                <a:gd name="connsiteY188" fmla="*/ 2967313 h 6281670"/>
                <a:gd name="connsiteX189" fmla="*/ 1817807 w 8613217"/>
                <a:gd name="connsiteY189" fmla="*/ 3025866 h 6281670"/>
                <a:gd name="connsiteX190" fmla="*/ 1007500 w 8613217"/>
                <a:gd name="connsiteY190" fmla="*/ 3309877 h 6281670"/>
                <a:gd name="connsiteX191" fmla="*/ 960389 w 8613217"/>
                <a:gd name="connsiteY191" fmla="*/ 3293725 h 6281670"/>
                <a:gd name="connsiteX192" fmla="*/ 446207 w 8613217"/>
                <a:gd name="connsiteY192" fmla="*/ 3134221 h 6281670"/>
                <a:gd name="connsiteX193" fmla="*/ 217383 w 8613217"/>
                <a:gd name="connsiteY193" fmla="*/ 3227096 h 6281670"/>
                <a:gd name="connsiteX194" fmla="*/ 0 w 8613217"/>
                <a:gd name="connsiteY194" fmla="*/ 3236518 h 6281670"/>
                <a:gd name="connsiteX195" fmla="*/ 0 w 8613217"/>
                <a:gd name="connsiteY195" fmla="*/ 3330740 h 6281670"/>
                <a:gd name="connsiteX196" fmla="*/ 9422 w 8613217"/>
                <a:gd name="connsiteY196" fmla="*/ 3346892 h 6281670"/>
                <a:gd name="connsiteX197" fmla="*/ 255072 w 8613217"/>
                <a:gd name="connsiteY197" fmla="*/ 3717723 h 6281670"/>
                <a:gd name="connsiteX198" fmla="*/ 747044 w 8613217"/>
                <a:gd name="connsiteY198" fmla="*/ 3826078 h 6281670"/>
                <a:gd name="connsiteX199" fmla="*/ 1016249 w 8613217"/>
                <a:gd name="connsiteY199" fmla="*/ 3490244 h 6281670"/>
                <a:gd name="connsiteX200" fmla="*/ 981253 w 8613217"/>
                <a:gd name="connsiteY200" fmla="*/ 3461305 h 6281670"/>
                <a:gd name="connsiteX201" fmla="*/ 563312 w 8613217"/>
                <a:gd name="connsiteY201" fmla="*/ 3490917 h 6281670"/>
                <a:gd name="connsiteX202" fmla="*/ 390347 w 8613217"/>
                <a:gd name="connsiteY202" fmla="*/ 3460632 h 6281670"/>
                <a:gd name="connsiteX203" fmla="*/ 489953 w 8613217"/>
                <a:gd name="connsiteY203" fmla="*/ 3463997 h 6281670"/>
                <a:gd name="connsiteX204" fmla="*/ 903183 w 8613217"/>
                <a:gd name="connsiteY204" fmla="*/ 3408137 h 6281670"/>
                <a:gd name="connsiteX205" fmla="*/ 1043170 w 8613217"/>
                <a:gd name="connsiteY205" fmla="*/ 3372467 h 6281670"/>
                <a:gd name="connsiteX206" fmla="*/ 1508895 w 8613217"/>
                <a:gd name="connsiteY206" fmla="*/ 3218347 h 6281670"/>
                <a:gd name="connsiteX207" fmla="*/ 1912029 w 8613217"/>
                <a:gd name="connsiteY207" fmla="*/ 3101243 h 6281670"/>
                <a:gd name="connsiteX208" fmla="*/ 1912029 w 8613217"/>
                <a:gd name="connsiteY208" fmla="*/ 3101243 h 6281670"/>
                <a:gd name="connsiteX209" fmla="*/ 2113933 w 8613217"/>
                <a:gd name="connsiteY209" fmla="*/ 3072976 h 6281670"/>
                <a:gd name="connsiteX210" fmla="*/ 2257958 w 8613217"/>
                <a:gd name="connsiteY210" fmla="*/ 3064227 h 6281670"/>
                <a:gd name="connsiteX211" fmla="*/ 2434960 w 8613217"/>
                <a:gd name="connsiteY211" fmla="*/ 3101243 h 6281670"/>
                <a:gd name="connsiteX212" fmla="*/ 2635518 w 8613217"/>
                <a:gd name="connsiteY212" fmla="*/ 3164506 h 6281670"/>
                <a:gd name="connsiteX213" fmla="*/ 3038653 w 8613217"/>
                <a:gd name="connsiteY213" fmla="*/ 3453902 h 6281670"/>
                <a:gd name="connsiteX214" fmla="*/ 3580428 w 8613217"/>
                <a:gd name="connsiteY214" fmla="*/ 4087880 h 6281670"/>
                <a:gd name="connsiteX215" fmla="*/ 3776274 w 8613217"/>
                <a:gd name="connsiteY215" fmla="*/ 4626290 h 6281670"/>
                <a:gd name="connsiteX216" fmla="*/ 3813963 w 8613217"/>
                <a:gd name="connsiteY216" fmla="*/ 4802619 h 6281670"/>
                <a:gd name="connsiteX217" fmla="*/ 3811944 w 8613217"/>
                <a:gd name="connsiteY217" fmla="*/ 5407658 h 6281670"/>
                <a:gd name="connsiteX218" fmla="*/ 3881265 w 8613217"/>
                <a:gd name="connsiteY218" fmla="*/ 5874056 h 6281670"/>
                <a:gd name="connsiteX219" fmla="*/ 3879919 w 8613217"/>
                <a:gd name="connsiteY219" fmla="*/ 5898957 h 6281670"/>
                <a:gd name="connsiteX220" fmla="*/ 3757430 w 8613217"/>
                <a:gd name="connsiteY220" fmla="*/ 5946068 h 6281670"/>
                <a:gd name="connsiteX221" fmla="*/ 3743970 w 8613217"/>
                <a:gd name="connsiteY221" fmla="*/ 6053750 h 6281670"/>
                <a:gd name="connsiteX222" fmla="*/ 3803195 w 8613217"/>
                <a:gd name="connsiteY222" fmla="*/ 6092112 h 6281670"/>
                <a:gd name="connsiteX223" fmla="*/ 3896071 w 8613217"/>
                <a:gd name="connsiteY223" fmla="*/ 6023464 h 6281670"/>
                <a:gd name="connsiteX224" fmla="*/ 3920972 w 8613217"/>
                <a:gd name="connsiteY224" fmla="*/ 5996544 h 6281670"/>
                <a:gd name="connsiteX225" fmla="*/ 3918953 w 8613217"/>
                <a:gd name="connsiteY225" fmla="*/ 6053077 h 6281670"/>
                <a:gd name="connsiteX226" fmla="*/ 3931741 w 8613217"/>
                <a:gd name="connsiteY226" fmla="*/ 6077978 h 6281670"/>
                <a:gd name="connsiteX227" fmla="*/ 3951931 w 8613217"/>
                <a:gd name="connsiteY227" fmla="*/ 6055769 h 6281670"/>
                <a:gd name="connsiteX228" fmla="*/ 3972121 w 8613217"/>
                <a:gd name="connsiteY228" fmla="*/ 5988468 h 6281670"/>
                <a:gd name="connsiteX229" fmla="*/ 3994331 w 8613217"/>
                <a:gd name="connsiteY229" fmla="*/ 5968277 h 6281670"/>
                <a:gd name="connsiteX230" fmla="*/ 4005099 w 8613217"/>
                <a:gd name="connsiteY230" fmla="*/ 5995198 h 6281670"/>
                <a:gd name="connsiteX231" fmla="*/ 4071054 w 8613217"/>
                <a:gd name="connsiteY231" fmla="*/ 6040290 h 6281670"/>
                <a:gd name="connsiteX232" fmla="*/ 4100667 w 8613217"/>
                <a:gd name="connsiteY232" fmla="*/ 6026829 h 6281670"/>
                <a:gd name="connsiteX233" fmla="*/ 4110089 w 8613217"/>
                <a:gd name="connsiteY233" fmla="*/ 5993179 h 6281670"/>
                <a:gd name="connsiteX234" fmla="*/ 4124895 w 8613217"/>
                <a:gd name="connsiteY234" fmla="*/ 6032214 h 6281670"/>
                <a:gd name="connsiteX235" fmla="*/ 4117492 w 8613217"/>
                <a:gd name="connsiteY235" fmla="*/ 6106918 h 6281670"/>
                <a:gd name="connsiteX236" fmla="*/ 4080476 w 8613217"/>
                <a:gd name="connsiteY236" fmla="*/ 6141242 h 6281670"/>
                <a:gd name="connsiteX237" fmla="*/ 4176717 w 8613217"/>
                <a:gd name="connsiteY237" fmla="*/ 6189025 h 6281670"/>
                <a:gd name="connsiteX238" fmla="*/ 4170660 w 8613217"/>
                <a:gd name="connsiteY238" fmla="*/ 6271133 h 6281670"/>
                <a:gd name="connsiteX239" fmla="*/ 4195562 w 8613217"/>
                <a:gd name="connsiteY239" fmla="*/ 6277863 h 6281670"/>
                <a:gd name="connsiteX240" fmla="*/ 4261517 w 8613217"/>
                <a:gd name="connsiteY240" fmla="*/ 6267768 h 6281670"/>
                <a:gd name="connsiteX241" fmla="*/ 4289784 w 8613217"/>
                <a:gd name="connsiteY241" fmla="*/ 6247578 h 6281670"/>
                <a:gd name="connsiteX242" fmla="*/ 4295840 w 8613217"/>
                <a:gd name="connsiteY242" fmla="*/ 6204505 h 6281670"/>
                <a:gd name="connsiteX243" fmla="*/ 4305936 w 8613217"/>
                <a:gd name="connsiteY243" fmla="*/ 6182969 h 6281670"/>
                <a:gd name="connsiteX244" fmla="*/ 4324107 w 8613217"/>
                <a:gd name="connsiteY244" fmla="*/ 6199794 h 6281670"/>
                <a:gd name="connsiteX245" fmla="*/ 4336894 w 8613217"/>
                <a:gd name="connsiteY245" fmla="*/ 6230752 h 6281670"/>
                <a:gd name="connsiteX246" fmla="*/ 4342951 w 8613217"/>
                <a:gd name="connsiteY246" fmla="*/ 6226714 h 6281670"/>
                <a:gd name="connsiteX247" fmla="*/ 4369872 w 8613217"/>
                <a:gd name="connsiteY247" fmla="*/ 6185660 h 6281670"/>
                <a:gd name="connsiteX248" fmla="*/ 4382659 w 8613217"/>
                <a:gd name="connsiteY248" fmla="*/ 6234791 h 6281670"/>
                <a:gd name="connsiteX249" fmla="*/ 4406888 w 8613217"/>
                <a:gd name="connsiteY249" fmla="*/ 6265749 h 6281670"/>
                <a:gd name="connsiteX250" fmla="*/ 4484284 w 8613217"/>
                <a:gd name="connsiteY250" fmla="*/ 6275171 h 6281670"/>
                <a:gd name="connsiteX251" fmla="*/ 4499090 w 8613217"/>
                <a:gd name="connsiteY251" fmla="*/ 6272479 h 6281670"/>
                <a:gd name="connsiteX252" fmla="*/ 4512551 w 8613217"/>
                <a:gd name="connsiteY252" fmla="*/ 6181622 h 6281670"/>
                <a:gd name="connsiteX253" fmla="*/ 4572449 w 8613217"/>
                <a:gd name="connsiteY253" fmla="*/ 6153356 h 6281670"/>
                <a:gd name="connsiteX254" fmla="*/ 4575814 w 8613217"/>
                <a:gd name="connsiteY254" fmla="*/ 6127781 h 6281670"/>
                <a:gd name="connsiteX255" fmla="*/ 4538125 w 8613217"/>
                <a:gd name="connsiteY255" fmla="*/ 6076633 h 6281670"/>
                <a:gd name="connsiteX256" fmla="*/ 4536779 w 8613217"/>
                <a:gd name="connsiteY256" fmla="*/ 6042309 h 6281670"/>
                <a:gd name="connsiteX257" fmla="*/ 4573122 w 8613217"/>
                <a:gd name="connsiteY257" fmla="*/ 6032214 h 6281670"/>
                <a:gd name="connsiteX258" fmla="*/ 4637731 w 8613217"/>
                <a:gd name="connsiteY258" fmla="*/ 6051058 h 6281670"/>
                <a:gd name="connsiteX259" fmla="*/ 4665997 w 8613217"/>
                <a:gd name="connsiteY259" fmla="*/ 6029522 h 6281670"/>
                <a:gd name="connsiteX260" fmla="*/ 4665997 w 8613217"/>
                <a:gd name="connsiteY260" fmla="*/ 5985776 h 6281670"/>
                <a:gd name="connsiteX261" fmla="*/ 4681477 w 8613217"/>
                <a:gd name="connsiteY261" fmla="*/ 5966931 h 6281670"/>
                <a:gd name="connsiteX262" fmla="*/ 4701667 w 8613217"/>
                <a:gd name="connsiteY262" fmla="*/ 5981065 h 6281670"/>
                <a:gd name="connsiteX263" fmla="*/ 4724550 w 8613217"/>
                <a:gd name="connsiteY263" fmla="*/ 6054423 h 6281670"/>
                <a:gd name="connsiteX264" fmla="*/ 4743394 w 8613217"/>
                <a:gd name="connsiteY264" fmla="*/ 6073268 h 6281670"/>
                <a:gd name="connsiteX265" fmla="*/ 4752143 w 8613217"/>
                <a:gd name="connsiteY265" fmla="*/ 6050385 h 6281670"/>
                <a:gd name="connsiteX266" fmla="*/ 4752143 w 8613217"/>
                <a:gd name="connsiteY266" fmla="*/ 5996544 h 6281670"/>
                <a:gd name="connsiteX267" fmla="*/ 4800600 w 8613217"/>
                <a:gd name="connsiteY267" fmla="*/ 6046347 h 6281670"/>
                <a:gd name="connsiteX268" fmla="*/ 4859825 w 8613217"/>
                <a:gd name="connsiteY268" fmla="*/ 6088747 h 6281670"/>
                <a:gd name="connsiteX269" fmla="*/ 4932511 w 8613217"/>
                <a:gd name="connsiteY269" fmla="*/ 6036252 h 6281670"/>
                <a:gd name="connsiteX270" fmla="*/ 4919050 w 8613217"/>
                <a:gd name="connsiteY270" fmla="*/ 5940011 h 6281670"/>
                <a:gd name="connsiteX271" fmla="*/ 4830213 w 8613217"/>
                <a:gd name="connsiteY271" fmla="*/ 5933281 h 6281670"/>
                <a:gd name="connsiteX272" fmla="*/ 4779064 w 8613217"/>
                <a:gd name="connsiteY272" fmla="*/ 5876074 h 6281670"/>
                <a:gd name="connsiteX273" fmla="*/ 4778391 w 8613217"/>
                <a:gd name="connsiteY273" fmla="*/ 5829637 h 6281670"/>
                <a:gd name="connsiteX274" fmla="*/ 5091342 w 8613217"/>
                <a:gd name="connsiteY274" fmla="*/ 5236712 h 6281670"/>
                <a:gd name="connsiteX275" fmla="*/ 5116243 w 8613217"/>
                <a:gd name="connsiteY275" fmla="*/ 5202389 h 6281670"/>
                <a:gd name="connsiteX276" fmla="*/ 5269690 w 8613217"/>
                <a:gd name="connsiteY276" fmla="*/ 5086631 h 6281670"/>
                <a:gd name="connsiteX277" fmla="*/ 5744837 w 8613217"/>
                <a:gd name="connsiteY277" fmla="*/ 4795889 h 6281670"/>
                <a:gd name="connsiteX278" fmla="*/ 5814830 w 8613217"/>
                <a:gd name="connsiteY278" fmla="*/ 4775699 h 6281670"/>
                <a:gd name="connsiteX279" fmla="*/ 6103553 w 8613217"/>
                <a:gd name="connsiteY279" fmla="*/ 4765603 h 6281670"/>
                <a:gd name="connsiteX280" fmla="*/ 7086824 w 8613217"/>
                <a:gd name="connsiteY280" fmla="*/ 4811369 h 6281670"/>
                <a:gd name="connsiteX281" fmla="*/ 7489959 w 8613217"/>
                <a:gd name="connsiteY281" fmla="*/ 4805311 h 6281670"/>
                <a:gd name="connsiteX282" fmla="*/ 7516880 w 8613217"/>
                <a:gd name="connsiteY282" fmla="*/ 4801946 h 6281670"/>
                <a:gd name="connsiteX283" fmla="*/ 7536397 w 8613217"/>
                <a:gd name="connsiteY283" fmla="*/ 4800600 h 6281670"/>
                <a:gd name="connsiteX284" fmla="*/ 7619850 w 8613217"/>
                <a:gd name="connsiteY284" fmla="*/ 4791178 h 6281670"/>
                <a:gd name="connsiteX285" fmla="*/ 7661577 w 8613217"/>
                <a:gd name="connsiteY285" fmla="*/ 4813388 h 6281670"/>
                <a:gd name="connsiteX286" fmla="*/ 7920014 w 8613217"/>
                <a:gd name="connsiteY286" fmla="*/ 5004523 h 6281670"/>
                <a:gd name="connsiteX287" fmla="*/ 8354780 w 8613217"/>
                <a:gd name="connsiteY287" fmla="*/ 4830886 h 6281670"/>
                <a:gd name="connsiteX288" fmla="*/ 8579567 w 8613217"/>
                <a:gd name="connsiteY288" fmla="*/ 4409580 h 6281670"/>
                <a:gd name="connsiteX289" fmla="*/ 8613217 w 8613217"/>
                <a:gd name="connsiteY289" fmla="*/ 4250076 h 6281670"/>
                <a:gd name="connsiteX290" fmla="*/ 8613217 w 8613217"/>
                <a:gd name="connsiteY290" fmla="*/ 4196235 h 6281670"/>
                <a:gd name="connsiteX291" fmla="*/ 8420062 w 8613217"/>
                <a:gd name="connsiteY291" fmla="*/ 4211041 h 6281670"/>
                <a:gd name="connsiteX292" fmla="*/ 4571776 w 8613217"/>
                <a:gd name="connsiteY292" fmla="*/ 915970 h 6281670"/>
                <a:gd name="connsiteX293" fmla="*/ 4583890 w 8613217"/>
                <a:gd name="connsiteY293" fmla="*/ 888377 h 6281670"/>
                <a:gd name="connsiteX294" fmla="*/ 4571776 w 8613217"/>
                <a:gd name="connsiteY294" fmla="*/ 915970 h 6281670"/>
                <a:gd name="connsiteX295" fmla="*/ 2362948 w 8613217"/>
                <a:gd name="connsiteY295" fmla="*/ 965100 h 6281670"/>
                <a:gd name="connsiteX296" fmla="*/ 2363621 w 8613217"/>
                <a:gd name="connsiteY296" fmla="*/ 962408 h 6281670"/>
                <a:gd name="connsiteX297" fmla="*/ 2368332 w 8613217"/>
                <a:gd name="connsiteY297" fmla="*/ 967119 h 6281670"/>
                <a:gd name="connsiteX298" fmla="*/ 2362948 w 8613217"/>
                <a:gd name="connsiteY298" fmla="*/ 965100 h 6281670"/>
                <a:gd name="connsiteX299" fmla="*/ 2435633 w 8613217"/>
                <a:gd name="connsiteY299" fmla="*/ 1055284 h 6281670"/>
                <a:gd name="connsiteX300" fmla="*/ 2426211 w 8613217"/>
                <a:gd name="connsiteY300" fmla="*/ 1053265 h 6281670"/>
                <a:gd name="connsiteX301" fmla="*/ 2370351 w 8613217"/>
                <a:gd name="connsiteY301" fmla="*/ 968465 h 6281670"/>
                <a:gd name="connsiteX302" fmla="*/ 2432268 w 8613217"/>
                <a:gd name="connsiteY302" fmla="*/ 1045862 h 6281670"/>
                <a:gd name="connsiteX303" fmla="*/ 2435633 w 8613217"/>
                <a:gd name="connsiteY303" fmla="*/ 1055284 h 6281670"/>
                <a:gd name="connsiteX304" fmla="*/ 695895 w 8613217"/>
                <a:gd name="connsiteY304" fmla="*/ 1016922 h 6281670"/>
                <a:gd name="connsiteX305" fmla="*/ 692530 w 8613217"/>
                <a:gd name="connsiteY305" fmla="*/ 1005481 h 6281670"/>
                <a:gd name="connsiteX306" fmla="*/ 695895 w 8613217"/>
                <a:gd name="connsiteY306" fmla="*/ 1016922 h 6281670"/>
                <a:gd name="connsiteX307" fmla="*/ 4511205 w 8613217"/>
                <a:gd name="connsiteY307" fmla="*/ 6014042 h 6281670"/>
                <a:gd name="connsiteX308" fmla="*/ 4537452 w 8613217"/>
                <a:gd name="connsiteY308" fmla="*/ 5944049 h 6281670"/>
                <a:gd name="connsiteX309" fmla="*/ 4511205 w 8613217"/>
                <a:gd name="connsiteY309" fmla="*/ 6014042 h 6281670"/>
                <a:gd name="connsiteX310" fmla="*/ 4750797 w 8613217"/>
                <a:gd name="connsiteY310" fmla="*/ 5917128 h 6281670"/>
                <a:gd name="connsiteX311" fmla="*/ 4741375 w 8613217"/>
                <a:gd name="connsiteY311" fmla="*/ 5939338 h 6281670"/>
                <a:gd name="connsiteX312" fmla="*/ 4732626 w 8613217"/>
                <a:gd name="connsiteY312" fmla="*/ 5935300 h 6281670"/>
                <a:gd name="connsiteX313" fmla="*/ 4727915 w 8613217"/>
                <a:gd name="connsiteY313" fmla="*/ 5907706 h 6281670"/>
                <a:gd name="connsiteX314" fmla="*/ 4750797 w 8613217"/>
                <a:gd name="connsiteY314" fmla="*/ 5875402 h 6281670"/>
                <a:gd name="connsiteX315" fmla="*/ 4750797 w 8613217"/>
                <a:gd name="connsiteY315" fmla="*/ 5917128 h 6281670"/>
                <a:gd name="connsiteX316" fmla="*/ 4875978 w 8613217"/>
                <a:gd name="connsiteY316" fmla="*/ 5457461 h 6281670"/>
                <a:gd name="connsiteX317" fmla="*/ 4616868 w 8613217"/>
                <a:gd name="connsiteY317" fmla="*/ 5877421 h 6281670"/>
                <a:gd name="connsiteX318" fmla="*/ 4562354 w 8613217"/>
                <a:gd name="connsiteY318" fmla="*/ 5884824 h 6281670"/>
                <a:gd name="connsiteX319" fmla="*/ 4880015 w 8613217"/>
                <a:gd name="connsiteY319" fmla="*/ 5419772 h 6281670"/>
                <a:gd name="connsiteX320" fmla="*/ 4875978 w 8613217"/>
                <a:gd name="connsiteY320" fmla="*/ 5457461 h 6281670"/>
                <a:gd name="connsiteX321" fmla="*/ 5020675 w 8613217"/>
                <a:gd name="connsiteY321" fmla="*/ 5141145 h 6281670"/>
                <a:gd name="connsiteX322" fmla="*/ 4989717 w 8613217"/>
                <a:gd name="connsiteY322" fmla="*/ 5179506 h 6281670"/>
                <a:gd name="connsiteX323" fmla="*/ 4445922 w 8613217"/>
                <a:gd name="connsiteY323" fmla="*/ 5878767 h 6281670"/>
                <a:gd name="connsiteX324" fmla="*/ 4415637 w 8613217"/>
                <a:gd name="connsiteY324" fmla="*/ 5953471 h 6281670"/>
                <a:gd name="connsiteX325" fmla="*/ 4357085 w 8613217"/>
                <a:gd name="connsiteY325" fmla="*/ 6075286 h 6281670"/>
                <a:gd name="connsiteX326" fmla="*/ 4338240 w 8613217"/>
                <a:gd name="connsiteY326" fmla="*/ 6125762 h 6281670"/>
                <a:gd name="connsiteX327" fmla="*/ 4322761 w 8613217"/>
                <a:gd name="connsiteY327" fmla="*/ 6080671 h 6281670"/>
                <a:gd name="connsiteX328" fmla="*/ 4306609 w 8613217"/>
                <a:gd name="connsiteY328" fmla="*/ 6061826 h 6281670"/>
                <a:gd name="connsiteX329" fmla="*/ 4295168 w 8613217"/>
                <a:gd name="connsiteY329" fmla="*/ 6082689 h 6281670"/>
                <a:gd name="connsiteX330" fmla="*/ 4292475 w 8613217"/>
                <a:gd name="connsiteY330" fmla="*/ 6112302 h 6281670"/>
                <a:gd name="connsiteX331" fmla="*/ 4277669 w 8613217"/>
                <a:gd name="connsiteY331" fmla="*/ 6097496 h 6281670"/>
                <a:gd name="connsiteX332" fmla="*/ 4183447 w 8613217"/>
                <a:gd name="connsiteY332" fmla="*/ 5282478 h 6281670"/>
                <a:gd name="connsiteX333" fmla="*/ 4412945 w 8613217"/>
                <a:gd name="connsiteY333" fmla="*/ 4743394 h 6281670"/>
                <a:gd name="connsiteX334" fmla="*/ 5036828 w 8613217"/>
                <a:gd name="connsiteY334" fmla="*/ 3935106 h 6281670"/>
                <a:gd name="connsiteX335" fmla="*/ 5054999 w 8613217"/>
                <a:gd name="connsiteY335" fmla="*/ 3966064 h 6281670"/>
                <a:gd name="connsiteX336" fmla="*/ 5020675 w 8613217"/>
                <a:gd name="connsiteY33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390541 w 8613217"/>
                <a:gd name="connsiteY162" fmla="*/ 2898666 h 6281670"/>
                <a:gd name="connsiteX163" fmla="*/ 2247863 w 8613217"/>
                <a:gd name="connsiteY163" fmla="*/ 2802425 h 6281670"/>
                <a:gd name="connsiteX164" fmla="*/ 2055381 w 8613217"/>
                <a:gd name="connsiteY164" fmla="*/ 2665131 h 6281670"/>
                <a:gd name="connsiteX165" fmla="*/ 1471879 w 8613217"/>
                <a:gd name="connsiteY165" fmla="*/ 2148930 h 6281670"/>
                <a:gd name="connsiteX166" fmla="*/ 1461111 w 8613217"/>
                <a:gd name="connsiteY166" fmla="*/ 2109895 h 6281670"/>
                <a:gd name="connsiteX167" fmla="*/ 1501492 w 8613217"/>
                <a:gd name="connsiteY167" fmla="*/ 1918759 h 6281670"/>
                <a:gd name="connsiteX168" fmla="*/ 1395155 w 8613217"/>
                <a:gd name="connsiteY168" fmla="*/ 1570812 h 6281670"/>
                <a:gd name="connsiteX169" fmla="*/ 937507 w 8613217"/>
                <a:gd name="connsiteY169" fmla="*/ 860783 h 6281670"/>
                <a:gd name="connsiteX170" fmla="*/ 682435 w 8613217"/>
                <a:gd name="connsiteY170" fmla="*/ 471109 h 6281670"/>
                <a:gd name="connsiteX171" fmla="*/ 590905 w 8613217"/>
                <a:gd name="connsiteY171" fmla="*/ 214691 h 6281670"/>
                <a:gd name="connsiteX172" fmla="*/ 581483 w 8613217"/>
                <a:gd name="connsiteY172" fmla="*/ 222767 h 6281670"/>
                <a:gd name="connsiteX173" fmla="*/ 555909 w 8613217"/>
                <a:gd name="connsiteY173" fmla="*/ 262475 h 6281670"/>
                <a:gd name="connsiteX174" fmla="*/ 423998 w 8613217"/>
                <a:gd name="connsiteY174" fmla="*/ 619845 h 6281670"/>
                <a:gd name="connsiteX175" fmla="*/ 443515 w 8613217"/>
                <a:gd name="connsiteY175" fmla="*/ 1227575 h 6281670"/>
                <a:gd name="connsiteX176" fmla="*/ 806942 w 8613217"/>
                <a:gd name="connsiteY176" fmla="*/ 1996156 h 6281670"/>
                <a:gd name="connsiteX177" fmla="*/ 1087589 w 8613217"/>
                <a:gd name="connsiteY177" fmla="*/ 2216231 h 6281670"/>
                <a:gd name="connsiteX178" fmla="*/ 1317086 w 8613217"/>
                <a:gd name="connsiteY178" fmla="*/ 2233729 h 6281670"/>
                <a:gd name="connsiteX179" fmla="*/ 1327181 w 8613217"/>
                <a:gd name="connsiteY179" fmla="*/ 2198060 h 6281670"/>
                <a:gd name="connsiteX180" fmla="*/ 816364 w 8613217"/>
                <a:gd name="connsiteY180" fmla="*/ 1324489 h 6281670"/>
                <a:gd name="connsiteX181" fmla="*/ 702625 w 8613217"/>
                <a:gd name="connsiteY181" fmla="*/ 1031056 h 6281670"/>
                <a:gd name="connsiteX182" fmla="*/ 767908 w 8613217"/>
                <a:gd name="connsiteY182" fmla="*/ 1173061 h 6281670"/>
                <a:gd name="connsiteX183" fmla="*/ 1444285 w 8613217"/>
                <a:gd name="connsiteY183" fmla="*/ 2226326 h 6281670"/>
                <a:gd name="connsiteX184" fmla="*/ 2209501 w 8613217"/>
                <a:gd name="connsiteY184" fmla="*/ 2876457 h 6281670"/>
                <a:gd name="connsiteX185" fmla="*/ 2308434 w 8613217"/>
                <a:gd name="connsiteY185" fmla="*/ 2939720 h 6281670"/>
                <a:gd name="connsiteX186" fmla="*/ 2340738 w 8613217"/>
                <a:gd name="connsiteY186" fmla="*/ 2972025 h 6281670"/>
                <a:gd name="connsiteX187" fmla="*/ 2266034 w 8613217"/>
                <a:gd name="connsiteY187" fmla="*/ 2967313 h 6281670"/>
                <a:gd name="connsiteX188" fmla="*/ 1817807 w 8613217"/>
                <a:gd name="connsiteY188" fmla="*/ 3025866 h 6281670"/>
                <a:gd name="connsiteX189" fmla="*/ 1007500 w 8613217"/>
                <a:gd name="connsiteY189" fmla="*/ 3309877 h 6281670"/>
                <a:gd name="connsiteX190" fmla="*/ 960389 w 8613217"/>
                <a:gd name="connsiteY190" fmla="*/ 3293725 h 6281670"/>
                <a:gd name="connsiteX191" fmla="*/ 446207 w 8613217"/>
                <a:gd name="connsiteY191" fmla="*/ 3134221 h 6281670"/>
                <a:gd name="connsiteX192" fmla="*/ 217383 w 8613217"/>
                <a:gd name="connsiteY192" fmla="*/ 3227096 h 6281670"/>
                <a:gd name="connsiteX193" fmla="*/ 0 w 8613217"/>
                <a:gd name="connsiteY193" fmla="*/ 3236518 h 6281670"/>
                <a:gd name="connsiteX194" fmla="*/ 0 w 8613217"/>
                <a:gd name="connsiteY194" fmla="*/ 3330740 h 6281670"/>
                <a:gd name="connsiteX195" fmla="*/ 9422 w 8613217"/>
                <a:gd name="connsiteY195" fmla="*/ 3346892 h 6281670"/>
                <a:gd name="connsiteX196" fmla="*/ 255072 w 8613217"/>
                <a:gd name="connsiteY196" fmla="*/ 3717723 h 6281670"/>
                <a:gd name="connsiteX197" fmla="*/ 747044 w 8613217"/>
                <a:gd name="connsiteY197" fmla="*/ 3826078 h 6281670"/>
                <a:gd name="connsiteX198" fmla="*/ 1016249 w 8613217"/>
                <a:gd name="connsiteY198" fmla="*/ 3490244 h 6281670"/>
                <a:gd name="connsiteX199" fmla="*/ 981253 w 8613217"/>
                <a:gd name="connsiteY199" fmla="*/ 3461305 h 6281670"/>
                <a:gd name="connsiteX200" fmla="*/ 563312 w 8613217"/>
                <a:gd name="connsiteY200" fmla="*/ 3490917 h 6281670"/>
                <a:gd name="connsiteX201" fmla="*/ 390347 w 8613217"/>
                <a:gd name="connsiteY201" fmla="*/ 3460632 h 6281670"/>
                <a:gd name="connsiteX202" fmla="*/ 489953 w 8613217"/>
                <a:gd name="connsiteY202" fmla="*/ 3463997 h 6281670"/>
                <a:gd name="connsiteX203" fmla="*/ 903183 w 8613217"/>
                <a:gd name="connsiteY203" fmla="*/ 3408137 h 6281670"/>
                <a:gd name="connsiteX204" fmla="*/ 1043170 w 8613217"/>
                <a:gd name="connsiteY204" fmla="*/ 3372467 h 6281670"/>
                <a:gd name="connsiteX205" fmla="*/ 1508895 w 8613217"/>
                <a:gd name="connsiteY205" fmla="*/ 3218347 h 6281670"/>
                <a:gd name="connsiteX206" fmla="*/ 1912029 w 8613217"/>
                <a:gd name="connsiteY206" fmla="*/ 3101243 h 6281670"/>
                <a:gd name="connsiteX207" fmla="*/ 1912029 w 8613217"/>
                <a:gd name="connsiteY207" fmla="*/ 3101243 h 6281670"/>
                <a:gd name="connsiteX208" fmla="*/ 2113933 w 8613217"/>
                <a:gd name="connsiteY208" fmla="*/ 3072976 h 6281670"/>
                <a:gd name="connsiteX209" fmla="*/ 2257958 w 8613217"/>
                <a:gd name="connsiteY209" fmla="*/ 3064227 h 6281670"/>
                <a:gd name="connsiteX210" fmla="*/ 2434960 w 8613217"/>
                <a:gd name="connsiteY210" fmla="*/ 3101243 h 6281670"/>
                <a:gd name="connsiteX211" fmla="*/ 2635518 w 8613217"/>
                <a:gd name="connsiteY211" fmla="*/ 3164506 h 6281670"/>
                <a:gd name="connsiteX212" fmla="*/ 3038653 w 8613217"/>
                <a:gd name="connsiteY212" fmla="*/ 3453902 h 6281670"/>
                <a:gd name="connsiteX213" fmla="*/ 3580428 w 8613217"/>
                <a:gd name="connsiteY213" fmla="*/ 4087880 h 6281670"/>
                <a:gd name="connsiteX214" fmla="*/ 3776274 w 8613217"/>
                <a:gd name="connsiteY214" fmla="*/ 4626290 h 6281670"/>
                <a:gd name="connsiteX215" fmla="*/ 3813963 w 8613217"/>
                <a:gd name="connsiteY215" fmla="*/ 4802619 h 6281670"/>
                <a:gd name="connsiteX216" fmla="*/ 3811944 w 8613217"/>
                <a:gd name="connsiteY216" fmla="*/ 5407658 h 6281670"/>
                <a:gd name="connsiteX217" fmla="*/ 3881265 w 8613217"/>
                <a:gd name="connsiteY217" fmla="*/ 5874056 h 6281670"/>
                <a:gd name="connsiteX218" fmla="*/ 3879919 w 8613217"/>
                <a:gd name="connsiteY218" fmla="*/ 5898957 h 6281670"/>
                <a:gd name="connsiteX219" fmla="*/ 3757430 w 8613217"/>
                <a:gd name="connsiteY219" fmla="*/ 5946068 h 6281670"/>
                <a:gd name="connsiteX220" fmla="*/ 3743970 w 8613217"/>
                <a:gd name="connsiteY220" fmla="*/ 6053750 h 6281670"/>
                <a:gd name="connsiteX221" fmla="*/ 3803195 w 8613217"/>
                <a:gd name="connsiteY221" fmla="*/ 6092112 h 6281670"/>
                <a:gd name="connsiteX222" fmla="*/ 3896071 w 8613217"/>
                <a:gd name="connsiteY222" fmla="*/ 6023464 h 6281670"/>
                <a:gd name="connsiteX223" fmla="*/ 3920972 w 8613217"/>
                <a:gd name="connsiteY223" fmla="*/ 5996544 h 6281670"/>
                <a:gd name="connsiteX224" fmla="*/ 3918953 w 8613217"/>
                <a:gd name="connsiteY224" fmla="*/ 6053077 h 6281670"/>
                <a:gd name="connsiteX225" fmla="*/ 3931741 w 8613217"/>
                <a:gd name="connsiteY225" fmla="*/ 6077978 h 6281670"/>
                <a:gd name="connsiteX226" fmla="*/ 3951931 w 8613217"/>
                <a:gd name="connsiteY226" fmla="*/ 6055769 h 6281670"/>
                <a:gd name="connsiteX227" fmla="*/ 3972121 w 8613217"/>
                <a:gd name="connsiteY227" fmla="*/ 5988468 h 6281670"/>
                <a:gd name="connsiteX228" fmla="*/ 3994331 w 8613217"/>
                <a:gd name="connsiteY228" fmla="*/ 5968277 h 6281670"/>
                <a:gd name="connsiteX229" fmla="*/ 4005099 w 8613217"/>
                <a:gd name="connsiteY229" fmla="*/ 5995198 h 6281670"/>
                <a:gd name="connsiteX230" fmla="*/ 4071054 w 8613217"/>
                <a:gd name="connsiteY230" fmla="*/ 6040290 h 6281670"/>
                <a:gd name="connsiteX231" fmla="*/ 4100667 w 8613217"/>
                <a:gd name="connsiteY231" fmla="*/ 6026829 h 6281670"/>
                <a:gd name="connsiteX232" fmla="*/ 4110089 w 8613217"/>
                <a:gd name="connsiteY232" fmla="*/ 5993179 h 6281670"/>
                <a:gd name="connsiteX233" fmla="*/ 4124895 w 8613217"/>
                <a:gd name="connsiteY233" fmla="*/ 6032214 h 6281670"/>
                <a:gd name="connsiteX234" fmla="*/ 4117492 w 8613217"/>
                <a:gd name="connsiteY234" fmla="*/ 6106918 h 6281670"/>
                <a:gd name="connsiteX235" fmla="*/ 4080476 w 8613217"/>
                <a:gd name="connsiteY235" fmla="*/ 6141242 h 6281670"/>
                <a:gd name="connsiteX236" fmla="*/ 4176717 w 8613217"/>
                <a:gd name="connsiteY236" fmla="*/ 6189025 h 6281670"/>
                <a:gd name="connsiteX237" fmla="*/ 4170660 w 8613217"/>
                <a:gd name="connsiteY237" fmla="*/ 6271133 h 6281670"/>
                <a:gd name="connsiteX238" fmla="*/ 4195562 w 8613217"/>
                <a:gd name="connsiteY238" fmla="*/ 6277863 h 6281670"/>
                <a:gd name="connsiteX239" fmla="*/ 4261517 w 8613217"/>
                <a:gd name="connsiteY239" fmla="*/ 6267768 h 6281670"/>
                <a:gd name="connsiteX240" fmla="*/ 4289784 w 8613217"/>
                <a:gd name="connsiteY240" fmla="*/ 6247578 h 6281670"/>
                <a:gd name="connsiteX241" fmla="*/ 4295840 w 8613217"/>
                <a:gd name="connsiteY241" fmla="*/ 6204505 h 6281670"/>
                <a:gd name="connsiteX242" fmla="*/ 4305936 w 8613217"/>
                <a:gd name="connsiteY242" fmla="*/ 6182969 h 6281670"/>
                <a:gd name="connsiteX243" fmla="*/ 4324107 w 8613217"/>
                <a:gd name="connsiteY243" fmla="*/ 6199794 h 6281670"/>
                <a:gd name="connsiteX244" fmla="*/ 4336894 w 8613217"/>
                <a:gd name="connsiteY244" fmla="*/ 6230752 h 6281670"/>
                <a:gd name="connsiteX245" fmla="*/ 4342951 w 8613217"/>
                <a:gd name="connsiteY245" fmla="*/ 6226714 h 6281670"/>
                <a:gd name="connsiteX246" fmla="*/ 4369872 w 8613217"/>
                <a:gd name="connsiteY246" fmla="*/ 6185660 h 6281670"/>
                <a:gd name="connsiteX247" fmla="*/ 4382659 w 8613217"/>
                <a:gd name="connsiteY247" fmla="*/ 6234791 h 6281670"/>
                <a:gd name="connsiteX248" fmla="*/ 4406888 w 8613217"/>
                <a:gd name="connsiteY248" fmla="*/ 6265749 h 6281670"/>
                <a:gd name="connsiteX249" fmla="*/ 4484284 w 8613217"/>
                <a:gd name="connsiteY249" fmla="*/ 6275171 h 6281670"/>
                <a:gd name="connsiteX250" fmla="*/ 4499090 w 8613217"/>
                <a:gd name="connsiteY250" fmla="*/ 6272479 h 6281670"/>
                <a:gd name="connsiteX251" fmla="*/ 4512551 w 8613217"/>
                <a:gd name="connsiteY251" fmla="*/ 6181622 h 6281670"/>
                <a:gd name="connsiteX252" fmla="*/ 4572449 w 8613217"/>
                <a:gd name="connsiteY252" fmla="*/ 6153356 h 6281670"/>
                <a:gd name="connsiteX253" fmla="*/ 4575814 w 8613217"/>
                <a:gd name="connsiteY253" fmla="*/ 6127781 h 6281670"/>
                <a:gd name="connsiteX254" fmla="*/ 4538125 w 8613217"/>
                <a:gd name="connsiteY254" fmla="*/ 6076633 h 6281670"/>
                <a:gd name="connsiteX255" fmla="*/ 4536779 w 8613217"/>
                <a:gd name="connsiteY255" fmla="*/ 6042309 h 6281670"/>
                <a:gd name="connsiteX256" fmla="*/ 4573122 w 8613217"/>
                <a:gd name="connsiteY256" fmla="*/ 6032214 h 6281670"/>
                <a:gd name="connsiteX257" fmla="*/ 4637731 w 8613217"/>
                <a:gd name="connsiteY257" fmla="*/ 6051058 h 6281670"/>
                <a:gd name="connsiteX258" fmla="*/ 4665997 w 8613217"/>
                <a:gd name="connsiteY258" fmla="*/ 6029522 h 6281670"/>
                <a:gd name="connsiteX259" fmla="*/ 4665997 w 8613217"/>
                <a:gd name="connsiteY259" fmla="*/ 5985776 h 6281670"/>
                <a:gd name="connsiteX260" fmla="*/ 4681477 w 8613217"/>
                <a:gd name="connsiteY260" fmla="*/ 5966931 h 6281670"/>
                <a:gd name="connsiteX261" fmla="*/ 4701667 w 8613217"/>
                <a:gd name="connsiteY261" fmla="*/ 5981065 h 6281670"/>
                <a:gd name="connsiteX262" fmla="*/ 4724550 w 8613217"/>
                <a:gd name="connsiteY262" fmla="*/ 6054423 h 6281670"/>
                <a:gd name="connsiteX263" fmla="*/ 4743394 w 8613217"/>
                <a:gd name="connsiteY263" fmla="*/ 6073268 h 6281670"/>
                <a:gd name="connsiteX264" fmla="*/ 4752143 w 8613217"/>
                <a:gd name="connsiteY264" fmla="*/ 6050385 h 6281670"/>
                <a:gd name="connsiteX265" fmla="*/ 4752143 w 8613217"/>
                <a:gd name="connsiteY265" fmla="*/ 5996544 h 6281670"/>
                <a:gd name="connsiteX266" fmla="*/ 4800600 w 8613217"/>
                <a:gd name="connsiteY266" fmla="*/ 6046347 h 6281670"/>
                <a:gd name="connsiteX267" fmla="*/ 4859825 w 8613217"/>
                <a:gd name="connsiteY267" fmla="*/ 6088747 h 6281670"/>
                <a:gd name="connsiteX268" fmla="*/ 4932511 w 8613217"/>
                <a:gd name="connsiteY268" fmla="*/ 6036252 h 6281670"/>
                <a:gd name="connsiteX269" fmla="*/ 4919050 w 8613217"/>
                <a:gd name="connsiteY269" fmla="*/ 5940011 h 6281670"/>
                <a:gd name="connsiteX270" fmla="*/ 4830213 w 8613217"/>
                <a:gd name="connsiteY270" fmla="*/ 5933281 h 6281670"/>
                <a:gd name="connsiteX271" fmla="*/ 4779064 w 8613217"/>
                <a:gd name="connsiteY271" fmla="*/ 5876074 h 6281670"/>
                <a:gd name="connsiteX272" fmla="*/ 4778391 w 8613217"/>
                <a:gd name="connsiteY272" fmla="*/ 5829637 h 6281670"/>
                <a:gd name="connsiteX273" fmla="*/ 5091342 w 8613217"/>
                <a:gd name="connsiteY273" fmla="*/ 5236712 h 6281670"/>
                <a:gd name="connsiteX274" fmla="*/ 5116243 w 8613217"/>
                <a:gd name="connsiteY274" fmla="*/ 5202389 h 6281670"/>
                <a:gd name="connsiteX275" fmla="*/ 5269690 w 8613217"/>
                <a:gd name="connsiteY275" fmla="*/ 5086631 h 6281670"/>
                <a:gd name="connsiteX276" fmla="*/ 5744837 w 8613217"/>
                <a:gd name="connsiteY276" fmla="*/ 4795889 h 6281670"/>
                <a:gd name="connsiteX277" fmla="*/ 5814830 w 8613217"/>
                <a:gd name="connsiteY277" fmla="*/ 4775699 h 6281670"/>
                <a:gd name="connsiteX278" fmla="*/ 6103553 w 8613217"/>
                <a:gd name="connsiteY278" fmla="*/ 4765603 h 6281670"/>
                <a:gd name="connsiteX279" fmla="*/ 7086824 w 8613217"/>
                <a:gd name="connsiteY279" fmla="*/ 4811369 h 6281670"/>
                <a:gd name="connsiteX280" fmla="*/ 7489959 w 8613217"/>
                <a:gd name="connsiteY280" fmla="*/ 4805311 h 6281670"/>
                <a:gd name="connsiteX281" fmla="*/ 7516880 w 8613217"/>
                <a:gd name="connsiteY281" fmla="*/ 4801946 h 6281670"/>
                <a:gd name="connsiteX282" fmla="*/ 7536397 w 8613217"/>
                <a:gd name="connsiteY282" fmla="*/ 4800600 h 6281670"/>
                <a:gd name="connsiteX283" fmla="*/ 7619850 w 8613217"/>
                <a:gd name="connsiteY283" fmla="*/ 4791178 h 6281670"/>
                <a:gd name="connsiteX284" fmla="*/ 7661577 w 8613217"/>
                <a:gd name="connsiteY284" fmla="*/ 4813388 h 6281670"/>
                <a:gd name="connsiteX285" fmla="*/ 7920014 w 8613217"/>
                <a:gd name="connsiteY285" fmla="*/ 5004523 h 6281670"/>
                <a:gd name="connsiteX286" fmla="*/ 8354780 w 8613217"/>
                <a:gd name="connsiteY286" fmla="*/ 4830886 h 6281670"/>
                <a:gd name="connsiteX287" fmla="*/ 8579567 w 8613217"/>
                <a:gd name="connsiteY287" fmla="*/ 4409580 h 6281670"/>
                <a:gd name="connsiteX288" fmla="*/ 8613217 w 8613217"/>
                <a:gd name="connsiteY288" fmla="*/ 4250076 h 6281670"/>
                <a:gd name="connsiteX289" fmla="*/ 8613217 w 8613217"/>
                <a:gd name="connsiteY289" fmla="*/ 4196235 h 6281670"/>
                <a:gd name="connsiteX290" fmla="*/ 8420062 w 8613217"/>
                <a:gd name="connsiteY290" fmla="*/ 4211041 h 6281670"/>
                <a:gd name="connsiteX291" fmla="*/ 4571776 w 8613217"/>
                <a:gd name="connsiteY291" fmla="*/ 915970 h 6281670"/>
                <a:gd name="connsiteX292" fmla="*/ 4583890 w 8613217"/>
                <a:gd name="connsiteY292" fmla="*/ 888377 h 6281670"/>
                <a:gd name="connsiteX293" fmla="*/ 4571776 w 8613217"/>
                <a:gd name="connsiteY293" fmla="*/ 915970 h 6281670"/>
                <a:gd name="connsiteX294" fmla="*/ 2362948 w 8613217"/>
                <a:gd name="connsiteY294" fmla="*/ 965100 h 6281670"/>
                <a:gd name="connsiteX295" fmla="*/ 2363621 w 8613217"/>
                <a:gd name="connsiteY295" fmla="*/ 962408 h 6281670"/>
                <a:gd name="connsiteX296" fmla="*/ 2368332 w 8613217"/>
                <a:gd name="connsiteY296" fmla="*/ 967119 h 6281670"/>
                <a:gd name="connsiteX297" fmla="*/ 2362948 w 8613217"/>
                <a:gd name="connsiteY297" fmla="*/ 965100 h 6281670"/>
                <a:gd name="connsiteX298" fmla="*/ 2435633 w 8613217"/>
                <a:gd name="connsiteY298" fmla="*/ 1055284 h 6281670"/>
                <a:gd name="connsiteX299" fmla="*/ 2426211 w 8613217"/>
                <a:gd name="connsiteY299" fmla="*/ 1053265 h 6281670"/>
                <a:gd name="connsiteX300" fmla="*/ 2370351 w 8613217"/>
                <a:gd name="connsiteY300" fmla="*/ 968465 h 6281670"/>
                <a:gd name="connsiteX301" fmla="*/ 2432268 w 8613217"/>
                <a:gd name="connsiteY301" fmla="*/ 1045862 h 6281670"/>
                <a:gd name="connsiteX302" fmla="*/ 2435633 w 8613217"/>
                <a:gd name="connsiteY302" fmla="*/ 1055284 h 6281670"/>
                <a:gd name="connsiteX303" fmla="*/ 695895 w 8613217"/>
                <a:gd name="connsiteY303" fmla="*/ 1016922 h 6281670"/>
                <a:gd name="connsiteX304" fmla="*/ 692530 w 8613217"/>
                <a:gd name="connsiteY304" fmla="*/ 1005481 h 6281670"/>
                <a:gd name="connsiteX305" fmla="*/ 695895 w 8613217"/>
                <a:gd name="connsiteY305" fmla="*/ 1016922 h 6281670"/>
                <a:gd name="connsiteX306" fmla="*/ 4511205 w 8613217"/>
                <a:gd name="connsiteY306" fmla="*/ 6014042 h 6281670"/>
                <a:gd name="connsiteX307" fmla="*/ 4537452 w 8613217"/>
                <a:gd name="connsiteY307" fmla="*/ 5944049 h 6281670"/>
                <a:gd name="connsiteX308" fmla="*/ 4511205 w 8613217"/>
                <a:gd name="connsiteY308" fmla="*/ 6014042 h 6281670"/>
                <a:gd name="connsiteX309" fmla="*/ 4750797 w 8613217"/>
                <a:gd name="connsiteY309" fmla="*/ 5917128 h 6281670"/>
                <a:gd name="connsiteX310" fmla="*/ 4741375 w 8613217"/>
                <a:gd name="connsiteY310" fmla="*/ 5939338 h 6281670"/>
                <a:gd name="connsiteX311" fmla="*/ 4732626 w 8613217"/>
                <a:gd name="connsiteY311" fmla="*/ 5935300 h 6281670"/>
                <a:gd name="connsiteX312" fmla="*/ 4727915 w 8613217"/>
                <a:gd name="connsiteY312" fmla="*/ 5907706 h 6281670"/>
                <a:gd name="connsiteX313" fmla="*/ 4750797 w 8613217"/>
                <a:gd name="connsiteY313" fmla="*/ 5875402 h 6281670"/>
                <a:gd name="connsiteX314" fmla="*/ 4750797 w 8613217"/>
                <a:gd name="connsiteY314" fmla="*/ 5917128 h 6281670"/>
                <a:gd name="connsiteX315" fmla="*/ 4875978 w 8613217"/>
                <a:gd name="connsiteY315" fmla="*/ 5457461 h 6281670"/>
                <a:gd name="connsiteX316" fmla="*/ 4616868 w 8613217"/>
                <a:gd name="connsiteY316" fmla="*/ 5877421 h 6281670"/>
                <a:gd name="connsiteX317" fmla="*/ 4562354 w 8613217"/>
                <a:gd name="connsiteY317" fmla="*/ 5884824 h 6281670"/>
                <a:gd name="connsiteX318" fmla="*/ 4880015 w 8613217"/>
                <a:gd name="connsiteY318" fmla="*/ 5419772 h 6281670"/>
                <a:gd name="connsiteX319" fmla="*/ 4875978 w 8613217"/>
                <a:gd name="connsiteY319" fmla="*/ 5457461 h 6281670"/>
                <a:gd name="connsiteX320" fmla="*/ 5020675 w 8613217"/>
                <a:gd name="connsiteY320" fmla="*/ 5141145 h 6281670"/>
                <a:gd name="connsiteX321" fmla="*/ 4989717 w 8613217"/>
                <a:gd name="connsiteY321" fmla="*/ 5179506 h 6281670"/>
                <a:gd name="connsiteX322" fmla="*/ 4445922 w 8613217"/>
                <a:gd name="connsiteY322" fmla="*/ 5878767 h 6281670"/>
                <a:gd name="connsiteX323" fmla="*/ 4415637 w 8613217"/>
                <a:gd name="connsiteY323" fmla="*/ 5953471 h 6281670"/>
                <a:gd name="connsiteX324" fmla="*/ 4357085 w 8613217"/>
                <a:gd name="connsiteY324" fmla="*/ 6075286 h 6281670"/>
                <a:gd name="connsiteX325" fmla="*/ 4338240 w 8613217"/>
                <a:gd name="connsiteY325" fmla="*/ 6125762 h 6281670"/>
                <a:gd name="connsiteX326" fmla="*/ 4322761 w 8613217"/>
                <a:gd name="connsiteY326" fmla="*/ 6080671 h 6281670"/>
                <a:gd name="connsiteX327" fmla="*/ 4306609 w 8613217"/>
                <a:gd name="connsiteY327" fmla="*/ 6061826 h 6281670"/>
                <a:gd name="connsiteX328" fmla="*/ 4295168 w 8613217"/>
                <a:gd name="connsiteY328" fmla="*/ 6082689 h 6281670"/>
                <a:gd name="connsiteX329" fmla="*/ 4292475 w 8613217"/>
                <a:gd name="connsiteY329" fmla="*/ 6112302 h 6281670"/>
                <a:gd name="connsiteX330" fmla="*/ 4277669 w 8613217"/>
                <a:gd name="connsiteY330" fmla="*/ 6097496 h 6281670"/>
                <a:gd name="connsiteX331" fmla="*/ 4183447 w 8613217"/>
                <a:gd name="connsiteY331" fmla="*/ 5282478 h 6281670"/>
                <a:gd name="connsiteX332" fmla="*/ 4412945 w 8613217"/>
                <a:gd name="connsiteY332" fmla="*/ 4743394 h 6281670"/>
                <a:gd name="connsiteX333" fmla="*/ 5036828 w 8613217"/>
                <a:gd name="connsiteY333" fmla="*/ 3935106 h 6281670"/>
                <a:gd name="connsiteX334" fmla="*/ 5054999 w 8613217"/>
                <a:gd name="connsiteY334" fmla="*/ 3966064 h 6281670"/>
                <a:gd name="connsiteX335" fmla="*/ 5020675 w 8613217"/>
                <a:gd name="connsiteY33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635518 w 8613217"/>
                <a:gd name="connsiteY209" fmla="*/ 3164506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282324 w 8613217"/>
                <a:gd name="connsiteY210" fmla="*/ 3670118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553150 w 8613217"/>
                <a:gd name="connsiteY208" fmla="*/ 3130187 h 6281670"/>
                <a:gd name="connsiteX209" fmla="*/ 3282324 w 8613217"/>
                <a:gd name="connsiteY209" fmla="*/ 3670118 h 6281670"/>
                <a:gd name="connsiteX210" fmla="*/ 3580428 w 8613217"/>
                <a:gd name="connsiteY210" fmla="*/ 4087880 h 6281670"/>
                <a:gd name="connsiteX211" fmla="*/ 3776274 w 8613217"/>
                <a:gd name="connsiteY211" fmla="*/ 4626290 h 6281670"/>
                <a:gd name="connsiteX212" fmla="*/ 3813963 w 8613217"/>
                <a:gd name="connsiteY212" fmla="*/ 4802619 h 6281670"/>
                <a:gd name="connsiteX213" fmla="*/ 3811944 w 8613217"/>
                <a:gd name="connsiteY213" fmla="*/ 5407658 h 6281670"/>
                <a:gd name="connsiteX214" fmla="*/ 3881265 w 8613217"/>
                <a:gd name="connsiteY214" fmla="*/ 5874056 h 6281670"/>
                <a:gd name="connsiteX215" fmla="*/ 3879919 w 8613217"/>
                <a:gd name="connsiteY215" fmla="*/ 5898957 h 6281670"/>
                <a:gd name="connsiteX216" fmla="*/ 3757430 w 8613217"/>
                <a:gd name="connsiteY216" fmla="*/ 5946068 h 6281670"/>
                <a:gd name="connsiteX217" fmla="*/ 3743970 w 8613217"/>
                <a:gd name="connsiteY217" fmla="*/ 6053750 h 6281670"/>
                <a:gd name="connsiteX218" fmla="*/ 3803195 w 8613217"/>
                <a:gd name="connsiteY218" fmla="*/ 6092112 h 6281670"/>
                <a:gd name="connsiteX219" fmla="*/ 3896071 w 8613217"/>
                <a:gd name="connsiteY219" fmla="*/ 6023464 h 6281670"/>
                <a:gd name="connsiteX220" fmla="*/ 3920972 w 8613217"/>
                <a:gd name="connsiteY220" fmla="*/ 5996544 h 6281670"/>
                <a:gd name="connsiteX221" fmla="*/ 3918953 w 8613217"/>
                <a:gd name="connsiteY221" fmla="*/ 6053077 h 6281670"/>
                <a:gd name="connsiteX222" fmla="*/ 3931741 w 8613217"/>
                <a:gd name="connsiteY222" fmla="*/ 6077978 h 6281670"/>
                <a:gd name="connsiteX223" fmla="*/ 3951931 w 8613217"/>
                <a:gd name="connsiteY223" fmla="*/ 6055769 h 6281670"/>
                <a:gd name="connsiteX224" fmla="*/ 3972121 w 8613217"/>
                <a:gd name="connsiteY224" fmla="*/ 5988468 h 6281670"/>
                <a:gd name="connsiteX225" fmla="*/ 3994331 w 8613217"/>
                <a:gd name="connsiteY225" fmla="*/ 5968277 h 6281670"/>
                <a:gd name="connsiteX226" fmla="*/ 4005099 w 8613217"/>
                <a:gd name="connsiteY226" fmla="*/ 5995198 h 6281670"/>
                <a:gd name="connsiteX227" fmla="*/ 4071054 w 8613217"/>
                <a:gd name="connsiteY227" fmla="*/ 6040290 h 6281670"/>
                <a:gd name="connsiteX228" fmla="*/ 4100667 w 8613217"/>
                <a:gd name="connsiteY228" fmla="*/ 6026829 h 6281670"/>
                <a:gd name="connsiteX229" fmla="*/ 4110089 w 8613217"/>
                <a:gd name="connsiteY229" fmla="*/ 5993179 h 6281670"/>
                <a:gd name="connsiteX230" fmla="*/ 4124895 w 8613217"/>
                <a:gd name="connsiteY230" fmla="*/ 6032214 h 6281670"/>
                <a:gd name="connsiteX231" fmla="*/ 4117492 w 8613217"/>
                <a:gd name="connsiteY231" fmla="*/ 6106918 h 6281670"/>
                <a:gd name="connsiteX232" fmla="*/ 4080476 w 8613217"/>
                <a:gd name="connsiteY232" fmla="*/ 6141242 h 6281670"/>
                <a:gd name="connsiteX233" fmla="*/ 4176717 w 8613217"/>
                <a:gd name="connsiteY233" fmla="*/ 6189025 h 6281670"/>
                <a:gd name="connsiteX234" fmla="*/ 4170660 w 8613217"/>
                <a:gd name="connsiteY234" fmla="*/ 6271133 h 6281670"/>
                <a:gd name="connsiteX235" fmla="*/ 4195562 w 8613217"/>
                <a:gd name="connsiteY235" fmla="*/ 6277863 h 6281670"/>
                <a:gd name="connsiteX236" fmla="*/ 4261517 w 8613217"/>
                <a:gd name="connsiteY236" fmla="*/ 6267768 h 6281670"/>
                <a:gd name="connsiteX237" fmla="*/ 4289784 w 8613217"/>
                <a:gd name="connsiteY237" fmla="*/ 6247578 h 6281670"/>
                <a:gd name="connsiteX238" fmla="*/ 4295840 w 8613217"/>
                <a:gd name="connsiteY238" fmla="*/ 6204505 h 6281670"/>
                <a:gd name="connsiteX239" fmla="*/ 4305936 w 8613217"/>
                <a:gd name="connsiteY239" fmla="*/ 6182969 h 6281670"/>
                <a:gd name="connsiteX240" fmla="*/ 4324107 w 8613217"/>
                <a:gd name="connsiteY240" fmla="*/ 6199794 h 6281670"/>
                <a:gd name="connsiteX241" fmla="*/ 4336894 w 8613217"/>
                <a:gd name="connsiteY241" fmla="*/ 6230752 h 6281670"/>
                <a:gd name="connsiteX242" fmla="*/ 4342951 w 8613217"/>
                <a:gd name="connsiteY242" fmla="*/ 6226714 h 6281670"/>
                <a:gd name="connsiteX243" fmla="*/ 4369872 w 8613217"/>
                <a:gd name="connsiteY243" fmla="*/ 6185660 h 6281670"/>
                <a:gd name="connsiteX244" fmla="*/ 4382659 w 8613217"/>
                <a:gd name="connsiteY244" fmla="*/ 6234791 h 6281670"/>
                <a:gd name="connsiteX245" fmla="*/ 4406888 w 8613217"/>
                <a:gd name="connsiteY245" fmla="*/ 6265749 h 6281670"/>
                <a:gd name="connsiteX246" fmla="*/ 4484284 w 8613217"/>
                <a:gd name="connsiteY246" fmla="*/ 6275171 h 6281670"/>
                <a:gd name="connsiteX247" fmla="*/ 4499090 w 8613217"/>
                <a:gd name="connsiteY247" fmla="*/ 6272479 h 6281670"/>
                <a:gd name="connsiteX248" fmla="*/ 4512551 w 8613217"/>
                <a:gd name="connsiteY248" fmla="*/ 6181622 h 6281670"/>
                <a:gd name="connsiteX249" fmla="*/ 4572449 w 8613217"/>
                <a:gd name="connsiteY249" fmla="*/ 6153356 h 6281670"/>
                <a:gd name="connsiteX250" fmla="*/ 4575814 w 8613217"/>
                <a:gd name="connsiteY250" fmla="*/ 6127781 h 6281670"/>
                <a:gd name="connsiteX251" fmla="*/ 4538125 w 8613217"/>
                <a:gd name="connsiteY251" fmla="*/ 6076633 h 6281670"/>
                <a:gd name="connsiteX252" fmla="*/ 4536779 w 8613217"/>
                <a:gd name="connsiteY252" fmla="*/ 6042309 h 6281670"/>
                <a:gd name="connsiteX253" fmla="*/ 4573122 w 8613217"/>
                <a:gd name="connsiteY253" fmla="*/ 6032214 h 6281670"/>
                <a:gd name="connsiteX254" fmla="*/ 4637731 w 8613217"/>
                <a:gd name="connsiteY254" fmla="*/ 6051058 h 6281670"/>
                <a:gd name="connsiteX255" fmla="*/ 4665997 w 8613217"/>
                <a:gd name="connsiteY255" fmla="*/ 6029522 h 6281670"/>
                <a:gd name="connsiteX256" fmla="*/ 4665997 w 8613217"/>
                <a:gd name="connsiteY256" fmla="*/ 5985776 h 6281670"/>
                <a:gd name="connsiteX257" fmla="*/ 4681477 w 8613217"/>
                <a:gd name="connsiteY257" fmla="*/ 5966931 h 6281670"/>
                <a:gd name="connsiteX258" fmla="*/ 4701667 w 8613217"/>
                <a:gd name="connsiteY258" fmla="*/ 5981065 h 6281670"/>
                <a:gd name="connsiteX259" fmla="*/ 4724550 w 8613217"/>
                <a:gd name="connsiteY259" fmla="*/ 6054423 h 6281670"/>
                <a:gd name="connsiteX260" fmla="*/ 4743394 w 8613217"/>
                <a:gd name="connsiteY260" fmla="*/ 6073268 h 6281670"/>
                <a:gd name="connsiteX261" fmla="*/ 4752143 w 8613217"/>
                <a:gd name="connsiteY261" fmla="*/ 6050385 h 6281670"/>
                <a:gd name="connsiteX262" fmla="*/ 4752143 w 8613217"/>
                <a:gd name="connsiteY262" fmla="*/ 5996544 h 6281670"/>
                <a:gd name="connsiteX263" fmla="*/ 4800600 w 8613217"/>
                <a:gd name="connsiteY263" fmla="*/ 6046347 h 6281670"/>
                <a:gd name="connsiteX264" fmla="*/ 4859825 w 8613217"/>
                <a:gd name="connsiteY264" fmla="*/ 6088747 h 6281670"/>
                <a:gd name="connsiteX265" fmla="*/ 4932511 w 8613217"/>
                <a:gd name="connsiteY265" fmla="*/ 6036252 h 6281670"/>
                <a:gd name="connsiteX266" fmla="*/ 4919050 w 8613217"/>
                <a:gd name="connsiteY266" fmla="*/ 5940011 h 6281670"/>
                <a:gd name="connsiteX267" fmla="*/ 4830213 w 8613217"/>
                <a:gd name="connsiteY267" fmla="*/ 5933281 h 6281670"/>
                <a:gd name="connsiteX268" fmla="*/ 4779064 w 8613217"/>
                <a:gd name="connsiteY268" fmla="*/ 5876074 h 6281670"/>
                <a:gd name="connsiteX269" fmla="*/ 4778391 w 8613217"/>
                <a:gd name="connsiteY269" fmla="*/ 5829637 h 6281670"/>
                <a:gd name="connsiteX270" fmla="*/ 5091342 w 8613217"/>
                <a:gd name="connsiteY270" fmla="*/ 5236712 h 6281670"/>
                <a:gd name="connsiteX271" fmla="*/ 5116243 w 8613217"/>
                <a:gd name="connsiteY271" fmla="*/ 5202389 h 6281670"/>
                <a:gd name="connsiteX272" fmla="*/ 5269690 w 8613217"/>
                <a:gd name="connsiteY272" fmla="*/ 5086631 h 6281670"/>
                <a:gd name="connsiteX273" fmla="*/ 5744837 w 8613217"/>
                <a:gd name="connsiteY273" fmla="*/ 4795889 h 6281670"/>
                <a:gd name="connsiteX274" fmla="*/ 5814830 w 8613217"/>
                <a:gd name="connsiteY274" fmla="*/ 4775699 h 6281670"/>
                <a:gd name="connsiteX275" fmla="*/ 6103553 w 8613217"/>
                <a:gd name="connsiteY275" fmla="*/ 4765603 h 6281670"/>
                <a:gd name="connsiteX276" fmla="*/ 7086824 w 8613217"/>
                <a:gd name="connsiteY276" fmla="*/ 4811369 h 6281670"/>
                <a:gd name="connsiteX277" fmla="*/ 7489959 w 8613217"/>
                <a:gd name="connsiteY277" fmla="*/ 4805311 h 6281670"/>
                <a:gd name="connsiteX278" fmla="*/ 7516880 w 8613217"/>
                <a:gd name="connsiteY278" fmla="*/ 4801946 h 6281670"/>
                <a:gd name="connsiteX279" fmla="*/ 7536397 w 8613217"/>
                <a:gd name="connsiteY279" fmla="*/ 4800600 h 6281670"/>
                <a:gd name="connsiteX280" fmla="*/ 7619850 w 8613217"/>
                <a:gd name="connsiteY280" fmla="*/ 4791178 h 6281670"/>
                <a:gd name="connsiteX281" fmla="*/ 7661577 w 8613217"/>
                <a:gd name="connsiteY281" fmla="*/ 4813388 h 6281670"/>
                <a:gd name="connsiteX282" fmla="*/ 7920014 w 8613217"/>
                <a:gd name="connsiteY282" fmla="*/ 5004523 h 6281670"/>
                <a:gd name="connsiteX283" fmla="*/ 8354780 w 8613217"/>
                <a:gd name="connsiteY283" fmla="*/ 4830886 h 6281670"/>
                <a:gd name="connsiteX284" fmla="*/ 8579567 w 8613217"/>
                <a:gd name="connsiteY284" fmla="*/ 4409580 h 6281670"/>
                <a:gd name="connsiteX285" fmla="*/ 8613217 w 8613217"/>
                <a:gd name="connsiteY285" fmla="*/ 4250076 h 6281670"/>
                <a:gd name="connsiteX286" fmla="*/ 8613217 w 8613217"/>
                <a:gd name="connsiteY286" fmla="*/ 4196235 h 6281670"/>
                <a:gd name="connsiteX287" fmla="*/ 8420062 w 8613217"/>
                <a:gd name="connsiteY287" fmla="*/ 4211041 h 6281670"/>
                <a:gd name="connsiteX288" fmla="*/ 4571776 w 8613217"/>
                <a:gd name="connsiteY288" fmla="*/ 915970 h 6281670"/>
                <a:gd name="connsiteX289" fmla="*/ 4583890 w 8613217"/>
                <a:gd name="connsiteY289" fmla="*/ 888377 h 6281670"/>
                <a:gd name="connsiteX290" fmla="*/ 4571776 w 8613217"/>
                <a:gd name="connsiteY290" fmla="*/ 915970 h 6281670"/>
                <a:gd name="connsiteX291" fmla="*/ 2362948 w 8613217"/>
                <a:gd name="connsiteY291" fmla="*/ 965100 h 6281670"/>
                <a:gd name="connsiteX292" fmla="*/ 2363621 w 8613217"/>
                <a:gd name="connsiteY292" fmla="*/ 962408 h 6281670"/>
                <a:gd name="connsiteX293" fmla="*/ 2368332 w 8613217"/>
                <a:gd name="connsiteY293" fmla="*/ 967119 h 6281670"/>
                <a:gd name="connsiteX294" fmla="*/ 2362948 w 8613217"/>
                <a:gd name="connsiteY294" fmla="*/ 965100 h 6281670"/>
                <a:gd name="connsiteX295" fmla="*/ 2435633 w 8613217"/>
                <a:gd name="connsiteY295" fmla="*/ 1055284 h 6281670"/>
                <a:gd name="connsiteX296" fmla="*/ 2426211 w 8613217"/>
                <a:gd name="connsiteY296" fmla="*/ 1053265 h 6281670"/>
                <a:gd name="connsiteX297" fmla="*/ 2370351 w 8613217"/>
                <a:gd name="connsiteY297" fmla="*/ 968465 h 6281670"/>
                <a:gd name="connsiteX298" fmla="*/ 2432268 w 8613217"/>
                <a:gd name="connsiteY298" fmla="*/ 1045862 h 6281670"/>
                <a:gd name="connsiteX299" fmla="*/ 2435633 w 8613217"/>
                <a:gd name="connsiteY299" fmla="*/ 1055284 h 6281670"/>
                <a:gd name="connsiteX300" fmla="*/ 695895 w 8613217"/>
                <a:gd name="connsiteY300" fmla="*/ 1016922 h 6281670"/>
                <a:gd name="connsiteX301" fmla="*/ 692530 w 8613217"/>
                <a:gd name="connsiteY301" fmla="*/ 1005481 h 6281670"/>
                <a:gd name="connsiteX302" fmla="*/ 695895 w 8613217"/>
                <a:gd name="connsiteY302" fmla="*/ 1016922 h 6281670"/>
                <a:gd name="connsiteX303" fmla="*/ 4511205 w 8613217"/>
                <a:gd name="connsiteY303" fmla="*/ 6014042 h 6281670"/>
                <a:gd name="connsiteX304" fmla="*/ 4537452 w 8613217"/>
                <a:gd name="connsiteY304" fmla="*/ 5944049 h 6281670"/>
                <a:gd name="connsiteX305" fmla="*/ 4511205 w 8613217"/>
                <a:gd name="connsiteY305" fmla="*/ 6014042 h 6281670"/>
                <a:gd name="connsiteX306" fmla="*/ 4750797 w 8613217"/>
                <a:gd name="connsiteY306" fmla="*/ 5917128 h 6281670"/>
                <a:gd name="connsiteX307" fmla="*/ 4741375 w 8613217"/>
                <a:gd name="connsiteY307" fmla="*/ 5939338 h 6281670"/>
                <a:gd name="connsiteX308" fmla="*/ 4732626 w 8613217"/>
                <a:gd name="connsiteY308" fmla="*/ 5935300 h 6281670"/>
                <a:gd name="connsiteX309" fmla="*/ 4727915 w 8613217"/>
                <a:gd name="connsiteY309" fmla="*/ 5907706 h 6281670"/>
                <a:gd name="connsiteX310" fmla="*/ 4750797 w 8613217"/>
                <a:gd name="connsiteY310" fmla="*/ 5875402 h 6281670"/>
                <a:gd name="connsiteX311" fmla="*/ 4750797 w 8613217"/>
                <a:gd name="connsiteY311" fmla="*/ 5917128 h 6281670"/>
                <a:gd name="connsiteX312" fmla="*/ 4875978 w 8613217"/>
                <a:gd name="connsiteY312" fmla="*/ 5457461 h 6281670"/>
                <a:gd name="connsiteX313" fmla="*/ 4616868 w 8613217"/>
                <a:gd name="connsiteY313" fmla="*/ 5877421 h 6281670"/>
                <a:gd name="connsiteX314" fmla="*/ 4562354 w 8613217"/>
                <a:gd name="connsiteY314" fmla="*/ 5884824 h 6281670"/>
                <a:gd name="connsiteX315" fmla="*/ 4880015 w 8613217"/>
                <a:gd name="connsiteY315" fmla="*/ 5419772 h 6281670"/>
                <a:gd name="connsiteX316" fmla="*/ 4875978 w 8613217"/>
                <a:gd name="connsiteY316" fmla="*/ 5457461 h 6281670"/>
                <a:gd name="connsiteX317" fmla="*/ 5020675 w 8613217"/>
                <a:gd name="connsiteY317" fmla="*/ 5141145 h 6281670"/>
                <a:gd name="connsiteX318" fmla="*/ 4989717 w 8613217"/>
                <a:gd name="connsiteY318" fmla="*/ 5179506 h 6281670"/>
                <a:gd name="connsiteX319" fmla="*/ 4445922 w 8613217"/>
                <a:gd name="connsiteY319" fmla="*/ 5878767 h 6281670"/>
                <a:gd name="connsiteX320" fmla="*/ 4415637 w 8613217"/>
                <a:gd name="connsiteY320" fmla="*/ 5953471 h 6281670"/>
                <a:gd name="connsiteX321" fmla="*/ 4357085 w 8613217"/>
                <a:gd name="connsiteY321" fmla="*/ 6075286 h 6281670"/>
                <a:gd name="connsiteX322" fmla="*/ 4338240 w 8613217"/>
                <a:gd name="connsiteY322" fmla="*/ 6125762 h 6281670"/>
                <a:gd name="connsiteX323" fmla="*/ 4322761 w 8613217"/>
                <a:gd name="connsiteY323" fmla="*/ 6080671 h 6281670"/>
                <a:gd name="connsiteX324" fmla="*/ 4306609 w 8613217"/>
                <a:gd name="connsiteY324" fmla="*/ 6061826 h 6281670"/>
                <a:gd name="connsiteX325" fmla="*/ 4295168 w 8613217"/>
                <a:gd name="connsiteY325" fmla="*/ 6082689 h 6281670"/>
                <a:gd name="connsiteX326" fmla="*/ 4292475 w 8613217"/>
                <a:gd name="connsiteY326" fmla="*/ 6112302 h 6281670"/>
                <a:gd name="connsiteX327" fmla="*/ 4277669 w 8613217"/>
                <a:gd name="connsiteY327" fmla="*/ 6097496 h 6281670"/>
                <a:gd name="connsiteX328" fmla="*/ 4183447 w 8613217"/>
                <a:gd name="connsiteY328" fmla="*/ 5282478 h 6281670"/>
                <a:gd name="connsiteX329" fmla="*/ 4412945 w 8613217"/>
                <a:gd name="connsiteY329" fmla="*/ 4743394 h 6281670"/>
                <a:gd name="connsiteX330" fmla="*/ 5036828 w 8613217"/>
                <a:gd name="connsiteY330" fmla="*/ 3935106 h 6281670"/>
                <a:gd name="connsiteX331" fmla="*/ 5054999 w 8613217"/>
                <a:gd name="connsiteY331" fmla="*/ 3966064 h 6281670"/>
                <a:gd name="connsiteX332" fmla="*/ 5020675 w 8613217"/>
                <a:gd name="connsiteY33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40738 w 8613217"/>
                <a:gd name="connsiteY184" fmla="*/ 2972025 h 6281670"/>
                <a:gd name="connsiteX185" fmla="*/ 2266034 w 8613217"/>
                <a:gd name="connsiteY185" fmla="*/ 2967313 h 6281670"/>
                <a:gd name="connsiteX186" fmla="*/ 1817807 w 8613217"/>
                <a:gd name="connsiteY186" fmla="*/ 3025866 h 6281670"/>
                <a:gd name="connsiteX187" fmla="*/ 1007500 w 8613217"/>
                <a:gd name="connsiteY187" fmla="*/ 3309877 h 6281670"/>
                <a:gd name="connsiteX188" fmla="*/ 960389 w 8613217"/>
                <a:gd name="connsiteY188" fmla="*/ 3293725 h 6281670"/>
                <a:gd name="connsiteX189" fmla="*/ 446207 w 8613217"/>
                <a:gd name="connsiteY189" fmla="*/ 3134221 h 6281670"/>
                <a:gd name="connsiteX190" fmla="*/ 217383 w 8613217"/>
                <a:gd name="connsiteY190" fmla="*/ 3227096 h 6281670"/>
                <a:gd name="connsiteX191" fmla="*/ 0 w 8613217"/>
                <a:gd name="connsiteY191" fmla="*/ 3236518 h 6281670"/>
                <a:gd name="connsiteX192" fmla="*/ 0 w 8613217"/>
                <a:gd name="connsiteY192" fmla="*/ 3330740 h 6281670"/>
                <a:gd name="connsiteX193" fmla="*/ 9422 w 8613217"/>
                <a:gd name="connsiteY193" fmla="*/ 3346892 h 6281670"/>
                <a:gd name="connsiteX194" fmla="*/ 255072 w 8613217"/>
                <a:gd name="connsiteY194" fmla="*/ 3717723 h 6281670"/>
                <a:gd name="connsiteX195" fmla="*/ 747044 w 8613217"/>
                <a:gd name="connsiteY195" fmla="*/ 3826078 h 6281670"/>
                <a:gd name="connsiteX196" fmla="*/ 1016249 w 8613217"/>
                <a:gd name="connsiteY196" fmla="*/ 3490244 h 6281670"/>
                <a:gd name="connsiteX197" fmla="*/ 981253 w 8613217"/>
                <a:gd name="connsiteY197" fmla="*/ 3461305 h 6281670"/>
                <a:gd name="connsiteX198" fmla="*/ 563312 w 8613217"/>
                <a:gd name="connsiteY198" fmla="*/ 3490917 h 6281670"/>
                <a:gd name="connsiteX199" fmla="*/ 390347 w 8613217"/>
                <a:gd name="connsiteY199" fmla="*/ 3460632 h 6281670"/>
                <a:gd name="connsiteX200" fmla="*/ 489953 w 8613217"/>
                <a:gd name="connsiteY200" fmla="*/ 3463997 h 6281670"/>
                <a:gd name="connsiteX201" fmla="*/ 903183 w 8613217"/>
                <a:gd name="connsiteY201" fmla="*/ 3408137 h 6281670"/>
                <a:gd name="connsiteX202" fmla="*/ 1043170 w 8613217"/>
                <a:gd name="connsiteY202" fmla="*/ 3372467 h 6281670"/>
                <a:gd name="connsiteX203" fmla="*/ 1508895 w 8613217"/>
                <a:gd name="connsiteY203" fmla="*/ 3218347 h 6281670"/>
                <a:gd name="connsiteX204" fmla="*/ 1912029 w 8613217"/>
                <a:gd name="connsiteY204" fmla="*/ 3101243 h 6281670"/>
                <a:gd name="connsiteX205" fmla="*/ 1912029 w 8613217"/>
                <a:gd name="connsiteY205" fmla="*/ 3101243 h 6281670"/>
                <a:gd name="connsiteX206" fmla="*/ 2113933 w 8613217"/>
                <a:gd name="connsiteY206" fmla="*/ 3072976 h 6281670"/>
                <a:gd name="connsiteX207" fmla="*/ 2553150 w 8613217"/>
                <a:gd name="connsiteY207" fmla="*/ 3130187 h 6281670"/>
                <a:gd name="connsiteX208" fmla="*/ 3282324 w 8613217"/>
                <a:gd name="connsiteY208" fmla="*/ 3670118 h 6281670"/>
                <a:gd name="connsiteX209" fmla="*/ 3580428 w 8613217"/>
                <a:gd name="connsiteY209" fmla="*/ 4087880 h 6281670"/>
                <a:gd name="connsiteX210" fmla="*/ 3776274 w 8613217"/>
                <a:gd name="connsiteY210" fmla="*/ 4626290 h 6281670"/>
                <a:gd name="connsiteX211" fmla="*/ 3813963 w 8613217"/>
                <a:gd name="connsiteY211" fmla="*/ 4802619 h 6281670"/>
                <a:gd name="connsiteX212" fmla="*/ 3811944 w 8613217"/>
                <a:gd name="connsiteY212" fmla="*/ 5407658 h 6281670"/>
                <a:gd name="connsiteX213" fmla="*/ 3881265 w 8613217"/>
                <a:gd name="connsiteY213" fmla="*/ 5874056 h 6281670"/>
                <a:gd name="connsiteX214" fmla="*/ 3879919 w 8613217"/>
                <a:gd name="connsiteY214" fmla="*/ 5898957 h 6281670"/>
                <a:gd name="connsiteX215" fmla="*/ 3757430 w 8613217"/>
                <a:gd name="connsiteY215" fmla="*/ 5946068 h 6281670"/>
                <a:gd name="connsiteX216" fmla="*/ 3743970 w 8613217"/>
                <a:gd name="connsiteY216" fmla="*/ 6053750 h 6281670"/>
                <a:gd name="connsiteX217" fmla="*/ 3803195 w 8613217"/>
                <a:gd name="connsiteY217" fmla="*/ 6092112 h 6281670"/>
                <a:gd name="connsiteX218" fmla="*/ 3896071 w 8613217"/>
                <a:gd name="connsiteY218" fmla="*/ 6023464 h 6281670"/>
                <a:gd name="connsiteX219" fmla="*/ 3920972 w 8613217"/>
                <a:gd name="connsiteY219" fmla="*/ 5996544 h 6281670"/>
                <a:gd name="connsiteX220" fmla="*/ 3918953 w 8613217"/>
                <a:gd name="connsiteY220" fmla="*/ 6053077 h 6281670"/>
                <a:gd name="connsiteX221" fmla="*/ 3931741 w 8613217"/>
                <a:gd name="connsiteY221" fmla="*/ 6077978 h 6281670"/>
                <a:gd name="connsiteX222" fmla="*/ 3951931 w 8613217"/>
                <a:gd name="connsiteY222" fmla="*/ 6055769 h 6281670"/>
                <a:gd name="connsiteX223" fmla="*/ 3972121 w 8613217"/>
                <a:gd name="connsiteY223" fmla="*/ 5988468 h 6281670"/>
                <a:gd name="connsiteX224" fmla="*/ 3994331 w 8613217"/>
                <a:gd name="connsiteY224" fmla="*/ 5968277 h 6281670"/>
                <a:gd name="connsiteX225" fmla="*/ 4005099 w 8613217"/>
                <a:gd name="connsiteY225" fmla="*/ 5995198 h 6281670"/>
                <a:gd name="connsiteX226" fmla="*/ 4071054 w 8613217"/>
                <a:gd name="connsiteY226" fmla="*/ 6040290 h 6281670"/>
                <a:gd name="connsiteX227" fmla="*/ 4100667 w 8613217"/>
                <a:gd name="connsiteY227" fmla="*/ 6026829 h 6281670"/>
                <a:gd name="connsiteX228" fmla="*/ 4110089 w 8613217"/>
                <a:gd name="connsiteY228" fmla="*/ 5993179 h 6281670"/>
                <a:gd name="connsiteX229" fmla="*/ 4124895 w 8613217"/>
                <a:gd name="connsiteY229" fmla="*/ 6032214 h 6281670"/>
                <a:gd name="connsiteX230" fmla="*/ 4117492 w 8613217"/>
                <a:gd name="connsiteY230" fmla="*/ 6106918 h 6281670"/>
                <a:gd name="connsiteX231" fmla="*/ 4080476 w 8613217"/>
                <a:gd name="connsiteY231" fmla="*/ 6141242 h 6281670"/>
                <a:gd name="connsiteX232" fmla="*/ 4176717 w 8613217"/>
                <a:gd name="connsiteY232" fmla="*/ 6189025 h 6281670"/>
                <a:gd name="connsiteX233" fmla="*/ 4170660 w 8613217"/>
                <a:gd name="connsiteY233" fmla="*/ 6271133 h 6281670"/>
                <a:gd name="connsiteX234" fmla="*/ 4195562 w 8613217"/>
                <a:gd name="connsiteY234" fmla="*/ 6277863 h 6281670"/>
                <a:gd name="connsiteX235" fmla="*/ 4261517 w 8613217"/>
                <a:gd name="connsiteY235" fmla="*/ 6267768 h 6281670"/>
                <a:gd name="connsiteX236" fmla="*/ 4289784 w 8613217"/>
                <a:gd name="connsiteY236" fmla="*/ 6247578 h 6281670"/>
                <a:gd name="connsiteX237" fmla="*/ 4295840 w 8613217"/>
                <a:gd name="connsiteY237" fmla="*/ 6204505 h 6281670"/>
                <a:gd name="connsiteX238" fmla="*/ 4305936 w 8613217"/>
                <a:gd name="connsiteY238" fmla="*/ 6182969 h 6281670"/>
                <a:gd name="connsiteX239" fmla="*/ 4324107 w 8613217"/>
                <a:gd name="connsiteY239" fmla="*/ 6199794 h 6281670"/>
                <a:gd name="connsiteX240" fmla="*/ 4336894 w 8613217"/>
                <a:gd name="connsiteY240" fmla="*/ 6230752 h 6281670"/>
                <a:gd name="connsiteX241" fmla="*/ 4342951 w 8613217"/>
                <a:gd name="connsiteY241" fmla="*/ 6226714 h 6281670"/>
                <a:gd name="connsiteX242" fmla="*/ 4369872 w 8613217"/>
                <a:gd name="connsiteY242" fmla="*/ 6185660 h 6281670"/>
                <a:gd name="connsiteX243" fmla="*/ 4382659 w 8613217"/>
                <a:gd name="connsiteY243" fmla="*/ 6234791 h 6281670"/>
                <a:gd name="connsiteX244" fmla="*/ 4406888 w 8613217"/>
                <a:gd name="connsiteY244" fmla="*/ 6265749 h 6281670"/>
                <a:gd name="connsiteX245" fmla="*/ 4484284 w 8613217"/>
                <a:gd name="connsiteY245" fmla="*/ 6275171 h 6281670"/>
                <a:gd name="connsiteX246" fmla="*/ 4499090 w 8613217"/>
                <a:gd name="connsiteY246" fmla="*/ 6272479 h 6281670"/>
                <a:gd name="connsiteX247" fmla="*/ 4512551 w 8613217"/>
                <a:gd name="connsiteY247" fmla="*/ 6181622 h 6281670"/>
                <a:gd name="connsiteX248" fmla="*/ 4572449 w 8613217"/>
                <a:gd name="connsiteY248" fmla="*/ 6153356 h 6281670"/>
                <a:gd name="connsiteX249" fmla="*/ 4575814 w 8613217"/>
                <a:gd name="connsiteY249" fmla="*/ 6127781 h 6281670"/>
                <a:gd name="connsiteX250" fmla="*/ 4538125 w 8613217"/>
                <a:gd name="connsiteY250" fmla="*/ 6076633 h 6281670"/>
                <a:gd name="connsiteX251" fmla="*/ 4536779 w 8613217"/>
                <a:gd name="connsiteY251" fmla="*/ 6042309 h 6281670"/>
                <a:gd name="connsiteX252" fmla="*/ 4573122 w 8613217"/>
                <a:gd name="connsiteY252" fmla="*/ 6032214 h 6281670"/>
                <a:gd name="connsiteX253" fmla="*/ 4637731 w 8613217"/>
                <a:gd name="connsiteY253" fmla="*/ 6051058 h 6281670"/>
                <a:gd name="connsiteX254" fmla="*/ 4665997 w 8613217"/>
                <a:gd name="connsiteY254" fmla="*/ 6029522 h 6281670"/>
                <a:gd name="connsiteX255" fmla="*/ 4665997 w 8613217"/>
                <a:gd name="connsiteY255" fmla="*/ 5985776 h 6281670"/>
                <a:gd name="connsiteX256" fmla="*/ 4681477 w 8613217"/>
                <a:gd name="connsiteY256" fmla="*/ 5966931 h 6281670"/>
                <a:gd name="connsiteX257" fmla="*/ 4701667 w 8613217"/>
                <a:gd name="connsiteY257" fmla="*/ 5981065 h 6281670"/>
                <a:gd name="connsiteX258" fmla="*/ 4724550 w 8613217"/>
                <a:gd name="connsiteY258" fmla="*/ 6054423 h 6281670"/>
                <a:gd name="connsiteX259" fmla="*/ 4743394 w 8613217"/>
                <a:gd name="connsiteY259" fmla="*/ 6073268 h 6281670"/>
                <a:gd name="connsiteX260" fmla="*/ 4752143 w 8613217"/>
                <a:gd name="connsiteY260" fmla="*/ 6050385 h 6281670"/>
                <a:gd name="connsiteX261" fmla="*/ 4752143 w 8613217"/>
                <a:gd name="connsiteY261" fmla="*/ 5996544 h 6281670"/>
                <a:gd name="connsiteX262" fmla="*/ 4800600 w 8613217"/>
                <a:gd name="connsiteY262" fmla="*/ 6046347 h 6281670"/>
                <a:gd name="connsiteX263" fmla="*/ 4859825 w 8613217"/>
                <a:gd name="connsiteY263" fmla="*/ 6088747 h 6281670"/>
                <a:gd name="connsiteX264" fmla="*/ 4932511 w 8613217"/>
                <a:gd name="connsiteY264" fmla="*/ 6036252 h 6281670"/>
                <a:gd name="connsiteX265" fmla="*/ 4919050 w 8613217"/>
                <a:gd name="connsiteY265" fmla="*/ 5940011 h 6281670"/>
                <a:gd name="connsiteX266" fmla="*/ 4830213 w 8613217"/>
                <a:gd name="connsiteY266" fmla="*/ 5933281 h 6281670"/>
                <a:gd name="connsiteX267" fmla="*/ 4779064 w 8613217"/>
                <a:gd name="connsiteY267" fmla="*/ 5876074 h 6281670"/>
                <a:gd name="connsiteX268" fmla="*/ 4778391 w 8613217"/>
                <a:gd name="connsiteY268" fmla="*/ 5829637 h 6281670"/>
                <a:gd name="connsiteX269" fmla="*/ 5091342 w 8613217"/>
                <a:gd name="connsiteY269" fmla="*/ 5236712 h 6281670"/>
                <a:gd name="connsiteX270" fmla="*/ 5116243 w 8613217"/>
                <a:gd name="connsiteY270" fmla="*/ 5202389 h 6281670"/>
                <a:gd name="connsiteX271" fmla="*/ 5269690 w 8613217"/>
                <a:gd name="connsiteY271" fmla="*/ 5086631 h 6281670"/>
                <a:gd name="connsiteX272" fmla="*/ 5744837 w 8613217"/>
                <a:gd name="connsiteY272" fmla="*/ 4795889 h 6281670"/>
                <a:gd name="connsiteX273" fmla="*/ 5814830 w 8613217"/>
                <a:gd name="connsiteY273" fmla="*/ 4775699 h 6281670"/>
                <a:gd name="connsiteX274" fmla="*/ 6103553 w 8613217"/>
                <a:gd name="connsiteY274" fmla="*/ 4765603 h 6281670"/>
                <a:gd name="connsiteX275" fmla="*/ 7086824 w 8613217"/>
                <a:gd name="connsiteY275" fmla="*/ 4811369 h 6281670"/>
                <a:gd name="connsiteX276" fmla="*/ 7489959 w 8613217"/>
                <a:gd name="connsiteY276" fmla="*/ 4805311 h 6281670"/>
                <a:gd name="connsiteX277" fmla="*/ 7516880 w 8613217"/>
                <a:gd name="connsiteY277" fmla="*/ 4801946 h 6281670"/>
                <a:gd name="connsiteX278" fmla="*/ 7536397 w 8613217"/>
                <a:gd name="connsiteY278" fmla="*/ 4800600 h 6281670"/>
                <a:gd name="connsiteX279" fmla="*/ 7619850 w 8613217"/>
                <a:gd name="connsiteY279" fmla="*/ 4791178 h 6281670"/>
                <a:gd name="connsiteX280" fmla="*/ 7661577 w 8613217"/>
                <a:gd name="connsiteY280" fmla="*/ 4813388 h 6281670"/>
                <a:gd name="connsiteX281" fmla="*/ 7920014 w 8613217"/>
                <a:gd name="connsiteY281" fmla="*/ 5004523 h 6281670"/>
                <a:gd name="connsiteX282" fmla="*/ 8354780 w 8613217"/>
                <a:gd name="connsiteY282" fmla="*/ 4830886 h 6281670"/>
                <a:gd name="connsiteX283" fmla="*/ 8579567 w 8613217"/>
                <a:gd name="connsiteY283" fmla="*/ 4409580 h 6281670"/>
                <a:gd name="connsiteX284" fmla="*/ 8613217 w 8613217"/>
                <a:gd name="connsiteY284" fmla="*/ 4250076 h 6281670"/>
                <a:gd name="connsiteX285" fmla="*/ 8613217 w 8613217"/>
                <a:gd name="connsiteY285" fmla="*/ 4196235 h 6281670"/>
                <a:gd name="connsiteX286" fmla="*/ 8420062 w 8613217"/>
                <a:gd name="connsiteY286" fmla="*/ 4211041 h 6281670"/>
                <a:gd name="connsiteX287" fmla="*/ 4571776 w 8613217"/>
                <a:gd name="connsiteY287" fmla="*/ 915970 h 6281670"/>
                <a:gd name="connsiteX288" fmla="*/ 4583890 w 8613217"/>
                <a:gd name="connsiteY288" fmla="*/ 888377 h 6281670"/>
                <a:gd name="connsiteX289" fmla="*/ 4571776 w 8613217"/>
                <a:gd name="connsiteY289" fmla="*/ 915970 h 6281670"/>
                <a:gd name="connsiteX290" fmla="*/ 2362948 w 8613217"/>
                <a:gd name="connsiteY290" fmla="*/ 965100 h 6281670"/>
                <a:gd name="connsiteX291" fmla="*/ 2363621 w 8613217"/>
                <a:gd name="connsiteY291" fmla="*/ 962408 h 6281670"/>
                <a:gd name="connsiteX292" fmla="*/ 2368332 w 8613217"/>
                <a:gd name="connsiteY292" fmla="*/ 967119 h 6281670"/>
                <a:gd name="connsiteX293" fmla="*/ 2362948 w 8613217"/>
                <a:gd name="connsiteY293" fmla="*/ 965100 h 6281670"/>
                <a:gd name="connsiteX294" fmla="*/ 2435633 w 8613217"/>
                <a:gd name="connsiteY294" fmla="*/ 1055284 h 6281670"/>
                <a:gd name="connsiteX295" fmla="*/ 2426211 w 8613217"/>
                <a:gd name="connsiteY295" fmla="*/ 1053265 h 6281670"/>
                <a:gd name="connsiteX296" fmla="*/ 2370351 w 8613217"/>
                <a:gd name="connsiteY296" fmla="*/ 968465 h 6281670"/>
                <a:gd name="connsiteX297" fmla="*/ 2432268 w 8613217"/>
                <a:gd name="connsiteY297" fmla="*/ 1045862 h 6281670"/>
                <a:gd name="connsiteX298" fmla="*/ 2435633 w 8613217"/>
                <a:gd name="connsiteY298" fmla="*/ 1055284 h 6281670"/>
                <a:gd name="connsiteX299" fmla="*/ 695895 w 8613217"/>
                <a:gd name="connsiteY299" fmla="*/ 1016922 h 6281670"/>
                <a:gd name="connsiteX300" fmla="*/ 692530 w 8613217"/>
                <a:gd name="connsiteY300" fmla="*/ 1005481 h 6281670"/>
                <a:gd name="connsiteX301" fmla="*/ 695895 w 8613217"/>
                <a:gd name="connsiteY301" fmla="*/ 1016922 h 6281670"/>
                <a:gd name="connsiteX302" fmla="*/ 4511205 w 8613217"/>
                <a:gd name="connsiteY302" fmla="*/ 6014042 h 6281670"/>
                <a:gd name="connsiteX303" fmla="*/ 4537452 w 8613217"/>
                <a:gd name="connsiteY303" fmla="*/ 5944049 h 6281670"/>
                <a:gd name="connsiteX304" fmla="*/ 4511205 w 8613217"/>
                <a:gd name="connsiteY304" fmla="*/ 6014042 h 6281670"/>
                <a:gd name="connsiteX305" fmla="*/ 4750797 w 8613217"/>
                <a:gd name="connsiteY305" fmla="*/ 5917128 h 6281670"/>
                <a:gd name="connsiteX306" fmla="*/ 4741375 w 8613217"/>
                <a:gd name="connsiteY306" fmla="*/ 5939338 h 6281670"/>
                <a:gd name="connsiteX307" fmla="*/ 4732626 w 8613217"/>
                <a:gd name="connsiteY307" fmla="*/ 5935300 h 6281670"/>
                <a:gd name="connsiteX308" fmla="*/ 4727915 w 8613217"/>
                <a:gd name="connsiteY308" fmla="*/ 5907706 h 6281670"/>
                <a:gd name="connsiteX309" fmla="*/ 4750797 w 8613217"/>
                <a:gd name="connsiteY309" fmla="*/ 5875402 h 6281670"/>
                <a:gd name="connsiteX310" fmla="*/ 4750797 w 8613217"/>
                <a:gd name="connsiteY310" fmla="*/ 5917128 h 6281670"/>
                <a:gd name="connsiteX311" fmla="*/ 4875978 w 8613217"/>
                <a:gd name="connsiteY311" fmla="*/ 5457461 h 6281670"/>
                <a:gd name="connsiteX312" fmla="*/ 4616868 w 8613217"/>
                <a:gd name="connsiteY312" fmla="*/ 5877421 h 6281670"/>
                <a:gd name="connsiteX313" fmla="*/ 4562354 w 8613217"/>
                <a:gd name="connsiteY313" fmla="*/ 5884824 h 6281670"/>
                <a:gd name="connsiteX314" fmla="*/ 4880015 w 8613217"/>
                <a:gd name="connsiteY314" fmla="*/ 5419772 h 6281670"/>
                <a:gd name="connsiteX315" fmla="*/ 4875978 w 8613217"/>
                <a:gd name="connsiteY315" fmla="*/ 5457461 h 6281670"/>
                <a:gd name="connsiteX316" fmla="*/ 5020675 w 8613217"/>
                <a:gd name="connsiteY316" fmla="*/ 5141145 h 6281670"/>
                <a:gd name="connsiteX317" fmla="*/ 4989717 w 8613217"/>
                <a:gd name="connsiteY317" fmla="*/ 5179506 h 6281670"/>
                <a:gd name="connsiteX318" fmla="*/ 4445922 w 8613217"/>
                <a:gd name="connsiteY318" fmla="*/ 5878767 h 6281670"/>
                <a:gd name="connsiteX319" fmla="*/ 4415637 w 8613217"/>
                <a:gd name="connsiteY319" fmla="*/ 5953471 h 6281670"/>
                <a:gd name="connsiteX320" fmla="*/ 4357085 w 8613217"/>
                <a:gd name="connsiteY320" fmla="*/ 6075286 h 6281670"/>
                <a:gd name="connsiteX321" fmla="*/ 4338240 w 8613217"/>
                <a:gd name="connsiteY321" fmla="*/ 6125762 h 6281670"/>
                <a:gd name="connsiteX322" fmla="*/ 4322761 w 8613217"/>
                <a:gd name="connsiteY322" fmla="*/ 6080671 h 6281670"/>
                <a:gd name="connsiteX323" fmla="*/ 4306609 w 8613217"/>
                <a:gd name="connsiteY323" fmla="*/ 6061826 h 6281670"/>
                <a:gd name="connsiteX324" fmla="*/ 4295168 w 8613217"/>
                <a:gd name="connsiteY324" fmla="*/ 6082689 h 6281670"/>
                <a:gd name="connsiteX325" fmla="*/ 4292475 w 8613217"/>
                <a:gd name="connsiteY325" fmla="*/ 6112302 h 6281670"/>
                <a:gd name="connsiteX326" fmla="*/ 4277669 w 8613217"/>
                <a:gd name="connsiteY326" fmla="*/ 6097496 h 6281670"/>
                <a:gd name="connsiteX327" fmla="*/ 4183447 w 8613217"/>
                <a:gd name="connsiteY327" fmla="*/ 5282478 h 6281670"/>
                <a:gd name="connsiteX328" fmla="*/ 4412945 w 8613217"/>
                <a:gd name="connsiteY328" fmla="*/ 4743394 h 6281670"/>
                <a:gd name="connsiteX329" fmla="*/ 5036828 w 8613217"/>
                <a:gd name="connsiteY329" fmla="*/ 3935106 h 6281670"/>
                <a:gd name="connsiteX330" fmla="*/ 5054999 w 8613217"/>
                <a:gd name="connsiteY330" fmla="*/ 3966064 h 6281670"/>
                <a:gd name="connsiteX331" fmla="*/ 5020675 w 8613217"/>
                <a:gd name="connsiteY33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247863 w 8613217"/>
                <a:gd name="connsiteY161" fmla="*/ 2802425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53310 w 8613217"/>
                <a:gd name="connsiteY161" fmla="*/ 3004913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8613217" h="6281670">
                  <a:moveTo>
                    <a:pt x="8420062" y="4211041"/>
                  </a:moveTo>
                  <a:cubicBezTo>
                    <a:pt x="8276711" y="4220463"/>
                    <a:pt x="8133359" y="4217098"/>
                    <a:pt x="7990681" y="4231232"/>
                  </a:cubicBezTo>
                  <a:cubicBezTo>
                    <a:pt x="7781373" y="4252095"/>
                    <a:pt x="7634657" y="4408907"/>
                    <a:pt x="7630619" y="4614849"/>
                  </a:cubicBezTo>
                  <a:cubicBezTo>
                    <a:pt x="7629945" y="4637731"/>
                    <a:pt x="7634657" y="4645807"/>
                    <a:pt x="7659558" y="4643788"/>
                  </a:cubicBezTo>
                  <a:cubicBezTo>
                    <a:pt x="7726859" y="4638404"/>
                    <a:pt x="7793488" y="4630328"/>
                    <a:pt x="7859443" y="4617541"/>
                  </a:cubicBezTo>
                  <a:cubicBezTo>
                    <a:pt x="7985296" y="4593985"/>
                    <a:pt x="8105093" y="4549566"/>
                    <a:pt x="8222196" y="4498418"/>
                  </a:cubicBezTo>
                  <a:cubicBezTo>
                    <a:pt x="8226235" y="4493707"/>
                    <a:pt x="8230946" y="4492360"/>
                    <a:pt x="8236330" y="4496398"/>
                  </a:cubicBezTo>
                  <a:lnTo>
                    <a:pt x="8228254" y="4504475"/>
                  </a:lnTo>
                  <a:cubicBezTo>
                    <a:pt x="8056636" y="4610810"/>
                    <a:pt x="7869538" y="4676093"/>
                    <a:pt x="7670326" y="4709743"/>
                  </a:cubicBezTo>
                  <a:cubicBezTo>
                    <a:pt x="7592930" y="4722531"/>
                    <a:pt x="7514187" y="4725896"/>
                    <a:pt x="7436791" y="4735318"/>
                  </a:cubicBezTo>
                  <a:cubicBezTo>
                    <a:pt x="7209986" y="4740029"/>
                    <a:pt x="6984527" y="4719839"/>
                    <a:pt x="6759067" y="4696956"/>
                  </a:cubicBezTo>
                  <a:cubicBezTo>
                    <a:pt x="6519475" y="4672728"/>
                    <a:pt x="6279209" y="4651191"/>
                    <a:pt x="6037597" y="4656576"/>
                  </a:cubicBezTo>
                  <a:cubicBezTo>
                    <a:pt x="6032887" y="4656576"/>
                    <a:pt x="6026156" y="4659267"/>
                    <a:pt x="6023464" y="4649172"/>
                  </a:cubicBezTo>
                  <a:lnTo>
                    <a:pt x="6361317" y="4472170"/>
                  </a:lnTo>
                  <a:cubicBezTo>
                    <a:pt x="6503995" y="4396793"/>
                    <a:pt x="6646674" y="4322088"/>
                    <a:pt x="6783296" y="4236616"/>
                  </a:cubicBezTo>
                  <a:cubicBezTo>
                    <a:pt x="6881555" y="4180755"/>
                    <a:pt x="6978469" y="4122876"/>
                    <a:pt x="7066634" y="4052210"/>
                  </a:cubicBezTo>
                  <a:cubicBezTo>
                    <a:pt x="7092882" y="4031347"/>
                    <a:pt x="7115764" y="4018559"/>
                    <a:pt x="7151433" y="4042115"/>
                  </a:cubicBezTo>
                  <a:cubicBezTo>
                    <a:pt x="7196526" y="4072400"/>
                    <a:pt x="7250367" y="4074420"/>
                    <a:pt x="7304208" y="4071727"/>
                  </a:cubicBezTo>
                  <a:cubicBezTo>
                    <a:pt x="7424676" y="4064997"/>
                    <a:pt x="7528321" y="4011829"/>
                    <a:pt x="7625235" y="3948566"/>
                  </a:cubicBezTo>
                  <a:cubicBezTo>
                    <a:pt x="8090286" y="3644364"/>
                    <a:pt x="8319110" y="3033942"/>
                    <a:pt x="8172394" y="2496877"/>
                  </a:cubicBezTo>
                  <a:cubicBezTo>
                    <a:pt x="8107111" y="2257958"/>
                    <a:pt x="7979239" y="2045286"/>
                    <a:pt x="7882325" y="1811077"/>
                  </a:cubicBezTo>
                  <a:cubicBezTo>
                    <a:pt x="7871557" y="1841363"/>
                    <a:pt x="7862135" y="1865592"/>
                    <a:pt x="7854059" y="1889820"/>
                  </a:cubicBezTo>
                  <a:cubicBezTo>
                    <a:pt x="7799545" y="2052689"/>
                    <a:pt x="7773297" y="2222961"/>
                    <a:pt x="7732917" y="2389195"/>
                  </a:cubicBezTo>
                  <a:cubicBezTo>
                    <a:pt x="7702631" y="2512357"/>
                    <a:pt x="7671000" y="2634172"/>
                    <a:pt x="7607736" y="2746565"/>
                  </a:cubicBezTo>
                  <a:cubicBezTo>
                    <a:pt x="7475826" y="2980101"/>
                    <a:pt x="7327763" y="3202868"/>
                    <a:pt x="7178354" y="3424962"/>
                  </a:cubicBezTo>
                  <a:cubicBezTo>
                    <a:pt x="7129897" y="3497648"/>
                    <a:pt x="7082114" y="3571006"/>
                    <a:pt x="7050481" y="3653113"/>
                  </a:cubicBezTo>
                  <a:cubicBezTo>
                    <a:pt x="7023561" y="3724453"/>
                    <a:pt x="7008082" y="3797138"/>
                    <a:pt x="7022888" y="3873861"/>
                  </a:cubicBezTo>
                  <a:cubicBezTo>
                    <a:pt x="7027599" y="3899436"/>
                    <a:pt x="7033656" y="3905493"/>
                    <a:pt x="7057884" y="3889341"/>
                  </a:cubicBezTo>
                  <a:cubicBezTo>
                    <a:pt x="7144703" y="3830116"/>
                    <a:pt x="7230176" y="3768199"/>
                    <a:pt x="7311611" y="3701570"/>
                  </a:cubicBezTo>
                  <a:cubicBezTo>
                    <a:pt x="7579469" y="3480149"/>
                    <a:pt x="7776662" y="3208925"/>
                    <a:pt x="7883672" y="2875784"/>
                  </a:cubicBezTo>
                  <a:cubicBezTo>
                    <a:pt x="7893094" y="2847517"/>
                    <a:pt x="7901170" y="2818577"/>
                    <a:pt x="7909246" y="2790311"/>
                  </a:cubicBezTo>
                  <a:cubicBezTo>
                    <a:pt x="7897805" y="2881168"/>
                    <a:pt x="7868865" y="2967313"/>
                    <a:pt x="7835888" y="3051440"/>
                  </a:cubicBezTo>
                  <a:cubicBezTo>
                    <a:pt x="7718783" y="3352277"/>
                    <a:pt x="7524283" y="3596580"/>
                    <a:pt x="7279306" y="3802522"/>
                  </a:cubicBezTo>
                  <a:cubicBezTo>
                    <a:pt x="7187776" y="3879246"/>
                    <a:pt x="7092209" y="3951258"/>
                    <a:pt x="6992603" y="4017213"/>
                  </a:cubicBezTo>
                  <a:cubicBezTo>
                    <a:pt x="6901073" y="4077785"/>
                    <a:pt x="6806178" y="4132298"/>
                    <a:pt x="6713302" y="4190851"/>
                  </a:cubicBezTo>
                  <a:lnTo>
                    <a:pt x="6627830" y="4239308"/>
                  </a:lnTo>
                  <a:cubicBezTo>
                    <a:pt x="6625811" y="4253441"/>
                    <a:pt x="6616388" y="4252768"/>
                    <a:pt x="6605620" y="4251422"/>
                  </a:cubicBezTo>
                  <a:lnTo>
                    <a:pt x="6226714" y="4447268"/>
                  </a:lnTo>
                  <a:cubicBezTo>
                    <a:pt x="5918474" y="4604754"/>
                    <a:pt x="5606869" y="4756181"/>
                    <a:pt x="5314782" y="4943279"/>
                  </a:cubicBezTo>
                  <a:cubicBezTo>
                    <a:pt x="5263633" y="4976257"/>
                    <a:pt x="5213157" y="5010580"/>
                    <a:pt x="5158643" y="5046250"/>
                  </a:cubicBezTo>
                  <a:cubicBezTo>
                    <a:pt x="5160662" y="5036155"/>
                    <a:pt x="5161335" y="5030771"/>
                    <a:pt x="5162681" y="5025387"/>
                  </a:cubicBezTo>
                  <a:cubicBezTo>
                    <a:pt x="5229309" y="4795889"/>
                    <a:pt x="5256230" y="4562354"/>
                    <a:pt x="5227290" y="4323434"/>
                  </a:cubicBezTo>
                  <a:cubicBezTo>
                    <a:pt x="5207773" y="4163930"/>
                    <a:pt x="5169411" y="4008464"/>
                    <a:pt x="5106148" y="3860401"/>
                  </a:cubicBezTo>
                  <a:cubicBezTo>
                    <a:pt x="5113551" y="3843576"/>
                    <a:pt x="5127684" y="3832135"/>
                    <a:pt x="5139799" y="3818675"/>
                  </a:cubicBezTo>
                  <a:cubicBezTo>
                    <a:pt x="5326896" y="3612060"/>
                    <a:pt x="5516686" y="3408137"/>
                    <a:pt x="5695034" y="3194119"/>
                  </a:cubicBezTo>
                  <a:cubicBezTo>
                    <a:pt x="5741472" y="3138259"/>
                    <a:pt x="5786564" y="3081052"/>
                    <a:pt x="5830983" y="3023174"/>
                  </a:cubicBezTo>
                  <a:cubicBezTo>
                    <a:pt x="5843097" y="3007021"/>
                    <a:pt x="5854538" y="3002983"/>
                    <a:pt x="5873382" y="3008367"/>
                  </a:cubicBezTo>
                  <a:cubicBezTo>
                    <a:pt x="5909725" y="3018462"/>
                    <a:pt x="5946741" y="3017116"/>
                    <a:pt x="5983083" y="3009040"/>
                  </a:cubicBezTo>
                  <a:cubicBezTo>
                    <a:pt x="6094131" y="2984812"/>
                    <a:pt x="6180276" y="2920202"/>
                    <a:pt x="6257000" y="2840787"/>
                  </a:cubicBezTo>
                  <a:cubicBezTo>
                    <a:pt x="6438713" y="2652343"/>
                    <a:pt x="6543703" y="2422846"/>
                    <a:pt x="6605620" y="2172485"/>
                  </a:cubicBezTo>
                  <a:cubicBezTo>
                    <a:pt x="6673594" y="1897223"/>
                    <a:pt x="6658788" y="1618596"/>
                    <a:pt x="6623118" y="1339969"/>
                  </a:cubicBezTo>
                  <a:cubicBezTo>
                    <a:pt x="6594179" y="1113163"/>
                    <a:pt x="6551779" y="888377"/>
                    <a:pt x="6528224" y="660899"/>
                  </a:cubicBezTo>
                  <a:cubicBezTo>
                    <a:pt x="6523513" y="615807"/>
                    <a:pt x="6519475" y="571388"/>
                    <a:pt x="6514091" y="520239"/>
                  </a:cubicBezTo>
                  <a:cubicBezTo>
                    <a:pt x="6504668" y="532353"/>
                    <a:pt x="6498611" y="539756"/>
                    <a:pt x="6493900" y="546486"/>
                  </a:cubicBezTo>
                  <a:cubicBezTo>
                    <a:pt x="6394967" y="680416"/>
                    <a:pt x="6314206" y="825114"/>
                    <a:pt x="6244212" y="975869"/>
                  </a:cubicBezTo>
                  <a:cubicBezTo>
                    <a:pt x="6122397" y="1239690"/>
                    <a:pt x="6028175" y="1513606"/>
                    <a:pt x="5935300" y="1788868"/>
                  </a:cubicBezTo>
                  <a:cubicBezTo>
                    <a:pt x="5852519" y="2034518"/>
                    <a:pt x="5769738" y="2280167"/>
                    <a:pt x="5707148" y="2531874"/>
                  </a:cubicBezTo>
                  <a:cubicBezTo>
                    <a:pt x="5690323" y="2599175"/>
                    <a:pt x="5676190" y="2667823"/>
                    <a:pt x="5679555" y="2738489"/>
                  </a:cubicBezTo>
                  <a:cubicBezTo>
                    <a:pt x="5682247" y="2800406"/>
                    <a:pt x="5693015" y="2860304"/>
                    <a:pt x="5734069" y="2914818"/>
                  </a:cubicBezTo>
                  <a:cubicBezTo>
                    <a:pt x="5816176" y="2810501"/>
                    <a:pt x="5894246" y="2708876"/>
                    <a:pt x="5963566" y="2599175"/>
                  </a:cubicBezTo>
                  <a:cubicBezTo>
                    <a:pt x="6032887" y="2488801"/>
                    <a:pt x="6091438" y="2373716"/>
                    <a:pt x="6141914" y="2254593"/>
                  </a:cubicBezTo>
                  <a:cubicBezTo>
                    <a:pt x="6192390" y="2134797"/>
                    <a:pt x="6230752" y="2010289"/>
                    <a:pt x="6262384" y="1884436"/>
                  </a:cubicBezTo>
                  <a:cubicBezTo>
                    <a:pt x="6294015" y="1759928"/>
                    <a:pt x="6316898" y="1634075"/>
                    <a:pt x="6343145" y="1508222"/>
                  </a:cubicBezTo>
                  <a:cubicBezTo>
                    <a:pt x="6334396" y="1588310"/>
                    <a:pt x="6322955" y="1668399"/>
                    <a:pt x="6310167" y="1747814"/>
                  </a:cubicBezTo>
                  <a:cubicBezTo>
                    <a:pt x="6263057" y="2034518"/>
                    <a:pt x="6182295" y="2311126"/>
                    <a:pt x="6045001" y="2568890"/>
                  </a:cubicBezTo>
                  <a:cubicBezTo>
                    <a:pt x="5914436" y="2813867"/>
                    <a:pt x="5741472" y="3027211"/>
                    <a:pt x="5560432" y="3235173"/>
                  </a:cubicBezTo>
                  <a:cubicBezTo>
                    <a:pt x="5409677" y="3407464"/>
                    <a:pt x="5252192" y="3573698"/>
                    <a:pt x="5096726" y="3741278"/>
                  </a:cubicBezTo>
                  <a:cubicBezTo>
                    <a:pt x="5087977" y="3750700"/>
                    <a:pt x="5080574" y="3763488"/>
                    <a:pt x="5067113" y="3767525"/>
                  </a:cubicBezTo>
                  <a:cubicBezTo>
                    <a:pt x="5022694" y="3661190"/>
                    <a:pt x="4968180" y="3560238"/>
                    <a:pt x="4911647" y="3459959"/>
                  </a:cubicBezTo>
                  <a:cubicBezTo>
                    <a:pt x="4901552" y="3442460"/>
                    <a:pt x="4894822" y="3423616"/>
                    <a:pt x="4890784" y="3404099"/>
                  </a:cubicBezTo>
                  <a:cubicBezTo>
                    <a:pt x="4801530" y="3273513"/>
                    <a:pt x="4850679" y="2890254"/>
                    <a:pt x="4952701" y="2717626"/>
                  </a:cubicBezTo>
                  <a:cubicBezTo>
                    <a:pt x="5043743" y="2563576"/>
                    <a:pt x="5096053" y="2482071"/>
                    <a:pt x="5173449" y="2368332"/>
                  </a:cubicBezTo>
                  <a:cubicBezTo>
                    <a:pt x="5302668" y="2179215"/>
                    <a:pt x="5422464" y="1984715"/>
                    <a:pt x="5481689" y="1759928"/>
                  </a:cubicBezTo>
                  <a:cubicBezTo>
                    <a:pt x="5487073" y="1739738"/>
                    <a:pt x="5499187" y="1741084"/>
                    <a:pt x="5514667" y="1741757"/>
                  </a:cubicBezTo>
                  <a:cubicBezTo>
                    <a:pt x="5645904" y="1744449"/>
                    <a:pt x="5743491" y="1686570"/>
                    <a:pt x="5803389" y="1570812"/>
                  </a:cubicBezTo>
                  <a:cubicBezTo>
                    <a:pt x="5882804" y="1416019"/>
                    <a:pt x="5882804" y="1256515"/>
                    <a:pt x="5822907" y="1095665"/>
                  </a:cubicBezTo>
                  <a:cubicBezTo>
                    <a:pt x="5755605" y="915297"/>
                    <a:pt x="5643885" y="760504"/>
                    <a:pt x="5540241" y="601000"/>
                  </a:cubicBezTo>
                  <a:cubicBezTo>
                    <a:pt x="5530819" y="586867"/>
                    <a:pt x="5524089" y="590232"/>
                    <a:pt x="5514667" y="600327"/>
                  </a:cubicBezTo>
                  <a:cubicBezTo>
                    <a:pt x="5483708" y="632632"/>
                    <a:pt x="5451403" y="663591"/>
                    <a:pt x="5421791" y="697914"/>
                  </a:cubicBezTo>
                  <a:cubicBezTo>
                    <a:pt x="5293918" y="846650"/>
                    <a:pt x="5180852" y="1006154"/>
                    <a:pt x="5124319" y="1196617"/>
                  </a:cubicBezTo>
                  <a:cubicBezTo>
                    <a:pt x="5060383" y="1410635"/>
                    <a:pt x="5124992" y="1588983"/>
                    <a:pt x="5316801" y="1686570"/>
                  </a:cubicBezTo>
                  <a:cubicBezTo>
                    <a:pt x="5342375" y="1699357"/>
                    <a:pt x="5351798" y="1696665"/>
                    <a:pt x="5361220" y="1669072"/>
                  </a:cubicBezTo>
                  <a:cubicBezTo>
                    <a:pt x="5409004" y="1531777"/>
                    <a:pt x="5438616" y="1391117"/>
                    <a:pt x="5461499" y="1248439"/>
                  </a:cubicBezTo>
                  <a:cubicBezTo>
                    <a:pt x="5472267" y="1181137"/>
                    <a:pt x="5481016" y="1113836"/>
                    <a:pt x="5491784" y="1043170"/>
                  </a:cubicBezTo>
                  <a:cubicBezTo>
                    <a:pt x="5503225" y="1057303"/>
                    <a:pt x="5498514" y="1070090"/>
                    <a:pt x="5497841" y="1081532"/>
                  </a:cubicBezTo>
                  <a:cubicBezTo>
                    <a:pt x="5493130" y="1172388"/>
                    <a:pt x="5489765" y="1263245"/>
                    <a:pt x="5481016" y="1353429"/>
                  </a:cubicBezTo>
                  <a:cubicBezTo>
                    <a:pt x="5469575" y="1479955"/>
                    <a:pt x="5451403" y="1605135"/>
                    <a:pt x="5415734" y="1727624"/>
                  </a:cubicBezTo>
                  <a:cubicBezTo>
                    <a:pt x="5360547" y="1917413"/>
                    <a:pt x="5262960" y="2084994"/>
                    <a:pt x="5151240" y="2245171"/>
                  </a:cubicBezTo>
                  <a:cubicBezTo>
                    <a:pt x="5069805" y="2361602"/>
                    <a:pt x="4982987" y="2474668"/>
                    <a:pt x="4908282" y="2596483"/>
                  </a:cubicBezTo>
                  <a:cubicBezTo>
                    <a:pt x="4833578" y="2718299"/>
                    <a:pt x="4770314" y="2845498"/>
                    <a:pt x="4750124" y="2989523"/>
                  </a:cubicBezTo>
                  <a:cubicBezTo>
                    <a:pt x="4738792" y="3076994"/>
                    <a:pt x="4748890" y="3148017"/>
                    <a:pt x="4737337" y="3162487"/>
                  </a:cubicBezTo>
                  <a:cubicBezTo>
                    <a:pt x="4716473" y="3130856"/>
                    <a:pt x="4694937" y="3105281"/>
                    <a:pt x="4680804" y="3076341"/>
                  </a:cubicBezTo>
                  <a:cubicBezTo>
                    <a:pt x="4653883" y="3020481"/>
                    <a:pt x="4622252" y="2968659"/>
                    <a:pt x="4591293" y="2915491"/>
                  </a:cubicBezTo>
                  <a:cubicBezTo>
                    <a:pt x="4569869" y="2875783"/>
                    <a:pt x="4583330" y="2907415"/>
                    <a:pt x="4552259" y="2838095"/>
                  </a:cubicBezTo>
                  <a:cubicBezTo>
                    <a:pt x="4495725" y="2728394"/>
                    <a:pt x="4446595" y="2616001"/>
                    <a:pt x="4404869" y="2499569"/>
                  </a:cubicBezTo>
                  <a:cubicBezTo>
                    <a:pt x="4391408" y="2462554"/>
                    <a:pt x="4387370" y="2435633"/>
                    <a:pt x="4425059" y="2408713"/>
                  </a:cubicBezTo>
                  <a:cubicBezTo>
                    <a:pt x="4459382" y="2383811"/>
                    <a:pt x="4478900" y="2343431"/>
                    <a:pt x="4497071" y="2304396"/>
                  </a:cubicBezTo>
                  <a:cubicBezTo>
                    <a:pt x="4519954" y="2255939"/>
                    <a:pt x="4538125" y="2204790"/>
                    <a:pt x="4551585" y="2152968"/>
                  </a:cubicBezTo>
                  <a:cubicBezTo>
                    <a:pt x="4614175" y="1905972"/>
                    <a:pt x="4662632" y="1655611"/>
                    <a:pt x="4741375" y="1413327"/>
                  </a:cubicBezTo>
                  <a:cubicBezTo>
                    <a:pt x="4805311" y="1216134"/>
                    <a:pt x="4858479" y="1014903"/>
                    <a:pt x="4929146" y="819730"/>
                  </a:cubicBezTo>
                  <a:cubicBezTo>
                    <a:pt x="5028751" y="551870"/>
                    <a:pt x="5129703" y="289396"/>
                    <a:pt x="5233347" y="28940"/>
                  </a:cubicBezTo>
                  <a:cubicBezTo>
                    <a:pt x="5236712" y="20863"/>
                    <a:pt x="5245462" y="12114"/>
                    <a:pt x="5238058" y="0"/>
                  </a:cubicBezTo>
                  <a:cubicBezTo>
                    <a:pt x="5147875" y="48457"/>
                    <a:pt x="5061729" y="102971"/>
                    <a:pt x="4976929" y="159504"/>
                  </a:cubicBezTo>
                  <a:cubicBezTo>
                    <a:pt x="4678112" y="360062"/>
                    <a:pt x="4409580" y="592924"/>
                    <a:pt x="4204984" y="890396"/>
                  </a:cubicBezTo>
                  <a:cubicBezTo>
                    <a:pt x="3944528" y="1269302"/>
                    <a:pt x="3823385" y="1679840"/>
                    <a:pt x="3943182" y="2139508"/>
                  </a:cubicBezTo>
                  <a:cubicBezTo>
                    <a:pt x="3967410" y="2233056"/>
                    <a:pt x="4009810" y="2318529"/>
                    <a:pt x="4076438" y="2389868"/>
                  </a:cubicBezTo>
                  <a:cubicBezTo>
                    <a:pt x="4114800" y="2430922"/>
                    <a:pt x="4159219" y="2461881"/>
                    <a:pt x="4215079" y="2474668"/>
                  </a:cubicBezTo>
                  <a:cubicBezTo>
                    <a:pt x="4252768" y="2483417"/>
                    <a:pt x="4252768" y="2483417"/>
                    <a:pt x="4244018" y="2445055"/>
                  </a:cubicBezTo>
                  <a:cubicBezTo>
                    <a:pt x="4188158" y="2204117"/>
                    <a:pt x="4182101" y="1962505"/>
                    <a:pt x="4230558" y="1718875"/>
                  </a:cubicBezTo>
                  <a:cubicBezTo>
                    <a:pt x="4267574" y="1533123"/>
                    <a:pt x="4334875" y="1358140"/>
                    <a:pt x="4411599" y="1186522"/>
                  </a:cubicBezTo>
                  <a:cubicBezTo>
                    <a:pt x="4450633" y="1099030"/>
                    <a:pt x="4505148" y="1018268"/>
                    <a:pt x="4552259" y="934815"/>
                  </a:cubicBezTo>
                  <a:cubicBezTo>
                    <a:pt x="4555624" y="928758"/>
                    <a:pt x="4557643" y="920008"/>
                    <a:pt x="4572449" y="920008"/>
                  </a:cubicBezTo>
                  <a:cubicBezTo>
                    <a:pt x="4565719" y="933469"/>
                    <a:pt x="4560334" y="944910"/>
                    <a:pt x="4553604" y="956351"/>
                  </a:cubicBezTo>
                  <a:cubicBezTo>
                    <a:pt x="4491687" y="1068071"/>
                    <a:pt x="4437173" y="1183829"/>
                    <a:pt x="4390735" y="1302280"/>
                  </a:cubicBezTo>
                  <a:cubicBezTo>
                    <a:pt x="4233250" y="1704068"/>
                    <a:pt x="4200273" y="2110568"/>
                    <a:pt x="4340260" y="2524471"/>
                  </a:cubicBezTo>
                  <a:cubicBezTo>
                    <a:pt x="4383332" y="2651670"/>
                    <a:pt x="4434481" y="2775505"/>
                    <a:pt x="4501109" y="2892609"/>
                  </a:cubicBezTo>
                  <a:cubicBezTo>
                    <a:pt x="4559885" y="3012069"/>
                    <a:pt x="4611035" y="3088344"/>
                    <a:pt x="4692918" y="3241230"/>
                  </a:cubicBezTo>
                  <a:cubicBezTo>
                    <a:pt x="4774801" y="3394116"/>
                    <a:pt x="4908955" y="3611386"/>
                    <a:pt x="4992409" y="3809925"/>
                  </a:cubicBezTo>
                  <a:cubicBezTo>
                    <a:pt x="4997120" y="3822040"/>
                    <a:pt x="5006542" y="3833481"/>
                    <a:pt x="5000485" y="3847614"/>
                  </a:cubicBezTo>
                  <a:cubicBezTo>
                    <a:pt x="5005196" y="3857036"/>
                    <a:pt x="4997120" y="3853671"/>
                    <a:pt x="4993755" y="3855017"/>
                  </a:cubicBezTo>
                  <a:lnTo>
                    <a:pt x="4993082" y="3855690"/>
                  </a:lnTo>
                  <a:cubicBezTo>
                    <a:pt x="4992409" y="3862421"/>
                    <a:pt x="4989717" y="3866458"/>
                    <a:pt x="4982313" y="3867131"/>
                  </a:cubicBezTo>
                  <a:cubicBezTo>
                    <a:pt x="4858479" y="3998369"/>
                    <a:pt x="4740029" y="4134317"/>
                    <a:pt x="4626290" y="4274977"/>
                  </a:cubicBezTo>
                  <a:cubicBezTo>
                    <a:pt x="4452652" y="4490341"/>
                    <a:pt x="4294494" y="4715127"/>
                    <a:pt x="4180755" y="4968853"/>
                  </a:cubicBezTo>
                  <a:cubicBezTo>
                    <a:pt x="4053556" y="5252192"/>
                    <a:pt x="4002407" y="5545625"/>
                    <a:pt x="4071727" y="5853192"/>
                  </a:cubicBezTo>
                  <a:cubicBezTo>
                    <a:pt x="4079803" y="5887516"/>
                    <a:pt x="4069708" y="5898284"/>
                    <a:pt x="4040769" y="5907706"/>
                  </a:cubicBezTo>
                  <a:cubicBezTo>
                    <a:pt x="4013175" y="5916455"/>
                    <a:pt x="4003753" y="5911071"/>
                    <a:pt x="4005099" y="5881459"/>
                  </a:cubicBezTo>
                  <a:cubicBezTo>
                    <a:pt x="4005772" y="5864634"/>
                    <a:pt x="4008464" y="5847808"/>
                    <a:pt x="4007791" y="5830983"/>
                  </a:cubicBezTo>
                  <a:cubicBezTo>
                    <a:pt x="4007118" y="5820214"/>
                    <a:pt x="4001734" y="5802043"/>
                    <a:pt x="3990293" y="5807427"/>
                  </a:cubicBezTo>
                  <a:cubicBezTo>
                    <a:pt x="3966064" y="5818196"/>
                    <a:pt x="3967410" y="5800697"/>
                    <a:pt x="3964045" y="5789256"/>
                  </a:cubicBezTo>
                  <a:cubicBezTo>
                    <a:pt x="3955969" y="5761662"/>
                    <a:pt x="3946547" y="5733396"/>
                    <a:pt x="3941836" y="5705129"/>
                  </a:cubicBezTo>
                  <a:cubicBezTo>
                    <a:pt x="3915588" y="5549663"/>
                    <a:pt x="3911550" y="5392851"/>
                    <a:pt x="3908185" y="5236040"/>
                  </a:cubicBezTo>
                  <a:cubicBezTo>
                    <a:pt x="3902128" y="4902898"/>
                    <a:pt x="3918953" y="4569757"/>
                    <a:pt x="3918953" y="4237288"/>
                  </a:cubicBezTo>
                  <a:cubicBezTo>
                    <a:pt x="3918953" y="3860401"/>
                    <a:pt x="3890687" y="3486879"/>
                    <a:pt x="3786370" y="3122779"/>
                  </a:cubicBezTo>
                  <a:cubicBezTo>
                    <a:pt x="3731856" y="2931644"/>
                    <a:pt x="3660517" y="2747238"/>
                    <a:pt x="3570333" y="2570236"/>
                  </a:cubicBezTo>
                  <a:cubicBezTo>
                    <a:pt x="3507743" y="2428679"/>
                    <a:pt x="3437301" y="2330307"/>
                    <a:pt x="3410829" y="2273437"/>
                  </a:cubicBezTo>
                  <a:cubicBezTo>
                    <a:pt x="3401406" y="2257285"/>
                    <a:pt x="3399387" y="2245844"/>
                    <a:pt x="3411502" y="2229018"/>
                  </a:cubicBezTo>
                  <a:cubicBezTo>
                    <a:pt x="3434384" y="2198733"/>
                    <a:pt x="3444479" y="2163736"/>
                    <a:pt x="3451209" y="2126720"/>
                  </a:cubicBezTo>
                  <a:cubicBezTo>
                    <a:pt x="3466016" y="2047978"/>
                    <a:pt x="3451209" y="1971254"/>
                    <a:pt x="3431692" y="1895877"/>
                  </a:cubicBezTo>
                  <a:cubicBezTo>
                    <a:pt x="3383908" y="1714837"/>
                    <a:pt x="3289686" y="1556006"/>
                    <a:pt x="3186715" y="1401886"/>
                  </a:cubicBezTo>
                  <a:cubicBezTo>
                    <a:pt x="3007021" y="1132681"/>
                    <a:pt x="2776851" y="909913"/>
                    <a:pt x="2531874" y="701952"/>
                  </a:cubicBezTo>
                  <a:cubicBezTo>
                    <a:pt x="2268053" y="477166"/>
                    <a:pt x="1992791" y="267186"/>
                    <a:pt x="1731662" y="39035"/>
                  </a:cubicBezTo>
                  <a:cubicBezTo>
                    <a:pt x="1729643" y="37016"/>
                    <a:pt x="1726278" y="37016"/>
                    <a:pt x="1722913" y="36343"/>
                  </a:cubicBezTo>
                  <a:cubicBezTo>
                    <a:pt x="1722913" y="41054"/>
                    <a:pt x="1722913" y="44419"/>
                    <a:pt x="1723586" y="47111"/>
                  </a:cubicBezTo>
                  <a:cubicBezTo>
                    <a:pt x="1774735" y="333141"/>
                    <a:pt x="1868283" y="605712"/>
                    <a:pt x="1984042" y="871552"/>
                  </a:cubicBezTo>
                  <a:cubicBezTo>
                    <a:pt x="2177869" y="1315067"/>
                    <a:pt x="2432268" y="1718875"/>
                    <a:pt x="2773486" y="2064130"/>
                  </a:cubicBezTo>
                  <a:cubicBezTo>
                    <a:pt x="2858958" y="2150276"/>
                    <a:pt x="2949142" y="2231037"/>
                    <a:pt x="3058170" y="2286897"/>
                  </a:cubicBezTo>
                  <a:cubicBezTo>
                    <a:pt x="3114030" y="2315164"/>
                    <a:pt x="3172582" y="2333335"/>
                    <a:pt x="3235845" y="2329297"/>
                  </a:cubicBezTo>
                  <a:cubicBezTo>
                    <a:pt x="3272861" y="2327278"/>
                    <a:pt x="3273534" y="2326605"/>
                    <a:pt x="3256709" y="2294974"/>
                  </a:cubicBezTo>
                  <a:cubicBezTo>
                    <a:pt x="3202195" y="2194695"/>
                    <a:pt x="3143643" y="2096435"/>
                    <a:pt x="3083072" y="1999521"/>
                  </a:cubicBezTo>
                  <a:cubicBezTo>
                    <a:pt x="2887225" y="1686570"/>
                    <a:pt x="2666477" y="1391117"/>
                    <a:pt x="2450440" y="1092973"/>
                  </a:cubicBezTo>
                  <a:cubicBezTo>
                    <a:pt x="2443709" y="1083551"/>
                    <a:pt x="2433614" y="1075474"/>
                    <a:pt x="2432941" y="1062014"/>
                  </a:cubicBezTo>
                  <a:cubicBezTo>
                    <a:pt x="2447074" y="1060668"/>
                    <a:pt x="2449766" y="1070763"/>
                    <a:pt x="2454478" y="1076820"/>
                  </a:cubicBezTo>
                  <a:cubicBezTo>
                    <a:pt x="2627442" y="1296223"/>
                    <a:pt x="2802425" y="1514279"/>
                    <a:pt x="2967986" y="1739738"/>
                  </a:cubicBezTo>
                  <a:cubicBezTo>
                    <a:pt x="3072303" y="1881744"/>
                    <a:pt x="3172582" y="2026442"/>
                    <a:pt x="3266131" y="2175850"/>
                  </a:cubicBezTo>
                  <a:cubicBezTo>
                    <a:pt x="3334105" y="2284878"/>
                    <a:pt x="3396022" y="2397272"/>
                    <a:pt x="3457939" y="2509665"/>
                  </a:cubicBezTo>
                  <a:cubicBezTo>
                    <a:pt x="3535896" y="2688687"/>
                    <a:pt x="3672967" y="2941627"/>
                    <a:pt x="3733875" y="3249979"/>
                  </a:cubicBezTo>
                  <a:cubicBezTo>
                    <a:pt x="3819347" y="3615425"/>
                    <a:pt x="3832808" y="3986928"/>
                    <a:pt x="3823385" y="4359777"/>
                  </a:cubicBezTo>
                  <a:cubicBezTo>
                    <a:pt x="3823385" y="4363142"/>
                    <a:pt x="3825405" y="4369199"/>
                    <a:pt x="3816655" y="4369199"/>
                  </a:cubicBezTo>
                  <a:lnTo>
                    <a:pt x="3800503" y="4322761"/>
                  </a:lnTo>
                  <a:cubicBezTo>
                    <a:pt x="3713684" y="4076438"/>
                    <a:pt x="3615329" y="3882849"/>
                    <a:pt x="3407464" y="3663208"/>
                  </a:cubicBezTo>
                  <a:cubicBezTo>
                    <a:pt x="3199599" y="3443567"/>
                    <a:pt x="2778657" y="3171259"/>
                    <a:pt x="2553310" y="3004913"/>
                  </a:cubicBezTo>
                  <a:cubicBezTo>
                    <a:pt x="2327963" y="2838567"/>
                    <a:pt x="2235619" y="2807795"/>
                    <a:pt x="2055381" y="2665131"/>
                  </a:cubicBezTo>
                  <a:cubicBezTo>
                    <a:pt x="1875143" y="2522467"/>
                    <a:pt x="1648208" y="2341411"/>
                    <a:pt x="1471879" y="2148930"/>
                  </a:cubicBezTo>
                  <a:cubicBezTo>
                    <a:pt x="1461784" y="2138162"/>
                    <a:pt x="1448323" y="2130759"/>
                    <a:pt x="1461111" y="2109895"/>
                  </a:cubicBezTo>
                  <a:cubicBezTo>
                    <a:pt x="1496780" y="2051343"/>
                    <a:pt x="1505530" y="1986734"/>
                    <a:pt x="1501492" y="1918759"/>
                  </a:cubicBezTo>
                  <a:cubicBezTo>
                    <a:pt x="1494088" y="1794252"/>
                    <a:pt x="1446304" y="1681859"/>
                    <a:pt x="1395155" y="1570812"/>
                  </a:cubicBezTo>
                  <a:cubicBezTo>
                    <a:pt x="1276705" y="1312375"/>
                    <a:pt x="1113836" y="1082205"/>
                    <a:pt x="937507" y="860783"/>
                  </a:cubicBezTo>
                  <a:cubicBezTo>
                    <a:pt x="841266" y="738295"/>
                    <a:pt x="749736" y="612442"/>
                    <a:pt x="682435" y="471109"/>
                  </a:cubicBezTo>
                  <a:cubicBezTo>
                    <a:pt x="643400" y="389001"/>
                    <a:pt x="613788" y="304202"/>
                    <a:pt x="590905" y="214691"/>
                  </a:cubicBezTo>
                  <a:cubicBezTo>
                    <a:pt x="586194" y="218729"/>
                    <a:pt x="583502" y="220748"/>
                    <a:pt x="581483" y="222767"/>
                  </a:cubicBezTo>
                  <a:cubicBezTo>
                    <a:pt x="572734" y="235554"/>
                    <a:pt x="563985" y="249015"/>
                    <a:pt x="555909" y="262475"/>
                  </a:cubicBezTo>
                  <a:cubicBezTo>
                    <a:pt x="489280" y="373522"/>
                    <a:pt x="446880" y="493318"/>
                    <a:pt x="423998" y="619845"/>
                  </a:cubicBezTo>
                  <a:cubicBezTo>
                    <a:pt x="386982" y="823768"/>
                    <a:pt x="405154" y="1026344"/>
                    <a:pt x="443515" y="1227575"/>
                  </a:cubicBezTo>
                  <a:cubicBezTo>
                    <a:pt x="498702" y="1514952"/>
                    <a:pt x="613115" y="1774062"/>
                    <a:pt x="806942" y="1996156"/>
                  </a:cubicBezTo>
                  <a:cubicBezTo>
                    <a:pt x="886358" y="2087013"/>
                    <a:pt x="975195" y="2167101"/>
                    <a:pt x="1087589" y="2216231"/>
                  </a:cubicBezTo>
                  <a:cubicBezTo>
                    <a:pt x="1161620" y="2248536"/>
                    <a:pt x="1237670" y="2259304"/>
                    <a:pt x="1317086" y="2233729"/>
                  </a:cubicBezTo>
                  <a:cubicBezTo>
                    <a:pt x="1341987" y="2225653"/>
                    <a:pt x="1343334" y="2218250"/>
                    <a:pt x="1327181" y="2198060"/>
                  </a:cubicBezTo>
                  <a:cubicBezTo>
                    <a:pt x="1115855" y="1930874"/>
                    <a:pt x="948948" y="1637440"/>
                    <a:pt x="816364" y="1324489"/>
                  </a:cubicBezTo>
                  <a:cubicBezTo>
                    <a:pt x="775311" y="1228248"/>
                    <a:pt x="734257" y="1131335"/>
                    <a:pt x="702625" y="1031056"/>
                  </a:cubicBezTo>
                  <a:cubicBezTo>
                    <a:pt x="725508" y="1078166"/>
                    <a:pt x="746371" y="1125950"/>
                    <a:pt x="767908" y="1173061"/>
                  </a:cubicBezTo>
                  <a:cubicBezTo>
                    <a:pt x="940872" y="1558025"/>
                    <a:pt x="1158255" y="1913375"/>
                    <a:pt x="1444285" y="2226326"/>
                  </a:cubicBezTo>
                  <a:cubicBezTo>
                    <a:pt x="1671764" y="2475341"/>
                    <a:pt x="2060092" y="2752174"/>
                    <a:pt x="2209501" y="2876457"/>
                  </a:cubicBezTo>
                  <a:cubicBezTo>
                    <a:pt x="2358910" y="3000740"/>
                    <a:pt x="2331316" y="2956882"/>
                    <a:pt x="2340738" y="2972025"/>
                  </a:cubicBezTo>
                  <a:lnTo>
                    <a:pt x="2266034" y="2967313"/>
                  </a:lnTo>
                  <a:cubicBezTo>
                    <a:pt x="2113260" y="2959910"/>
                    <a:pt x="1964524" y="2985485"/>
                    <a:pt x="1817807" y="3025866"/>
                  </a:cubicBezTo>
                  <a:cubicBezTo>
                    <a:pt x="1541199" y="3102589"/>
                    <a:pt x="1276032" y="3210944"/>
                    <a:pt x="1007500" y="3309877"/>
                  </a:cubicBezTo>
                  <a:cubicBezTo>
                    <a:pt x="985291" y="3317953"/>
                    <a:pt x="972503" y="3320645"/>
                    <a:pt x="960389" y="3293725"/>
                  </a:cubicBezTo>
                  <a:cubicBezTo>
                    <a:pt x="865494" y="3082399"/>
                    <a:pt x="617153" y="3022500"/>
                    <a:pt x="446207" y="3134221"/>
                  </a:cubicBezTo>
                  <a:cubicBezTo>
                    <a:pt x="376214" y="3179312"/>
                    <a:pt x="299491" y="3210944"/>
                    <a:pt x="217383" y="3227096"/>
                  </a:cubicBezTo>
                  <a:cubicBezTo>
                    <a:pt x="145371" y="3241230"/>
                    <a:pt x="72685" y="3237865"/>
                    <a:pt x="0" y="3236518"/>
                  </a:cubicBezTo>
                  <a:lnTo>
                    <a:pt x="0" y="3330740"/>
                  </a:lnTo>
                  <a:cubicBezTo>
                    <a:pt x="8749" y="3332759"/>
                    <a:pt x="8076" y="3340835"/>
                    <a:pt x="9422" y="3346892"/>
                  </a:cubicBezTo>
                  <a:cubicBezTo>
                    <a:pt x="43073" y="3502359"/>
                    <a:pt x="126526" y="3625520"/>
                    <a:pt x="255072" y="3717723"/>
                  </a:cubicBezTo>
                  <a:cubicBezTo>
                    <a:pt x="403135" y="3824059"/>
                    <a:pt x="565331" y="3869823"/>
                    <a:pt x="747044" y="3826078"/>
                  </a:cubicBezTo>
                  <a:cubicBezTo>
                    <a:pt x="930777" y="3781659"/>
                    <a:pt x="1026344" y="3661862"/>
                    <a:pt x="1016249" y="3490244"/>
                  </a:cubicBezTo>
                  <a:cubicBezTo>
                    <a:pt x="1014903" y="3464670"/>
                    <a:pt x="1009519" y="3455921"/>
                    <a:pt x="981253" y="3461305"/>
                  </a:cubicBezTo>
                  <a:cubicBezTo>
                    <a:pt x="843285" y="3487552"/>
                    <a:pt x="703971" y="3500339"/>
                    <a:pt x="563312" y="3490917"/>
                  </a:cubicBezTo>
                  <a:cubicBezTo>
                    <a:pt x="506779" y="3487552"/>
                    <a:pt x="450246" y="3478803"/>
                    <a:pt x="390347" y="3460632"/>
                  </a:cubicBezTo>
                  <a:cubicBezTo>
                    <a:pt x="428036" y="3453228"/>
                    <a:pt x="458995" y="3462651"/>
                    <a:pt x="489953" y="3463997"/>
                  </a:cubicBezTo>
                  <a:cubicBezTo>
                    <a:pt x="631286" y="3470727"/>
                    <a:pt x="767235" y="3443133"/>
                    <a:pt x="903183" y="3408137"/>
                  </a:cubicBezTo>
                  <a:cubicBezTo>
                    <a:pt x="949621" y="3396023"/>
                    <a:pt x="997405" y="3385927"/>
                    <a:pt x="1043170" y="3372467"/>
                  </a:cubicBezTo>
                  <a:cubicBezTo>
                    <a:pt x="1200655" y="3328048"/>
                    <a:pt x="1354102" y="3270842"/>
                    <a:pt x="1508895" y="3218347"/>
                  </a:cubicBezTo>
                  <a:cubicBezTo>
                    <a:pt x="1641478" y="3173255"/>
                    <a:pt x="1776081" y="3134893"/>
                    <a:pt x="1912029" y="3101243"/>
                  </a:cubicBezTo>
                  <a:lnTo>
                    <a:pt x="1912029" y="3101243"/>
                  </a:lnTo>
                  <a:lnTo>
                    <a:pt x="2113933" y="3072976"/>
                  </a:lnTo>
                  <a:cubicBezTo>
                    <a:pt x="2220786" y="3077800"/>
                    <a:pt x="2358418" y="3030663"/>
                    <a:pt x="2553150" y="3130187"/>
                  </a:cubicBezTo>
                  <a:cubicBezTo>
                    <a:pt x="2747882" y="3229711"/>
                    <a:pt x="3111111" y="3510502"/>
                    <a:pt x="3282324" y="3670118"/>
                  </a:cubicBezTo>
                  <a:cubicBezTo>
                    <a:pt x="3453537" y="3829734"/>
                    <a:pt x="3498103" y="3928518"/>
                    <a:pt x="3580428" y="4087880"/>
                  </a:cubicBezTo>
                  <a:cubicBezTo>
                    <a:pt x="3662753" y="4247242"/>
                    <a:pt x="3724453" y="4441884"/>
                    <a:pt x="3776274" y="4626290"/>
                  </a:cubicBezTo>
                  <a:cubicBezTo>
                    <a:pt x="3792427" y="4684169"/>
                    <a:pt x="3815982" y="4741375"/>
                    <a:pt x="3813963" y="4802619"/>
                  </a:cubicBezTo>
                  <a:cubicBezTo>
                    <a:pt x="3807906" y="5004523"/>
                    <a:pt x="3803868" y="5206427"/>
                    <a:pt x="3811944" y="5407658"/>
                  </a:cubicBezTo>
                  <a:cubicBezTo>
                    <a:pt x="3818001" y="5565143"/>
                    <a:pt x="3820020" y="5723974"/>
                    <a:pt x="3881265" y="5874056"/>
                  </a:cubicBezTo>
                  <a:cubicBezTo>
                    <a:pt x="3884630" y="5882805"/>
                    <a:pt x="3885303" y="5890208"/>
                    <a:pt x="3879919" y="5898957"/>
                  </a:cubicBezTo>
                  <a:cubicBezTo>
                    <a:pt x="3850979" y="5945395"/>
                    <a:pt x="3808579" y="5962220"/>
                    <a:pt x="3757430" y="5946068"/>
                  </a:cubicBezTo>
                  <a:cubicBezTo>
                    <a:pt x="3746662" y="5981065"/>
                    <a:pt x="3742624" y="6017407"/>
                    <a:pt x="3743970" y="6053750"/>
                  </a:cubicBezTo>
                  <a:cubicBezTo>
                    <a:pt x="3745316" y="6079998"/>
                    <a:pt x="3777621" y="6099515"/>
                    <a:pt x="3803195" y="6092112"/>
                  </a:cubicBezTo>
                  <a:cubicBezTo>
                    <a:pt x="3842230" y="6080671"/>
                    <a:pt x="3871842" y="6055769"/>
                    <a:pt x="3896071" y="6023464"/>
                  </a:cubicBezTo>
                  <a:cubicBezTo>
                    <a:pt x="3903474" y="6013369"/>
                    <a:pt x="3910204" y="6004620"/>
                    <a:pt x="3920972" y="5996544"/>
                  </a:cubicBezTo>
                  <a:cubicBezTo>
                    <a:pt x="3931741" y="6017407"/>
                    <a:pt x="3912223" y="6034906"/>
                    <a:pt x="3918953" y="6053077"/>
                  </a:cubicBezTo>
                  <a:cubicBezTo>
                    <a:pt x="3922318" y="6061826"/>
                    <a:pt x="3921645" y="6076633"/>
                    <a:pt x="3931741" y="6077978"/>
                  </a:cubicBezTo>
                  <a:cubicBezTo>
                    <a:pt x="3944528" y="6079324"/>
                    <a:pt x="3948566" y="6067210"/>
                    <a:pt x="3951931" y="6055769"/>
                  </a:cubicBezTo>
                  <a:cubicBezTo>
                    <a:pt x="3957988" y="6032887"/>
                    <a:pt x="3964045" y="6010677"/>
                    <a:pt x="3972121" y="5988468"/>
                  </a:cubicBezTo>
                  <a:cubicBezTo>
                    <a:pt x="3975486" y="5978372"/>
                    <a:pt x="3979524" y="5965585"/>
                    <a:pt x="3994331" y="5968277"/>
                  </a:cubicBezTo>
                  <a:cubicBezTo>
                    <a:pt x="4011156" y="5971642"/>
                    <a:pt x="4005099" y="5985776"/>
                    <a:pt x="4005099" y="5995198"/>
                  </a:cubicBezTo>
                  <a:cubicBezTo>
                    <a:pt x="4005099" y="6063172"/>
                    <a:pt x="3999042" y="6064518"/>
                    <a:pt x="4071054" y="6040290"/>
                  </a:cubicBezTo>
                  <a:cubicBezTo>
                    <a:pt x="4081150" y="6036925"/>
                    <a:pt x="4093264" y="6036925"/>
                    <a:pt x="4100667" y="6026829"/>
                  </a:cubicBezTo>
                  <a:cubicBezTo>
                    <a:pt x="4086534" y="6014042"/>
                    <a:pt x="4086534" y="6014042"/>
                    <a:pt x="4110089" y="5993179"/>
                  </a:cubicBezTo>
                  <a:cubicBezTo>
                    <a:pt x="4118838" y="6004620"/>
                    <a:pt x="4122876" y="6018080"/>
                    <a:pt x="4124895" y="6032214"/>
                  </a:cubicBezTo>
                  <a:cubicBezTo>
                    <a:pt x="4146431" y="6054423"/>
                    <a:pt x="4145086" y="6076633"/>
                    <a:pt x="4117492" y="6106918"/>
                  </a:cubicBezTo>
                  <a:cubicBezTo>
                    <a:pt x="4106051" y="6119032"/>
                    <a:pt x="4091245" y="6127781"/>
                    <a:pt x="4080476" y="6141242"/>
                  </a:cubicBezTo>
                  <a:cubicBezTo>
                    <a:pt x="4118838" y="6152683"/>
                    <a:pt x="4149796" y="6167489"/>
                    <a:pt x="4176717" y="6189025"/>
                  </a:cubicBezTo>
                  <a:cubicBezTo>
                    <a:pt x="4219790" y="6223349"/>
                    <a:pt x="4218444" y="6244213"/>
                    <a:pt x="4170660" y="6271133"/>
                  </a:cubicBezTo>
                  <a:cubicBezTo>
                    <a:pt x="4178063" y="6278536"/>
                    <a:pt x="4184793" y="6286612"/>
                    <a:pt x="4195562" y="6277863"/>
                  </a:cubicBezTo>
                  <a:cubicBezTo>
                    <a:pt x="4215752" y="6261711"/>
                    <a:pt x="4237288" y="6259692"/>
                    <a:pt x="4261517" y="6267768"/>
                  </a:cubicBezTo>
                  <a:cubicBezTo>
                    <a:pt x="4277669" y="6273152"/>
                    <a:pt x="4289784" y="6269787"/>
                    <a:pt x="4289784" y="6247578"/>
                  </a:cubicBezTo>
                  <a:cubicBezTo>
                    <a:pt x="4289784" y="6233444"/>
                    <a:pt x="4293821" y="6218638"/>
                    <a:pt x="4295840" y="6204505"/>
                  </a:cubicBezTo>
                  <a:cubicBezTo>
                    <a:pt x="4297187" y="6196429"/>
                    <a:pt x="4293149" y="6184315"/>
                    <a:pt x="4305936" y="6182969"/>
                  </a:cubicBezTo>
                  <a:cubicBezTo>
                    <a:pt x="4316704" y="6181622"/>
                    <a:pt x="4320742" y="6191718"/>
                    <a:pt x="4324107" y="6199794"/>
                  </a:cubicBezTo>
                  <a:cubicBezTo>
                    <a:pt x="4328818" y="6209889"/>
                    <a:pt x="4332183" y="6219984"/>
                    <a:pt x="4336894" y="6230752"/>
                  </a:cubicBezTo>
                  <a:cubicBezTo>
                    <a:pt x="4339586" y="6228733"/>
                    <a:pt x="4341605" y="6228060"/>
                    <a:pt x="4342951" y="6226714"/>
                  </a:cubicBezTo>
                  <a:cubicBezTo>
                    <a:pt x="4350355" y="6211235"/>
                    <a:pt x="4352374" y="6182969"/>
                    <a:pt x="4369872" y="6185660"/>
                  </a:cubicBezTo>
                  <a:cubicBezTo>
                    <a:pt x="4394101" y="6189699"/>
                    <a:pt x="4381986" y="6217292"/>
                    <a:pt x="4382659" y="6234791"/>
                  </a:cubicBezTo>
                  <a:cubicBezTo>
                    <a:pt x="4383332" y="6253635"/>
                    <a:pt x="4388716" y="6269114"/>
                    <a:pt x="4406888" y="6265749"/>
                  </a:cubicBezTo>
                  <a:cubicBezTo>
                    <a:pt x="4434481" y="6261038"/>
                    <a:pt x="4459382" y="6262384"/>
                    <a:pt x="4484284" y="6275171"/>
                  </a:cubicBezTo>
                  <a:cubicBezTo>
                    <a:pt x="4488322" y="6277190"/>
                    <a:pt x="4495052" y="6277190"/>
                    <a:pt x="4499090" y="6272479"/>
                  </a:cubicBezTo>
                  <a:cubicBezTo>
                    <a:pt x="4458710" y="6233444"/>
                    <a:pt x="4461402" y="6209216"/>
                    <a:pt x="4512551" y="6181622"/>
                  </a:cubicBezTo>
                  <a:cubicBezTo>
                    <a:pt x="4532068" y="6170854"/>
                    <a:pt x="4549566" y="6157394"/>
                    <a:pt x="4572449" y="6153356"/>
                  </a:cubicBezTo>
                  <a:cubicBezTo>
                    <a:pt x="4591293" y="6149991"/>
                    <a:pt x="4593312" y="6140569"/>
                    <a:pt x="4575814" y="6127781"/>
                  </a:cubicBezTo>
                  <a:cubicBezTo>
                    <a:pt x="4558989" y="6114994"/>
                    <a:pt x="4548220" y="6095477"/>
                    <a:pt x="4538125" y="6076633"/>
                  </a:cubicBezTo>
                  <a:cubicBezTo>
                    <a:pt x="4532068" y="6065191"/>
                    <a:pt x="4527357" y="6053750"/>
                    <a:pt x="4536779" y="6042309"/>
                  </a:cubicBezTo>
                  <a:cubicBezTo>
                    <a:pt x="4546201" y="6030867"/>
                    <a:pt x="4558989" y="6028176"/>
                    <a:pt x="4573122" y="6032214"/>
                  </a:cubicBezTo>
                  <a:cubicBezTo>
                    <a:pt x="4594658" y="6038271"/>
                    <a:pt x="4616195" y="6044328"/>
                    <a:pt x="4637731" y="6051058"/>
                  </a:cubicBezTo>
                  <a:cubicBezTo>
                    <a:pt x="4659267" y="6058461"/>
                    <a:pt x="4667344" y="6051058"/>
                    <a:pt x="4665997" y="6029522"/>
                  </a:cubicBezTo>
                  <a:cubicBezTo>
                    <a:pt x="4665325" y="6014715"/>
                    <a:pt x="4665325" y="6000582"/>
                    <a:pt x="4665997" y="5985776"/>
                  </a:cubicBezTo>
                  <a:cubicBezTo>
                    <a:pt x="4665997" y="5975681"/>
                    <a:pt x="4671381" y="5968277"/>
                    <a:pt x="4681477" y="5966931"/>
                  </a:cubicBezTo>
                  <a:cubicBezTo>
                    <a:pt x="4692245" y="5964912"/>
                    <a:pt x="4698975" y="5971642"/>
                    <a:pt x="4701667" y="5981065"/>
                  </a:cubicBezTo>
                  <a:cubicBezTo>
                    <a:pt x="4709743" y="6005293"/>
                    <a:pt x="4717147" y="6030195"/>
                    <a:pt x="4724550" y="6054423"/>
                  </a:cubicBezTo>
                  <a:cubicBezTo>
                    <a:pt x="4727242" y="6064518"/>
                    <a:pt x="4730607" y="6075959"/>
                    <a:pt x="4743394" y="6073268"/>
                  </a:cubicBezTo>
                  <a:cubicBezTo>
                    <a:pt x="4754835" y="6071248"/>
                    <a:pt x="4752143" y="6059134"/>
                    <a:pt x="4752143" y="6050385"/>
                  </a:cubicBezTo>
                  <a:lnTo>
                    <a:pt x="4752143" y="5996544"/>
                  </a:lnTo>
                  <a:cubicBezTo>
                    <a:pt x="4775698" y="6008658"/>
                    <a:pt x="4783775" y="6032214"/>
                    <a:pt x="4800600" y="6046347"/>
                  </a:cubicBezTo>
                  <a:cubicBezTo>
                    <a:pt x="4819444" y="6061826"/>
                    <a:pt x="4835597" y="6080671"/>
                    <a:pt x="4859825" y="6088747"/>
                  </a:cubicBezTo>
                  <a:cubicBezTo>
                    <a:pt x="4901552" y="6102880"/>
                    <a:pt x="4935203" y="6080671"/>
                    <a:pt x="4932511" y="6036252"/>
                  </a:cubicBezTo>
                  <a:cubicBezTo>
                    <a:pt x="4930491" y="6003947"/>
                    <a:pt x="4923761" y="5972316"/>
                    <a:pt x="4919050" y="5940011"/>
                  </a:cubicBezTo>
                  <a:cubicBezTo>
                    <a:pt x="4887419" y="5962893"/>
                    <a:pt x="4858479" y="5956836"/>
                    <a:pt x="4830213" y="5933281"/>
                  </a:cubicBezTo>
                  <a:cubicBezTo>
                    <a:pt x="4810022" y="5916455"/>
                    <a:pt x="4795216" y="5895592"/>
                    <a:pt x="4779064" y="5876074"/>
                  </a:cubicBezTo>
                  <a:cubicBezTo>
                    <a:pt x="4765603" y="5859249"/>
                    <a:pt x="4766949" y="5847135"/>
                    <a:pt x="4778391" y="5829637"/>
                  </a:cubicBezTo>
                  <a:cubicBezTo>
                    <a:pt x="4900879" y="5641866"/>
                    <a:pt x="5008561" y="5446020"/>
                    <a:pt x="5091342" y="5236712"/>
                  </a:cubicBezTo>
                  <a:cubicBezTo>
                    <a:pt x="5096726" y="5222579"/>
                    <a:pt x="5104129" y="5211138"/>
                    <a:pt x="5116243" y="5202389"/>
                  </a:cubicBezTo>
                  <a:cubicBezTo>
                    <a:pt x="5168738" y="5166046"/>
                    <a:pt x="5216522" y="5122973"/>
                    <a:pt x="5269690" y="5086631"/>
                  </a:cubicBezTo>
                  <a:cubicBezTo>
                    <a:pt x="5423810" y="4982314"/>
                    <a:pt x="5582641" y="4886746"/>
                    <a:pt x="5744837" y="4795889"/>
                  </a:cubicBezTo>
                  <a:cubicBezTo>
                    <a:pt x="5767047" y="4783775"/>
                    <a:pt x="5789929" y="4777718"/>
                    <a:pt x="5814830" y="4775699"/>
                  </a:cubicBezTo>
                  <a:cubicBezTo>
                    <a:pt x="5911071" y="4769642"/>
                    <a:pt x="6007312" y="4767623"/>
                    <a:pt x="6103553" y="4765603"/>
                  </a:cubicBezTo>
                  <a:cubicBezTo>
                    <a:pt x="6432656" y="4758200"/>
                    <a:pt x="6759067" y="4795216"/>
                    <a:pt x="7086824" y="4811369"/>
                  </a:cubicBezTo>
                  <a:cubicBezTo>
                    <a:pt x="7221427" y="4818099"/>
                    <a:pt x="7355357" y="4819444"/>
                    <a:pt x="7489959" y="4805311"/>
                  </a:cubicBezTo>
                  <a:cubicBezTo>
                    <a:pt x="7497362" y="4790505"/>
                    <a:pt x="7506784" y="4792524"/>
                    <a:pt x="7516880" y="4801946"/>
                  </a:cubicBezTo>
                  <a:cubicBezTo>
                    <a:pt x="7523610" y="4801273"/>
                    <a:pt x="7530340" y="4801273"/>
                    <a:pt x="7536397" y="4800600"/>
                  </a:cubicBezTo>
                  <a:cubicBezTo>
                    <a:pt x="7563991" y="4797908"/>
                    <a:pt x="7592257" y="4796562"/>
                    <a:pt x="7619850" y="4791178"/>
                  </a:cubicBezTo>
                  <a:cubicBezTo>
                    <a:pt x="7642060" y="4787140"/>
                    <a:pt x="7652828" y="4789832"/>
                    <a:pt x="7661577" y="4813388"/>
                  </a:cubicBezTo>
                  <a:cubicBezTo>
                    <a:pt x="7705996" y="4932511"/>
                    <a:pt x="7794161" y="4997793"/>
                    <a:pt x="7920014" y="5004523"/>
                  </a:cubicBezTo>
                  <a:cubicBezTo>
                    <a:pt x="8090959" y="5013945"/>
                    <a:pt x="8235657" y="4952701"/>
                    <a:pt x="8354780" y="4830886"/>
                  </a:cubicBezTo>
                  <a:cubicBezTo>
                    <a:pt x="8470538" y="4712436"/>
                    <a:pt x="8539186" y="4568411"/>
                    <a:pt x="8579567" y="4409580"/>
                  </a:cubicBezTo>
                  <a:cubicBezTo>
                    <a:pt x="8593027" y="4357085"/>
                    <a:pt x="8602448" y="4303244"/>
                    <a:pt x="8613217" y="4250076"/>
                  </a:cubicBezTo>
                  <a:lnTo>
                    <a:pt x="8613217" y="4196235"/>
                  </a:lnTo>
                  <a:cubicBezTo>
                    <a:pt x="8549954" y="4202292"/>
                    <a:pt x="8484671" y="4207003"/>
                    <a:pt x="8420062" y="4211041"/>
                  </a:cubicBezTo>
                  <a:close/>
                  <a:moveTo>
                    <a:pt x="4571776" y="915970"/>
                  </a:moveTo>
                  <a:cubicBezTo>
                    <a:pt x="4567065" y="903183"/>
                    <a:pt x="4575141" y="897126"/>
                    <a:pt x="4583890" y="888377"/>
                  </a:cubicBezTo>
                  <a:cubicBezTo>
                    <a:pt x="4586582" y="902510"/>
                    <a:pt x="4580525" y="909240"/>
                    <a:pt x="4571776" y="915970"/>
                  </a:cubicBezTo>
                  <a:close/>
                  <a:moveTo>
                    <a:pt x="2362948" y="965100"/>
                  </a:moveTo>
                  <a:cubicBezTo>
                    <a:pt x="2362948" y="964427"/>
                    <a:pt x="2363621" y="963081"/>
                    <a:pt x="2363621" y="962408"/>
                  </a:cubicBezTo>
                  <a:lnTo>
                    <a:pt x="2368332" y="967119"/>
                  </a:lnTo>
                  <a:cubicBezTo>
                    <a:pt x="2366313" y="969138"/>
                    <a:pt x="2364294" y="968465"/>
                    <a:pt x="2362948" y="965100"/>
                  </a:cubicBezTo>
                  <a:close/>
                  <a:moveTo>
                    <a:pt x="2435633" y="1055284"/>
                  </a:moveTo>
                  <a:cubicBezTo>
                    <a:pt x="2431595" y="1059995"/>
                    <a:pt x="2428903" y="1055957"/>
                    <a:pt x="2426211" y="1053265"/>
                  </a:cubicBezTo>
                  <a:cubicBezTo>
                    <a:pt x="2406694" y="1025671"/>
                    <a:pt x="2379773" y="1002789"/>
                    <a:pt x="2370351" y="968465"/>
                  </a:cubicBezTo>
                  <a:cubicBezTo>
                    <a:pt x="2394579" y="991348"/>
                    <a:pt x="2413424" y="1018268"/>
                    <a:pt x="2432268" y="1045862"/>
                  </a:cubicBezTo>
                  <a:cubicBezTo>
                    <a:pt x="2434287" y="1048554"/>
                    <a:pt x="2438998" y="1050573"/>
                    <a:pt x="2435633" y="1055284"/>
                  </a:cubicBezTo>
                  <a:close/>
                  <a:moveTo>
                    <a:pt x="695895" y="1016922"/>
                  </a:moveTo>
                  <a:cubicBezTo>
                    <a:pt x="694549" y="1012884"/>
                    <a:pt x="693876" y="1009519"/>
                    <a:pt x="692530" y="1005481"/>
                  </a:cubicBezTo>
                  <a:cubicBezTo>
                    <a:pt x="695222" y="1008846"/>
                    <a:pt x="699260" y="1012211"/>
                    <a:pt x="695895" y="1016922"/>
                  </a:cubicBezTo>
                  <a:close/>
                  <a:moveTo>
                    <a:pt x="4511205" y="6014042"/>
                  </a:moveTo>
                  <a:cubicBezTo>
                    <a:pt x="4518608" y="5993179"/>
                    <a:pt x="4526684" y="5972988"/>
                    <a:pt x="4537452" y="5944049"/>
                  </a:cubicBezTo>
                  <a:cubicBezTo>
                    <a:pt x="4556969" y="5983757"/>
                    <a:pt x="4521973" y="5995198"/>
                    <a:pt x="4511205" y="6014042"/>
                  </a:cubicBezTo>
                  <a:close/>
                  <a:moveTo>
                    <a:pt x="4750797" y="5917128"/>
                  </a:moveTo>
                  <a:cubicBezTo>
                    <a:pt x="4750124" y="5925878"/>
                    <a:pt x="4751470" y="5935300"/>
                    <a:pt x="4741375" y="5939338"/>
                  </a:cubicBezTo>
                  <a:cubicBezTo>
                    <a:pt x="4739356" y="5940011"/>
                    <a:pt x="4734645" y="5937992"/>
                    <a:pt x="4732626" y="5935300"/>
                  </a:cubicBezTo>
                  <a:cubicBezTo>
                    <a:pt x="4726569" y="5927224"/>
                    <a:pt x="4721857" y="5917801"/>
                    <a:pt x="4727915" y="5907706"/>
                  </a:cubicBezTo>
                  <a:cubicBezTo>
                    <a:pt x="4733299" y="5899630"/>
                    <a:pt x="4739356" y="5891554"/>
                    <a:pt x="4750797" y="5875402"/>
                  </a:cubicBezTo>
                  <a:cubicBezTo>
                    <a:pt x="4750797" y="5896265"/>
                    <a:pt x="4751470" y="5907033"/>
                    <a:pt x="4750797" y="5917128"/>
                  </a:cubicBezTo>
                  <a:close/>
                  <a:moveTo>
                    <a:pt x="4875978" y="5457461"/>
                  </a:moveTo>
                  <a:cubicBezTo>
                    <a:pt x="4798581" y="5602831"/>
                    <a:pt x="4710417" y="5741472"/>
                    <a:pt x="4616868" y="5877421"/>
                  </a:cubicBezTo>
                  <a:cubicBezTo>
                    <a:pt x="4598696" y="5903668"/>
                    <a:pt x="4582544" y="5885497"/>
                    <a:pt x="4562354" y="5884824"/>
                  </a:cubicBezTo>
                  <a:cubicBezTo>
                    <a:pt x="4641096" y="5709841"/>
                    <a:pt x="4748778" y="5558413"/>
                    <a:pt x="4880015" y="5419772"/>
                  </a:cubicBezTo>
                  <a:cubicBezTo>
                    <a:pt x="4891457" y="5437270"/>
                    <a:pt x="4881362" y="5447366"/>
                    <a:pt x="4875978" y="5457461"/>
                  </a:cubicBezTo>
                  <a:close/>
                  <a:moveTo>
                    <a:pt x="5020675" y="5141145"/>
                  </a:moveTo>
                  <a:cubicBezTo>
                    <a:pt x="5014618" y="5157970"/>
                    <a:pt x="5003177" y="5168738"/>
                    <a:pt x="4989717" y="5179506"/>
                  </a:cubicBezTo>
                  <a:cubicBezTo>
                    <a:pt x="4756854" y="5372661"/>
                    <a:pt x="4566392" y="5598794"/>
                    <a:pt x="4445922" y="5878767"/>
                  </a:cubicBezTo>
                  <a:cubicBezTo>
                    <a:pt x="4435154" y="5903668"/>
                    <a:pt x="4427078" y="5929243"/>
                    <a:pt x="4415637" y="5953471"/>
                  </a:cubicBezTo>
                  <a:cubicBezTo>
                    <a:pt x="4396120" y="5993852"/>
                    <a:pt x="4398138" y="6043655"/>
                    <a:pt x="4357085" y="6075286"/>
                  </a:cubicBezTo>
                  <a:cubicBezTo>
                    <a:pt x="4344970" y="6084036"/>
                    <a:pt x="4344297" y="6107591"/>
                    <a:pt x="4338240" y="6125762"/>
                  </a:cubicBezTo>
                  <a:cubicBezTo>
                    <a:pt x="4332856" y="6109610"/>
                    <a:pt x="4328145" y="6094804"/>
                    <a:pt x="4322761" y="6080671"/>
                  </a:cubicBezTo>
                  <a:cubicBezTo>
                    <a:pt x="4319396" y="6072594"/>
                    <a:pt x="4316704" y="6061153"/>
                    <a:pt x="4306609" y="6061826"/>
                  </a:cubicBezTo>
                  <a:cubicBezTo>
                    <a:pt x="4295168" y="6062499"/>
                    <a:pt x="4296514" y="6074613"/>
                    <a:pt x="4295168" y="6082689"/>
                  </a:cubicBezTo>
                  <a:cubicBezTo>
                    <a:pt x="4293821" y="6092785"/>
                    <a:pt x="4293149" y="6102207"/>
                    <a:pt x="4292475" y="6112302"/>
                  </a:cubicBezTo>
                  <a:cubicBezTo>
                    <a:pt x="4279688" y="6114321"/>
                    <a:pt x="4280361" y="6102880"/>
                    <a:pt x="4277669" y="6097496"/>
                  </a:cubicBezTo>
                  <a:cubicBezTo>
                    <a:pt x="4149796" y="5837040"/>
                    <a:pt x="4118165" y="5565143"/>
                    <a:pt x="4183447" y="5282478"/>
                  </a:cubicBezTo>
                  <a:cubicBezTo>
                    <a:pt x="4227866" y="5089323"/>
                    <a:pt x="4311320" y="4912321"/>
                    <a:pt x="4412945" y="4743394"/>
                  </a:cubicBezTo>
                  <a:cubicBezTo>
                    <a:pt x="4589274" y="4449961"/>
                    <a:pt x="4810022" y="4190177"/>
                    <a:pt x="5036828" y="3935106"/>
                  </a:cubicBezTo>
                  <a:cubicBezTo>
                    <a:pt x="5050288" y="3941836"/>
                    <a:pt x="5050961" y="3955296"/>
                    <a:pt x="5054999" y="3966064"/>
                  </a:cubicBezTo>
                  <a:cubicBezTo>
                    <a:pt x="5190947" y="4362469"/>
                    <a:pt x="5167392" y="4753489"/>
                    <a:pt x="5020675" y="5141145"/>
                  </a:cubicBezTo>
                  <a:close/>
                </a:path>
              </a:pathLst>
            </a:custGeom>
            <a:solidFill>
              <a:srgbClr val="729702"/>
            </a:solidFill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F999B0F2-3FDB-4AAE-ACF5-9CD8814BDEAE}"/>
                </a:ext>
              </a:extLst>
            </p:cNvPr>
            <p:cNvSpPr/>
            <p:nvPr/>
          </p:nvSpPr>
          <p:spPr>
            <a:xfrm>
              <a:off x="2490299" y="5690409"/>
              <a:ext cx="7268540" cy="1164310"/>
            </a:xfrm>
            <a:custGeom>
              <a:avLst/>
              <a:gdLst>
                <a:gd name="connsiteX0" fmla="*/ 7261508 w 7268537"/>
                <a:gd name="connsiteY0" fmla="*/ 1038374 h 1164312"/>
                <a:gd name="connsiteX1" fmla="*/ 7246702 w 7268537"/>
                <a:gd name="connsiteY1" fmla="*/ 1000012 h 1164312"/>
                <a:gd name="connsiteX2" fmla="*/ 7192861 w 7268537"/>
                <a:gd name="connsiteY2" fmla="*/ 836470 h 1164312"/>
                <a:gd name="connsiteX3" fmla="*/ 7119502 w 7268537"/>
                <a:gd name="connsiteY3" fmla="*/ 823683 h 1164312"/>
                <a:gd name="connsiteX4" fmla="*/ 7047490 w 7268537"/>
                <a:gd name="connsiteY4" fmla="*/ 883581 h 1164312"/>
                <a:gd name="connsiteX5" fmla="*/ 7019897 w 7268537"/>
                <a:gd name="connsiteY5" fmla="*/ 874159 h 1164312"/>
                <a:gd name="connsiteX6" fmla="*/ 6933751 w 7268537"/>
                <a:gd name="connsiteY6" fmla="*/ 837816 h 1164312"/>
                <a:gd name="connsiteX7" fmla="*/ 6848278 w 7268537"/>
                <a:gd name="connsiteY7" fmla="*/ 829067 h 1164312"/>
                <a:gd name="connsiteX8" fmla="*/ 6843567 w 7268537"/>
                <a:gd name="connsiteY8" fmla="*/ 741575 h 1164312"/>
                <a:gd name="connsiteX9" fmla="*/ 6809243 w 7268537"/>
                <a:gd name="connsiteY9" fmla="*/ 759074 h 1164312"/>
                <a:gd name="connsiteX10" fmla="*/ 6781650 w 7268537"/>
                <a:gd name="connsiteY10" fmla="*/ 708598 h 1164312"/>
                <a:gd name="connsiteX11" fmla="*/ 6716367 w 7268537"/>
                <a:gd name="connsiteY11" fmla="*/ 648026 h 1164312"/>
                <a:gd name="connsiteX12" fmla="*/ 6714349 w 7268537"/>
                <a:gd name="connsiteY12" fmla="*/ 705232 h 1164312"/>
                <a:gd name="connsiteX13" fmla="*/ 6716367 w 7268537"/>
                <a:gd name="connsiteY13" fmla="*/ 732153 h 1164312"/>
                <a:gd name="connsiteX14" fmla="*/ 6707619 w 7268537"/>
                <a:gd name="connsiteY14" fmla="*/ 777245 h 1164312"/>
                <a:gd name="connsiteX15" fmla="*/ 6663873 w 7268537"/>
                <a:gd name="connsiteY15" fmla="*/ 761092 h 1164312"/>
                <a:gd name="connsiteX16" fmla="*/ 6634933 w 7268537"/>
                <a:gd name="connsiteY16" fmla="*/ 738210 h 1164312"/>
                <a:gd name="connsiteX17" fmla="*/ 6527251 w 7268537"/>
                <a:gd name="connsiteY17" fmla="*/ 732153 h 1164312"/>
                <a:gd name="connsiteX18" fmla="*/ 6444471 w 7268537"/>
                <a:gd name="connsiteY18" fmla="*/ 775226 h 1164312"/>
                <a:gd name="connsiteX19" fmla="*/ 6382553 w 7268537"/>
                <a:gd name="connsiteY19" fmla="*/ 760420 h 1164312"/>
                <a:gd name="connsiteX20" fmla="*/ 6398706 w 7268537"/>
                <a:gd name="connsiteY20" fmla="*/ 706579 h 1164312"/>
                <a:gd name="connsiteX21" fmla="*/ 6408128 w 7268537"/>
                <a:gd name="connsiteY21" fmla="*/ 671582 h 1164312"/>
                <a:gd name="connsiteX22" fmla="*/ 6390630 w 7268537"/>
                <a:gd name="connsiteY22" fmla="*/ 648026 h 1164312"/>
                <a:gd name="connsiteX23" fmla="*/ 6367747 w 7268537"/>
                <a:gd name="connsiteY23" fmla="*/ 650719 h 1164312"/>
                <a:gd name="connsiteX24" fmla="*/ 6272179 w 7268537"/>
                <a:gd name="connsiteY24" fmla="*/ 553132 h 1164312"/>
                <a:gd name="connsiteX25" fmla="*/ 6283621 w 7268537"/>
                <a:gd name="connsiteY25" fmla="*/ 526211 h 1164312"/>
                <a:gd name="connsiteX26" fmla="*/ 6291696 w 7268537"/>
                <a:gd name="connsiteY26" fmla="*/ 487177 h 1164312"/>
                <a:gd name="connsiteX27" fmla="*/ 6276218 w 7268537"/>
                <a:gd name="connsiteY27" fmla="*/ 426605 h 1164312"/>
                <a:gd name="connsiteX28" fmla="*/ 6161805 w 7268537"/>
                <a:gd name="connsiteY28" fmla="*/ 474389 h 1164312"/>
                <a:gd name="connsiteX29" fmla="*/ 6141615 w 7268537"/>
                <a:gd name="connsiteY29" fmla="*/ 518808 h 1164312"/>
                <a:gd name="connsiteX30" fmla="*/ 6109983 w 7268537"/>
                <a:gd name="connsiteY30" fmla="*/ 639950 h 1164312"/>
                <a:gd name="connsiteX31" fmla="*/ 5951825 w 7268537"/>
                <a:gd name="connsiteY31" fmla="*/ 668890 h 1164312"/>
                <a:gd name="connsiteX32" fmla="*/ 5920866 w 7268537"/>
                <a:gd name="connsiteY32" fmla="*/ 626490 h 1164312"/>
                <a:gd name="connsiteX33" fmla="*/ 5934327 w 7268537"/>
                <a:gd name="connsiteY33" fmla="*/ 571303 h 1164312"/>
                <a:gd name="connsiteX34" fmla="*/ 5922213 w 7268537"/>
                <a:gd name="connsiteY34" fmla="*/ 526884 h 1164312"/>
                <a:gd name="connsiteX35" fmla="*/ 5915482 w 7268537"/>
                <a:gd name="connsiteY35" fmla="*/ 526884 h 1164312"/>
                <a:gd name="connsiteX36" fmla="*/ 5865679 w 7268537"/>
                <a:gd name="connsiteY36" fmla="*/ 471024 h 1164312"/>
                <a:gd name="connsiteX37" fmla="*/ 5855584 w 7268537"/>
                <a:gd name="connsiteY37" fmla="*/ 435355 h 1164312"/>
                <a:gd name="connsiteX38" fmla="*/ 5825299 w 7268537"/>
                <a:gd name="connsiteY38" fmla="*/ 450834 h 1164312"/>
                <a:gd name="connsiteX39" fmla="*/ 5759343 w 7268537"/>
                <a:gd name="connsiteY39" fmla="*/ 547074 h 1164312"/>
                <a:gd name="connsiteX40" fmla="*/ 5704156 w 7268537"/>
                <a:gd name="connsiteY40" fmla="*/ 574668 h 1164312"/>
                <a:gd name="connsiteX41" fmla="*/ 5646950 w 7268537"/>
                <a:gd name="connsiteY41" fmla="*/ 497272 h 1164312"/>
                <a:gd name="connsiteX42" fmla="*/ 5653007 w 7268537"/>
                <a:gd name="connsiteY42" fmla="*/ 438720 h 1164312"/>
                <a:gd name="connsiteX43" fmla="*/ 5472640 w 7268537"/>
                <a:gd name="connsiteY43" fmla="*/ 503329 h 1164312"/>
                <a:gd name="connsiteX44" fmla="*/ 5406685 w 7268537"/>
                <a:gd name="connsiteY44" fmla="*/ 478427 h 1164312"/>
                <a:gd name="connsiteX45" fmla="*/ 5423510 w 7268537"/>
                <a:gd name="connsiteY45" fmla="*/ 415164 h 1164312"/>
                <a:gd name="connsiteX46" fmla="*/ 5465910 w 7268537"/>
                <a:gd name="connsiteY46" fmla="*/ 384205 h 1164312"/>
                <a:gd name="connsiteX47" fmla="*/ 5494176 w 7268537"/>
                <a:gd name="connsiteY47" fmla="*/ 346517 h 1164312"/>
                <a:gd name="connsiteX48" fmla="*/ 5452450 w 7268537"/>
                <a:gd name="connsiteY48" fmla="*/ 359304 h 1164312"/>
                <a:gd name="connsiteX49" fmla="*/ 5403993 w 7268537"/>
                <a:gd name="connsiteY49" fmla="*/ 345171 h 1164312"/>
                <a:gd name="connsiteX50" fmla="*/ 5396589 w 7268537"/>
                <a:gd name="connsiteY50" fmla="*/ 273831 h 1164312"/>
                <a:gd name="connsiteX51" fmla="*/ 5396589 w 7268537"/>
                <a:gd name="connsiteY51" fmla="*/ 253641 h 1164312"/>
                <a:gd name="connsiteX52" fmla="*/ 5294965 w 7268537"/>
                <a:gd name="connsiteY52" fmla="*/ 184321 h 1164312"/>
                <a:gd name="connsiteX53" fmla="*/ 5274774 w 7268537"/>
                <a:gd name="connsiteY53" fmla="*/ 205184 h 1164312"/>
                <a:gd name="connsiteX54" fmla="*/ 5261314 w 7268537"/>
                <a:gd name="connsiteY54" fmla="*/ 221337 h 1164312"/>
                <a:gd name="connsiteX55" fmla="*/ 5248527 w 7268537"/>
                <a:gd name="connsiteY55" fmla="*/ 203165 h 1164312"/>
                <a:gd name="connsiteX56" fmla="*/ 5228336 w 7268537"/>
                <a:gd name="connsiteY56" fmla="*/ 82696 h 1164312"/>
                <a:gd name="connsiteX57" fmla="*/ 5202089 w 7268537"/>
                <a:gd name="connsiteY57" fmla="*/ 146632 h 1164312"/>
                <a:gd name="connsiteX58" fmla="*/ 5198051 w 7268537"/>
                <a:gd name="connsiteY58" fmla="*/ 159419 h 1164312"/>
                <a:gd name="connsiteX59" fmla="*/ 5169784 w 7268537"/>
                <a:gd name="connsiteY59" fmla="*/ 201819 h 1164312"/>
                <a:gd name="connsiteX60" fmla="*/ 5131423 w 7268537"/>
                <a:gd name="connsiteY60" fmla="*/ 166149 h 1164312"/>
                <a:gd name="connsiteX61" fmla="*/ 5054699 w 7268537"/>
                <a:gd name="connsiteY61" fmla="*/ 149324 h 1164312"/>
                <a:gd name="connsiteX62" fmla="*/ 4948363 w 7268537"/>
                <a:gd name="connsiteY62" fmla="*/ 230086 h 1164312"/>
                <a:gd name="connsiteX63" fmla="*/ 4918750 w 7268537"/>
                <a:gd name="connsiteY63" fmla="*/ 246238 h 1164312"/>
                <a:gd name="connsiteX64" fmla="*/ 4897887 w 7268537"/>
                <a:gd name="connsiteY64" fmla="*/ 213260 h 1164312"/>
                <a:gd name="connsiteX65" fmla="*/ 4884427 w 7268537"/>
                <a:gd name="connsiteY65" fmla="*/ 123750 h 1164312"/>
                <a:gd name="connsiteX66" fmla="*/ 4850103 w 7268537"/>
                <a:gd name="connsiteY66" fmla="*/ 105578 h 1164312"/>
                <a:gd name="connsiteX67" fmla="*/ 4774053 w 7268537"/>
                <a:gd name="connsiteY67" fmla="*/ 88753 h 1164312"/>
                <a:gd name="connsiteX68" fmla="*/ 4689253 w 7268537"/>
                <a:gd name="connsiteY68" fmla="*/ 13375 h 1164312"/>
                <a:gd name="connsiteX69" fmla="*/ 4617914 w 7268537"/>
                <a:gd name="connsiteY69" fmla="*/ 20778 h 1164312"/>
                <a:gd name="connsiteX70" fmla="*/ 4578206 w 7268537"/>
                <a:gd name="connsiteY70" fmla="*/ 66544 h 1164312"/>
                <a:gd name="connsiteX71" fmla="*/ 4570803 w 7268537"/>
                <a:gd name="connsiteY71" fmla="*/ 103559 h 1164312"/>
                <a:gd name="connsiteX72" fmla="*/ 4562727 w 7268537"/>
                <a:gd name="connsiteY72" fmla="*/ 136537 h 1164312"/>
                <a:gd name="connsiteX73" fmla="*/ 4531768 w 7268537"/>
                <a:gd name="connsiteY73" fmla="*/ 124423 h 1164312"/>
                <a:gd name="connsiteX74" fmla="*/ 4483984 w 7268537"/>
                <a:gd name="connsiteY74" fmla="*/ 76639 h 1164312"/>
                <a:gd name="connsiteX75" fmla="*/ 4437546 w 7268537"/>
                <a:gd name="connsiteY75" fmla="*/ 63851 h 1164312"/>
                <a:gd name="connsiteX76" fmla="*/ 4425432 w 7268537"/>
                <a:gd name="connsiteY76" fmla="*/ 102213 h 1164312"/>
                <a:gd name="connsiteX77" fmla="*/ 4425432 w 7268537"/>
                <a:gd name="connsiteY77" fmla="*/ 152016 h 1164312"/>
                <a:gd name="connsiteX78" fmla="*/ 4385725 w 7268537"/>
                <a:gd name="connsiteY78" fmla="*/ 117692 h 1164312"/>
                <a:gd name="connsiteX79" fmla="*/ 4325153 w 7268537"/>
                <a:gd name="connsiteY79" fmla="*/ 96829 h 1164312"/>
                <a:gd name="connsiteX80" fmla="*/ 4297560 w 7268537"/>
                <a:gd name="connsiteY80" fmla="*/ 144613 h 1164312"/>
                <a:gd name="connsiteX81" fmla="*/ 4270639 w 7268537"/>
                <a:gd name="connsiteY81" fmla="*/ 176245 h 1164312"/>
                <a:gd name="connsiteX82" fmla="*/ 4232277 w 7268537"/>
                <a:gd name="connsiteY82" fmla="*/ 208549 h 1164312"/>
                <a:gd name="connsiteX83" fmla="*/ 4217471 w 7268537"/>
                <a:gd name="connsiteY83" fmla="*/ 250276 h 1164312"/>
                <a:gd name="connsiteX84" fmla="*/ 4230932 w 7268537"/>
                <a:gd name="connsiteY84" fmla="*/ 346517 h 1164312"/>
                <a:gd name="connsiteX85" fmla="*/ 4158246 w 7268537"/>
                <a:gd name="connsiteY85" fmla="*/ 399012 h 1164312"/>
                <a:gd name="connsiteX86" fmla="*/ 4099021 w 7268537"/>
                <a:gd name="connsiteY86" fmla="*/ 356612 h 1164312"/>
                <a:gd name="connsiteX87" fmla="*/ 4050564 w 7268537"/>
                <a:gd name="connsiteY87" fmla="*/ 306809 h 1164312"/>
                <a:gd name="connsiteX88" fmla="*/ 4050564 w 7268537"/>
                <a:gd name="connsiteY88" fmla="*/ 360650 h 1164312"/>
                <a:gd name="connsiteX89" fmla="*/ 4041815 w 7268537"/>
                <a:gd name="connsiteY89" fmla="*/ 383532 h 1164312"/>
                <a:gd name="connsiteX90" fmla="*/ 4022970 w 7268537"/>
                <a:gd name="connsiteY90" fmla="*/ 364688 h 1164312"/>
                <a:gd name="connsiteX91" fmla="*/ 4000088 w 7268537"/>
                <a:gd name="connsiteY91" fmla="*/ 291330 h 1164312"/>
                <a:gd name="connsiteX92" fmla="*/ 3979897 w 7268537"/>
                <a:gd name="connsiteY92" fmla="*/ 277197 h 1164312"/>
                <a:gd name="connsiteX93" fmla="*/ 3964418 w 7268537"/>
                <a:gd name="connsiteY93" fmla="*/ 296041 h 1164312"/>
                <a:gd name="connsiteX94" fmla="*/ 3964418 w 7268537"/>
                <a:gd name="connsiteY94" fmla="*/ 339787 h 1164312"/>
                <a:gd name="connsiteX95" fmla="*/ 3936152 w 7268537"/>
                <a:gd name="connsiteY95" fmla="*/ 361323 h 1164312"/>
                <a:gd name="connsiteX96" fmla="*/ 3871543 w 7268537"/>
                <a:gd name="connsiteY96" fmla="*/ 342479 h 1164312"/>
                <a:gd name="connsiteX97" fmla="*/ 3835200 w 7268537"/>
                <a:gd name="connsiteY97" fmla="*/ 352574 h 1164312"/>
                <a:gd name="connsiteX98" fmla="*/ 3836546 w 7268537"/>
                <a:gd name="connsiteY98" fmla="*/ 386898 h 1164312"/>
                <a:gd name="connsiteX99" fmla="*/ 3874235 w 7268537"/>
                <a:gd name="connsiteY99" fmla="*/ 438046 h 1164312"/>
                <a:gd name="connsiteX100" fmla="*/ 3870870 w 7268537"/>
                <a:gd name="connsiteY100" fmla="*/ 463621 h 1164312"/>
                <a:gd name="connsiteX101" fmla="*/ 3810971 w 7268537"/>
                <a:gd name="connsiteY101" fmla="*/ 491887 h 1164312"/>
                <a:gd name="connsiteX102" fmla="*/ 3797511 w 7268537"/>
                <a:gd name="connsiteY102" fmla="*/ 582744 h 1164312"/>
                <a:gd name="connsiteX103" fmla="*/ 3782705 w 7268537"/>
                <a:gd name="connsiteY103" fmla="*/ 585436 h 1164312"/>
                <a:gd name="connsiteX104" fmla="*/ 3705308 w 7268537"/>
                <a:gd name="connsiteY104" fmla="*/ 576014 h 1164312"/>
                <a:gd name="connsiteX105" fmla="*/ 3681080 w 7268537"/>
                <a:gd name="connsiteY105" fmla="*/ 545056 h 1164312"/>
                <a:gd name="connsiteX106" fmla="*/ 3668293 w 7268537"/>
                <a:gd name="connsiteY106" fmla="*/ 495926 h 1164312"/>
                <a:gd name="connsiteX107" fmla="*/ 3641372 w 7268537"/>
                <a:gd name="connsiteY107" fmla="*/ 536979 h 1164312"/>
                <a:gd name="connsiteX108" fmla="*/ 3635315 w 7268537"/>
                <a:gd name="connsiteY108" fmla="*/ 541018 h 1164312"/>
                <a:gd name="connsiteX109" fmla="*/ 3622528 w 7268537"/>
                <a:gd name="connsiteY109" fmla="*/ 510059 h 1164312"/>
                <a:gd name="connsiteX110" fmla="*/ 3604356 w 7268537"/>
                <a:gd name="connsiteY110" fmla="*/ 493233 h 1164312"/>
                <a:gd name="connsiteX111" fmla="*/ 3594261 w 7268537"/>
                <a:gd name="connsiteY111" fmla="*/ 514770 h 1164312"/>
                <a:gd name="connsiteX112" fmla="*/ 3588204 w 7268537"/>
                <a:gd name="connsiteY112" fmla="*/ 557843 h 1164312"/>
                <a:gd name="connsiteX113" fmla="*/ 3559938 w 7268537"/>
                <a:gd name="connsiteY113" fmla="*/ 578033 h 1164312"/>
                <a:gd name="connsiteX114" fmla="*/ 3493983 w 7268537"/>
                <a:gd name="connsiteY114" fmla="*/ 588129 h 1164312"/>
                <a:gd name="connsiteX115" fmla="*/ 3469081 w 7268537"/>
                <a:gd name="connsiteY115" fmla="*/ 581398 h 1164312"/>
                <a:gd name="connsiteX116" fmla="*/ 3475138 w 7268537"/>
                <a:gd name="connsiteY116" fmla="*/ 499291 h 1164312"/>
                <a:gd name="connsiteX117" fmla="*/ 3378897 w 7268537"/>
                <a:gd name="connsiteY117" fmla="*/ 451507 h 1164312"/>
                <a:gd name="connsiteX118" fmla="*/ 3415913 w 7268537"/>
                <a:gd name="connsiteY118" fmla="*/ 417183 h 1164312"/>
                <a:gd name="connsiteX119" fmla="*/ 3423316 w 7268537"/>
                <a:gd name="connsiteY119" fmla="*/ 342479 h 1164312"/>
                <a:gd name="connsiteX120" fmla="*/ 3399088 w 7268537"/>
                <a:gd name="connsiteY120" fmla="*/ 336422 h 1164312"/>
                <a:gd name="connsiteX121" fmla="*/ 3369475 w 7268537"/>
                <a:gd name="connsiteY121" fmla="*/ 349882 h 1164312"/>
                <a:gd name="connsiteX122" fmla="*/ 3303520 w 7268537"/>
                <a:gd name="connsiteY122" fmla="*/ 304790 h 1164312"/>
                <a:gd name="connsiteX123" fmla="*/ 3292752 w 7268537"/>
                <a:gd name="connsiteY123" fmla="*/ 277869 h 1164312"/>
                <a:gd name="connsiteX124" fmla="*/ 3270542 w 7268537"/>
                <a:gd name="connsiteY124" fmla="*/ 298060 h 1164312"/>
                <a:gd name="connsiteX125" fmla="*/ 3250352 w 7268537"/>
                <a:gd name="connsiteY125" fmla="*/ 365361 h 1164312"/>
                <a:gd name="connsiteX126" fmla="*/ 3230162 w 7268537"/>
                <a:gd name="connsiteY126" fmla="*/ 387570 h 1164312"/>
                <a:gd name="connsiteX127" fmla="*/ 3217374 w 7268537"/>
                <a:gd name="connsiteY127" fmla="*/ 362669 h 1164312"/>
                <a:gd name="connsiteX128" fmla="*/ 3219393 w 7268537"/>
                <a:gd name="connsiteY128" fmla="*/ 306136 h 1164312"/>
                <a:gd name="connsiteX129" fmla="*/ 3194492 w 7268537"/>
                <a:gd name="connsiteY129" fmla="*/ 333056 h 1164312"/>
                <a:gd name="connsiteX130" fmla="*/ 3101616 w 7268537"/>
                <a:gd name="connsiteY130" fmla="*/ 401704 h 1164312"/>
                <a:gd name="connsiteX131" fmla="*/ 3042391 w 7268537"/>
                <a:gd name="connsiteY131" fmla="*/ 363342 h 1164312"/>
                <a:gd name="connsiteX132" fmla="*/ 3055851 w 7268537"/>
                <a:gd name="connsiteY132" fmla="*/ 255660 h 1164312"/>
                <a:gd name="connsiteX133" fmla="*/ 3040372 w 7268537"/>
                <a:gd name="connsiteY133" fmla="*/ 208549 h 1164312"/>
                <a:gd name="connsiteX134" fmla="*/ 2977108 w 7268537"/>
                <a:gd name="connsiteY134" fmla="*/ 160092 h 1164312"/>
                <a:gd name="connsiteX135" fmla="*/ 2969033 w 7268537"/>
                <a:gd name="connsiteY135" fmla="*/ 139229 h 1164312"/>
                <a:gd name="connsiteX136" fmla="*/ 2919902 w 7268537"/>
                <a:gd name="connsiteY136" fmla="*/ 98175 h 1164312"/>
                <a:gd name="connsiteX137" fmla="*/ 2860677 w 7268537"/>
                <a:gd name="connsiteY137" fmla="*/ 139902 h 1164312"/>
                <a:gd name="connsiteX138" fmla="*/ 2843852 w 7268537"/>
                <a:gd name="connsiteY138" fmla="*/ 151343 h 1164312"/>
                <a:gd name="connsiteX139" fmla="*/ 2841160 w 7268537"/>
                <a:gd name="connsiteY139" fmla="*/ 133172 h 1164312"/>
                <a:gd name="connsiteX140" fmla="*/ 2829046 w 7268537"/>
                <a:gd name="connsiteY140" fmla="*/ 61159 h 1164312"/>
                <a:gd name="connsiteX141" fmla="*/ 2767802 w 7268537"/>
                <a:gd name="connsiteY141" fmla="*/ 91445 h 1164312"/>
                <a:gd name="connsiteX142" fmla="*/ 2728767 w 7268537"/>
                <a:gd name="connsiteY142" fmla="*/ 128460 h 1164312"/>
                <a:gd name="connsiteX143" fmla="*/ 2704539 w 7268537"/>
                <a:gd name="connsiteY143" fmla="*/ 133172 h 1164312"/>
                <a:gd name="connsiteX144" fmla="*/ 2699154 w 7268537"/>
                <a:gd name="connsiteY144" fmla="*/ 111635 h 1164312"/>
                <a:gd name="connsiteX145" fmla="*/ 2632526 w 7268537"/>
                <a:gd name="connsiteY145" fmla="*/ 2607 h 1164312"/>
                <a:gd name="connsiteX146" fmla="*/ 2569936 w 7268537"/>
                <a:gd name="connsiteY146" fmla="*/ 19433 h 1164312"/>
                <a:gd name="connsiteX147" fmla="*/ 2487828 w 7268537"/>
                <a:gd name="connsiteY147" fmla="*/ 98175 h 1164312"/>
                <a:gd name="connsiteX148" fmla="*/ 2425911 w 7268537"/>
                <a:gd name="connsiteY148" fmla="*/ 108270 h 1164312"/>
                <a:gd name="connsiteX149" fmla="*/ 2386203 w 7268537"/>
                <a:gd name="connsiteY149" fmla="*/ 123076 h 1164312"/>
                <a:gd name="connsiteX150" fmla="*/ 2370051 w 7268537"/>
                <a:gd name="connsiteY150" fmla="*/ 211241 h 1164312"/>
                <a:gd name="connsiteX151" fmla="*/ 2314864 w 7268537"/>
                <a:gd name="connsiteY151" fmla="*/ 226721 h 1164312"/>
                <a:gd name="connsiteX152" fmla="*/ 2203144 w 7268537"/>
                <a:gd name="connsiteY152" fmla="*/ 143267 h 1164312"/>
                <a:gd name="connsiteX153" fmla="*/ 2138535 w 7268537"/>
                <a:gd name="connsiteY153" fmla="*/ 161438 h 1164312"/>
                <a:gd name="connsiteX154" fmla="*/ 2101519 w 7268537"/>
                <a:gd name="connsiteY154" fmla="*/ 199800 h 1164312"/>
                <a:gd name="connsiteX155" fmla="*/ 2067868 w 7268537"/>
                <a:gd name="connsiteY155" fmla="*/ 150670 h 1164312"/>
                <a:gd name="connsiteX156" fmla="*/ 2044313 w 7268537"/>
                <a:gd name="connsiteY156" fmla="*/ 82696 h 1164312"/>
                <a:gd name="connsiteX157" fmla="*/ 2036237 w 7268537"/>
                <a:gd name="connsiteY157" fmla="*/ 83369 h 1164312"/>
                <a:gd name="connsiteX158" fmla="*/ 2026142 w 7268537"/>
                <a:gd name="connsiteY158" fmla="*/ 160765 h 1164312"/>
                <a:gd name="connsiteX159" fmla="*/ 2021431 w 7268537"/>
                <a:gd name="connsiteY159" fmla="*/ 197108 h 1164312"/>
                <a:gd name="connsiteX160" fmla="*/ 2005278 w 7268537"/>
                <a:gd name="connsiteY160" fmla="*/ 218644 h 1164312"/>
                <a:gd name="connsiteX161" fmla="*/ 1991818 w 7268537"/>
                <a:gd name="connsiteY161" fmla="*/ 199127 h 1164312"/>
                <a:gd name="connsiteX162" fmla="*/ 1878752 w 7268537"/>
                <a:gd name="connsiteY162" fmla="*/ 180956 h 1164312"/>
                <a:gd name="connsiteX163" fmla="*/ 1872695 w 7268537"/>
                <a:gd name="connsiteY163" fmla="*/ 201819 h 1164312"/>
                <a:gd name="connsiteX164" fmla="*/ 1876733 w 7268537"/>
                <a:gd name="connsiteY164" fmla="*/ 333056 h 1164312"/>
                <a:gd name="connsiteX165" fmla="*/ 1865965 w 7268537"/>
                <a:gd name="connsiteY165" fmla="*/ 349209 h 1164312"/>
                <a:gd name="connsiteX166" fmla="*/ 1784530 w 7268537"/>
                <a:gd name="connsiteY166" fmla="*/ 348536 h 1164312"/>
                <a:gd name="connsiteX167" fmla="*/ 1783184 w 7268537"/>
                <a:gd name="connsiteY167" fmla="*/ 349882 h 1164312"/>
                <a:gd name="connsiteX168" fmla="*/ 1806740 w 7268537"/>
                <a:gd name="connsiteY168" fmla="*/ 381513 h 1164312"/>
                <a:gd name="connsiteX169" fmla="*/ 1851158 w 7268537"/>
                <a:gd name="connsiteY169" fmla="*/ 415837 h 1164312"/>
                <a:gd name="connsiteX170" fmla="*/ 1860581 w 7268537"/>
                <a:gd name="connsiteY170" fmla="*/ 477081 h 1164312"/>
                <a:gd name="connsiteX171" fmla="*/ 1796644 w 7268537"/>
                <a:gd name="connsiteY171" fmla="*/ 501310 h 1164312"/>
                <a:gd name="connsiteX172" fmla="*/ 1615604 w 7268537"/>
                <a:gd name="connsiteY172" fmla="*/ 436701 h 1164312"/>
                <a:gd name="connsiteX173" fmla="*/ 1614258 w 7268537"/>
                <a:gd name="connsiteY173" fmla="*/ 442757 h 1164312"/>
                <a:gd name="connsiteX174" fmla="*/ 1623680 w 7268537"/>
                <a:gd name="connsiteY174" fmla="*/ 522173 h 1164312"/>
                <a:gd name="connsiteX175" fmla="*/ 1557725 w 7268537"/>
                <a:gd name="connsiteY175" fmla="*/ 576014 h 1164312"/>
                <a:gd name="connsiteX176" fmla="*/ 1514652 w 7268537"/>
                <a:gd name="connsiteY176" fmla="*/ 553805 h 1164312"/>
                <a:gd name="connsiteX177" fmla="*/ 1453408 w 7268537"/>
                <a:gd name="connsiteY177" fmla="*/ 458237 h 1164312"/>
                <a:gd name="connsiteX178" fmla="*/ 1417065 w 7268537"/>
                <a:gd name="connsiteY178" fmla="*/ 434681 h 1164312"/>
                <a:gd name="connsiteX179" fmla="*/ 1406970 w 7268537"/>
                <a:gd name="connsiteY179" fmla="*/ 476408 h 1164312"/>
                <a:gd name="connsiteX180" fmla="*/ 1411008 w 7268537"/>
                <a:gd name="connsiteY180" fmla="*/ 495926 h 1164312"/>
                <a:gd name="connsiteX181" fmla="*/ 1379376 w 7268537"/>
                <a:gd name="connsiteY181" fmla="*/ 526884 h 1164312"/>
                <a:gd name="connsiteX182" fmla="*/ 1349091 w 7268537"/>
                <a:gd name="connsiteY182" fmla="*/ 525538 h 1164312"/>
                <a:gd name="connsiteX183" fmla="*/ 1337650 w 7268537"/>
                <a:gd name="connsiteY183" fmla="*/ 569284 h 1164312"/>
                <a:gd name="connsiteX184" fmla="*/ 1350437 w 7268537"/>
                <a:gd name="connsiteY184" fmla="*/ 624471 h 1164312"/>
                <a:gd name="connsiteX185" fmla="*/ 1324189 w 7268537"/>
                <a:gd name="connsiteY185" fmla="*/ 666871 h 1164312"/>
                <a:gd name="connsiteX186" fmla="*/ 1151225 w 7268537"/>
                <a:gd name="connsiteY186" fmla="*/ 635239 h 1164312"/>
                <a:gd name="connsiteX187" fmla="*/ 1130362 w 7268537"/>
                <a:gd name="connsiteY187" fmla="*/ 518135 h 1164312"/>
                <a:gd name="connsiteX188" fmla="*/ 1110171 w 7268537"/>
                <a:gd name="connsiteY188" fmla="*/ 473043 h 1164312"/>
                <a:gd name="connsiteX189" fmla="*/ 995759 w 7268537"/>
                <a:gd name="connsiteY189" fmla="*/ 425259 h 1164312"/>
                <a:gd name="connsiteX190" fmla="*/ 978934 w 7268537"/>
                <a:gd name="connsiteY190" fmla="*/ 481119 h 1164312"/>
                <a:gd name="connsiteX191" fmla="*/ 989702 w 7268537"/>
                <a:gd name="connsiteY191" fmla="*/ 525538 h 1164312"/>
                <a:gd name="connsiteX192" fmla="*/ 973550 w 7268537"/>
                <a:gd name="connsiteY192" fmla="*/ 645335 h 1164312"/>
                <a:gd name="connsiteX193" fmla="*/ 909613 w 7268537"/>
                <a:gd name="connsiteY193" fmla="*/ 653410 h 1164312"/>
                <a:gd name="connsiteX194" fmla="*/ 880674 w 7268537"/>
                <a:gd name="connsiteY194" fmla="*/ 646680 h 1164312"/>
                <a:gd name="connsiteX195" fmla="*/ 868560 w 7268537"/>
                <a:gd name="connsiteY195" fmla="*/ 664852 h 1164312"/>
                <a:gd name="connsiteX196" fmla="*/ 874617 w 7268537"/>
                <a:gd name="connsiteY196" fmla="*/ 706579 h 1164312"/>
                <a:gd name="connsiteX197" fmla="*/ 887404 w 7268537"/>
                <a:gd name="connsiteY197" fmla="*/ 761766 h 1164312"/>
                <a:gd name="connsiteX198" fmla="*/ 812027 w 7268537"/>
                <a:gd name="connsiteY198" fmla="*/ 769842 h 1164312"/>
                <a:gd name="connsiteX199" fmla="*/ 713094 w 7268537"/>
                <a:gd name="connsiteY199" fmla="*/ 721385 h 1164312"/>
                <a:gd name="connsiteX200" fmla="*/ 630986 w 7268537"/>
                <a:gd name="connsiteY200" fmla="*/ 740229 h 1164312"/>
                <a:gd name="connsiteX201" fmla="*/ 578491 w 7268537"/>
                <a:gd name="connsiteY201" fmla="*/ 775899 h 1164312"/>
                <a:gd name="connsiteX202" fmla="*/ 552244 w 7268537"/>
                <a:gd name="connsiteY202" fmla="*/ 761092 h 1164312"/>
                <a:gd name="connsiteX203" fmla="*/ 559647 w 7268537"/>
                <a:gd name="connsiteY203" fmla="*/ 706579 h 1164312"/>
                <a:gd name="connsiteX204" fmla="*/ 555609 w 7268537"/>
                <a:gd name="connsiteY204" fmla="*/ 648026 h 1164312"/>
                <a:gd name="connsiteX205" fmla="*/ 488980 w 7268537"/>
                <a:gd name="connsiteY205" fmla="*/ 698502 h 1164312"/>
                <a:gd name="connsiteX206" fmla="*/ 484942 w 7268537"/>
                <a:gd name="connsiteY206" fmla="*/ 721385 h 1164312"/>
                <a:gd name="connsiteX207" fmla="*/ 424371 w 7268537"/>
                <a:gd name="connsiteY207" fmla="*/ 741575 h 1164312"/>
                <a:gd name="connsiteX208" fmla="*/ 423025 w 7268537"/>
                <a:gd name="connsiteY208" fmla="*/ 832432 h 1164312"/>
                <a:gd name="connsiteX209" fmla="*/ 335534 w 7268537"/>
                <a:gd name="connsiteY209" fmla="*/ 836470 h 1164312"/>
                <a:gd name="connsiteX210" fmla="*/ 252753 w 7268537"/>
                <a:gd name="connsiteY210" fmla="*/ 870121 h 1164312"/>
                <a:gd name="connsiteX211" fmla="*/ 223140 w 7268537"/>
                <a:gd name="connsiteY211" fmla="*/ 882235 h 1164312"/>
                <a:gd name="connsiteX212" fmla="*/ 153820 w 7268537"/>
                <a:gd name="connsiteY212" fmla="*/ 823683 h 1164312"/>
                <a:gd name="connsiteX213" fmla="*/ 80462 w 7268537"/>
                <a:gd name="connsiteY213" fmla="*/ 835124 h 1164312"/>
                <a:gd name="connsiteX214" fmla="*/ 29313 w 7268537"/>
                <a:gd name="connsiteY214" fmla="*/ 984533 h 1164312"/>
                <a:gd name="connsiteX215" fmla="*/ 9795 w 7268537"/>
                <a:gd name="connsiteY215" fmla="*/ 1059910 h 1164312"/>
                <a:gd name="connsiteX216" fmla="*/ 4411 w 7268537"/>
                <a:gd name="connsiteY216" fmla="*/ 1122500 h 1164312"/>
                <a:gd name="connsiteX217" fmla="*/ 13160 w 7268537"/>
                <a:gd name="connsiteY217" fmla="*/ 1164900 h 1164312"/>
                <a:gd name="connsiteX218" fmla="*/ 7261508 w 7268537"/>
                <a:gd name="connsiteY218" fmla="*/ 1164900 h 1164312"/>
                <a:gd name="connsiteX219" fmla="*/ 7261508 w 7268537"/>
                <a:gd name="connsiteY219" fmla="*/ 1038374 h 116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7268537" h="1164312">
                  <a:moveTo>
                    <a:pt x="7261508" y="1038374"/>
                  </a:moveTo>
                  <a:cubicBezTo>
                    <a:pt x="7256124" y="1026932"/>
                    <a:pt x="7248721" y="1015492"/>
                    <a:pt x="7246702" y="1000012"/>
                  </a:cubicBezTo>
                  <a:cubicBezTo>
                    <a:pt x="7238626" y="942806"/>
                    <a:pt x="7223819" y="886946"/>
                    <a:pt x="7192861" y="836470"/>
                  </a:cubicBezTo>
                  <a:cubicBezTo>
                    <a:pt x="7171324" y="800800"/>
                    <a:pt x="7151807" y="797435"/>
                    <a:pt x="7119502" y="823683"/>
                  </a:cubicBezTo>
                  <a:cubicBezTo>
                    <a:pt x="7095274" y="843200"/>
                    <a:pt x="7071718" y="864064"/>
                    <a:pt x="7047490" y="883581"/>
                  </a:cubicBezTo>
                  <a:cubicBezTo>
                    <a:pt x="7035375" y="893676"/>
                    <a:pt x="7025280" y="895695"/>
                    <a:pt x="7019897" y="874159"/>
                  </a:cubicBezTo>
                  <a:cubicBezTo>
                    <a:pt x="7006436" y="814261"/>
                    <a:pt x="6987592" y="806184"/>
                    <a:pt x="6933751" y="837816"/>
                  </a:cubicBezTo>
                  <a:cubicBezTo>
                    <a:pt x="6894043" y="861372"/>
                    <a:pt x="6881929" y="860025"/>
                    <a:pt x="6848278" y="829067"/>
                  </a:cubicBezTo>
                  <a:cubicBezTo>
                    <a:pt x="6845586" y="800128"/>
                    <a:pt x="6858374" y="769842"/>
                    <a:pt x="6843567" y="741575"/>
                  </a:cubicBezTo>
                  <a:cubicBezTo>
                    <a:pt x="6830779" y="744267"/>
                    <a:pt x="6828761" y="770515"/>
                    <a:pt x="6809243" y="759074"/>
                  </a:cubicBezTo>
                  <a:cubicBezTo>
                    <a:pt x="6789726" y="748305"/>
                    <a:pt x="6783668" y="729461"/>
                    <a:pt x="6781650" y="708598"/>
                  </a:cubicBezTo>
                  <a:cubicBezTo>
                    <a:pt x="6776938" y="661487"/>
                    <a:pt x="6762805" y="648026"/>
                    <a:pt x="6716367" y="648026"/>
                  </a:cubicBezTo>
                  <a:cubicBezTo>
                    <a:pt x="6711656" y="666871"/>
                    <a:pt x="6711656" y="686388"/>
                    <a:pt x="6714349" y="705232"/>
                  </a:cubicBezTo>
                  <a:cubicBezTo>
                    <a:pt x="6715022" y="713982"/>
                    <a:pt x="6713676" y="724077"/>
                    <a:pt x="6716367" y="732153"/>
                  </a:cubicBezTo>
                  <a:cubicBezTo>
                    <a:pt x="6722424" y="749652"/>
                    <a:pt x="6723771" y="768496"/>
                    <a:pt x="6707619" y="777245"/>
                  </a:cubicBezTo>
                  <a:cubicBezTo>
                    <a:pt x="6691466" y="786667"/>
                    <a:pt x="6677333" y="769842"/>
                    <a:pt x="6663873" y="761092"/>
                  </a:cubicBezTo>
                  <a:cubicBezTo>
                    <a:pt x="6653778" y="754362"/>
                    <a:pt x="6643682" y="746959"/>
                    <a:pt x="6634933" y="738210"/>
                  </a:cubicBezTo>
                  <a:cubicBezTo>
                    <a:pt x="6602629" y="703886"/>
                    <a:pt x="6561574" y="714655"/>
                    <a:pt x="6527251" y="732153"/>
                  </a:cubicBezTo>
                  <a:cubicBezTo>
                    <a:pt x="6499657" y="746287"/>
                    <a:pt x="6473410" y="765131"/>
                    <a:pt x="6444471" y="775226"/>
                  </a:cubicBezTo>
                  <a:cubicBezTo>
                    <a:pt x="6424280" y="781956"/>
                    <a:pt x="6395340" y="784648"/>
                    <a:pt x="6382553" y="760420"/>
                  </a:cubicBezTo>
                  <a:cubicBezTo>
                    <a:pt x="6371785" y="740902"/>
                    <a:pt x="6377169" y="719366"/>
                    <a:pt x="6398706" y="706579"/>
                  </a:cubicBezTo>
                  <a:cubicBezTo>
                    <a:pt x="6396013" y="693118"/>
                    <a:pt x="6405436" y="683696"/>
                    <a:pt x="6408128" y="671582"/>
                  </a:cubicBezTo>
                  <a:cubicBezTo>
                    <a:pt x="6410820" y="656775"/>
                    <a:pt x="6408128" y="647354"/>
                    <a:pt x="6390630" y="648026"/>
                  </a:cubicBezTo>
                  <a:cubicBezTo>
                    <a:pt x="6383226" y="648700"/>
                    <a:pt x="6375150" y="649373"/>
                    <a:pt x="6367747" y="650719"/>
                  </a:cubicBezTo>
                  <a:cubicBezTo>
                    <a:pt x="6299773" y="666871"/>
                    <a:pt x="6256700" y="623125"/>
                    <a:pt x="6272179" y="553132"/>
                  </a:cubicBezTo>
                  <a:cubicBezTo>
                    <a:pt x="6274198" y="543709"/>
                    <a:pt x="6279583" y="534960"/>
                    <a:pt x="6283621" y="526211"/>
                  </a:cubicBezTo>
                  <a:cubicBezTo>
                    <a:pt x="6286313" y="513424"/>
                    <a:pt x="6289004" y="499964"/>
                    <a:pt x="6291696" y="487177"/>
                  </a:cubicBezTo>
                  <a:cubicBezTo>
                    <a:pt x="6297081" y="464294"/>
                    <a:pt x="6297081" y="442757"/>
                    <a:pt x="6276218" y="426605"/>
                  </a:cubicBezTo>
                  <a:cubicBezTo>
                    <a:pt x="6232472" y="429297"/>
                    <a:pt x="6202186" y="462948"/>
                    <a:pt x="6161805" y="474389"/>
                  </a:cubicBezTo>
                  <a:cubicBezTo>
                    <a:pt x="6150364" y="487177"/>
                    <a:pt x="6139596" y="499964"/>
                    <a:pt x="6141615" y="518808"/>
                  </a:cubicBezTo>
                  <a:cubicBezTo>
                    <a:pt x="6173919" y="576687"/>
                    <a:pt x="6163824" y="602262"/>
                    <a:pt x="6109983" y="639950"/>
                  </a:cubicBezTo>
                  <a:cubicBezTo>
                    <a:pt x="6059507" y="674947"/>
                    <a:pt x="6009031" y="681677"/>
                    <a:pt x="5951825" y="668890"/>
                  </a:cubicBezTo>
                  <a:cubicBezTo>
                    <a:pt x="5928269" y="663506"/>
                    <a:pt x="5916155" y="651391"/>
                    <a:pt x="5920866" y="626490"/>
                  </a:cubicBezTo>
                  <a:cubicBezTo>
                    <a:pt x="5924232" y="607646"/>
                    <a:pt x="5930289" y="589474"/>
                    <a:pt x="5934327" y="571303"/>
                  </a:cubicBezTo>
                  <a:cubicBezTo>
                    <a:pt x="5935000" y="555151"/>
                    <a:pt x="5934327" y="539672"/>
                    <a:pt x="5922213" y="526884"/>
                  </a:cubicBezTo>
                  <a:cubicBezTo>
                    <a:pt x="5920194" y="526884"/>
                    <a:pt x="5917501" y="526884"/>
                    <a:pt x="5915482" y="526884"/>
                  </a:cubicBezTo>
                  <a:cubicBezTo>
                    <a:pt x="5856930" y="527557"/>
                    <a:pt x="5857603" y="528230"/>
                    <a:pt x="5865679" y="471024"/>
                  </a:cubicBezTo>
                  <a:cubicBezTo>
                    <a:pt x="5867698" y="458237"/>
                    <a:pt x="5871737" y="442757"/>
                    <a:pt x="5855584" y="435355"/>
                  </a:cubicBezTo>
                  <a:cubicBezTo>
                    <a:pt x="5841451" y="429297"/>
                    <a:pt x="5833375" y="442757"/>
                    <a:pt x="5825299" y="450834"/>
                  </a:cubicBezTo>
                  <a:cubicBezTo>
                    <a:pt x="5797032" y="479100"/>
                    <a:pt x="5783572" y="516789"/>
                    <a:pt x="5759343" y="547074"/>
                  </a:cubicBezTo>
                  <a:cubicBezTo>
                    <a:pt x="5745883" y="563900"/>
                    <a:pt x="5736461" y="589474"/>
                    <a:pt x="5704156" y="574668"/>
                  </a:cubicBezTo>
                  <a:cubicBezTo>
                    <a:pt x="5646950" y="547748"/>
                    <a:pt x="5636182" y="536979"/>
                    <a:pt x="5646950" y="497272"/>
                  </a:cubicBezTo>
                  <a:cubicBezTo>
                    <a:pt x="5652334" y="477754"/>
                    <a:pt x="5649642" y="458237"/>
                    <a:pt x="5653007" y="438720"/>
                  </a:cubicBezTo>
                  <a:cubicBezTo>
                    <a:pt x="5593782" y="462948"/>
                    <a:pt x="5536576" y="491887"/>
                    <a:pt x="5472640" y="503329"/>
                  </a:cubicBezTo>
                  <a:cubicBezTo>
                    <a:pt x="5443700" y="508713"/>
                    <a:pt x="5420145" y="502656"/>
                    <a:pt x="5406685" y="478427"/>
                  </a:cubicBezTo>
                  <a:cubicBezTo>
                    <a:pt x="5394570" y="455545"/>
                    <a:pt x="5406012" y="433336"/>
                    <a:pt x="5423510" y="415164"/>
                  </a:cubicBezTo>
                  <a:cubicBezTo>
                    <a:pt x="5435624" y="402377"/>
                    <a:pt x="5448411" y="389590"/>
                    <a:pt x="5465910" y="384205"/>
                  </a:cubicBezTo>
                  <a:cubicBezTo>
                    <a:pt x="5468602" y="367380"/>
                    <a:pt x="5489465" y="364688"/>
                    <a:pt x="5494176" y="346517"/>
                  </a:cubicBezTo>
                  <a:cubicBezTo>
                    <a:pt x="5479370" y="351228"/>
                    <a:pt x="5465910" y="355939"/>
                    <a:pt x="5452450" y="359304"/>
                  </a:cubicBezTo>
                  <a:cubicBezTo>
                    <a:pt x="5433605" y="364015"/>
                    <a:pt x="5414761" y="368726"/>
                    <a:pt x="5403993" y="345171"/>
                  </a:cubicBezTo>
                  <a:cubicBezTo>
                    <a:pt x="5387167" y="322961"/>
                    <a:pt x="5399954" y="297387"/>
                    <a:pt x="5396589" y="273831"/>
                  </a:cubicBezTo>
                  <a:cubicBezTo>
                    <a:pt x="5395917" y="267101"/>
                    <a:pt x="5396589" y="260371"/>
                    <a:pt x="5396589" y="253641"/>
                  </a:cubicBezTo>
                  <a:cubicBezTo>
                    <a:pt x="5396589" y="164803"/>
                    <a:pt x="5378418" y="152016"/>
                    <a:pt x="5294965" y="184321"/>
                  </a:cubicBezTo>
                  <a:cubicBezTo>
                    <a:pt x="5284869" y="188359"/>
                    <a:pt x="5277466" y="194416"/>
                    <a:pt x="5274774" y="205184"/>
                  </a:cubicBezTo>
                  <a:cubicBezTo>
                    <a:pt x="5272755" y="213260"/>
                    <a:pt x="5270736" y="222009"/>
                    <a:pt x="5261314" y="221337"/>
                  </a:cubicBezTo>
                  <a:cubicBezTo>
                    <a:pt x="5251892" y="220663"/>
                    <a:pt x="5251219" y="209895"/>
                    <a:pt x="5248527" y="203165"/>
                  </a:cubicBezTo>
                  <a:cubicBezTo>
                    <a:pt x="5233721" y="165476"/>
                    <a:pt x="5249200" y="123076"/>
                    <a:pt x="5228336" y="82696"/>
                  </a:cubicBezTo>
                  <a:cubicBezTo>
                    <a:pt x="5212184" y="102213"/>
                    <a:pt x="5211511" y="126441"/>
                    <a:pt x="5202089" y="146632"/>
                  </a:cubicBezTo>
                  <a:cubicBezTo>
                    <a:pt x="5200070" y="150670"/>
                    <a:pt x="5200743" y="155381"/>
                    <a:pt x="5198051" y="159419"/>
                  </a:cubicBezTo>
                  <a:cubicBezTo>
                    <a:pt x="5189302" y="174226"/>
                    <a:pt x="5188629" y="199127"/>
                    <a:pt x="5169784" y="201819"/>
                  </a:cubicBezTo>
                  <a:cubicBezTo>
                    <a:pt x="5148248" y="205184"/>
                    <a:pt x="5141518" y="180956"/>
                    <a:pt x="5131423" y="166149"/>
                  </a:cubicBezTo>
                  <a:cubicBezTo>
                    <a:pt x="5106521" y="129807"/>
                    <a:pt x="5093734" y="125769"/>
                    <a:pt x="5054699" y="149324"/>
                  </a:cubicBezTo>
                  <a:cubicBezTo>
                    <a:pt x="5016337" y="172206"/>
                    <a:pt x="4982014" y="201146"/>
                    <a:pt x="4948363" y="230086"/>
                  </a:cubicBezTo>
                  <a:cubicBezTo>
                    <a:pt x="4939614" y="237489"/>
                    <a:pt x="4934230" y="253641"/>
                    <a:pt x="4918750" y="246238"/>
                  </a:cubicBezTo>
                  <a:cubicBezTo>
                    <a:pt x="4905963" y="240181"/>
                    <a:pt x="4900579" y="226721"/>
                    <a:pt x="4897887" y="213260"/>
                  </a:cubicBezTo>
                  <a:cubicBezTo>
                    <a:pt x="4893176" y="183648"/>
                    <a:pt x="4887119" y="154035"/>
                    <a:pt x="4884427" y="123750"/>
                  </a:cubicBezTo>
                  <a:cubicBezTo>
                    <a:pt x="4882408" y="97502"/>
                    <a:pt x="4872986" y="93464"/>
                    <a:pt x="4850103" y="105578"/>
                  </a:cubicBezTo>
                  <a:cubicBezTo>
                    <a:pt x="4807030" y="129134"/>
                    <a:pt x="4804338" y="128460"/>
                    <a:pt x="4774053" y="88753"/>
                  </a:cubicBezTo>
                  <a:cubicBezTo>
                    <a:pt x="4750497" y="57794"/>
                    <a:pt x="4720885" y="34912"/>
                    <a:pt x="4689253" y="13375"/>
                  </a:cubicBezTo>
                  <a:cubicBezTo>
                    <a:pt x="4663679" y="-4123"/>
                    <a:pt x="4639450" y="-4796"/>
                    <a:pt x="4617914" y="20778"/>
                  </a:cubicBezTo>
                  <a:cubicBezTo>
                    <a:pt x="4605127" y="36258"/>
                    <a:pt x="4591666" y="51064"/>
                    <a:pt x="4578206" y="66544"/>
                  </a:cubicBezTo>
                  <a:cubicBezTo>
                    <a:pt x="4568784" y="77312"/>
                    <a:pt x="4564746" y="89426"/>
                    <a:pt x="4570803" y="103559"/>
                  </a:cubicBezTo>
                  <a:cubicBezTo>
                    <a:pt x="4576187" y="116346"/>
                    <a:pt x="4575514" y="129134"/>
                    <a:pt x="4562727" y="136537"/>
                  </a:cubicBezTo>
                  <a:cubicBezTo>
                    <a:pt x="4548593" y="144613"/>
                    <a:pt x="4540518" y="132499"/>
                    <a:pt x="4531768" y="124423"/>
                  </a:cubicBezTo>
                  <a:cubicBezTo>
                    <a:pt x="4515616" y="108943"/>
                    <a:pt x="4500810" y="92118"/>
                    <a:pt x="4483984" y="76639"/>
                  </a:cubicBezTo>
                  <a:cubicBezTo>
                    <a:pt x="4471197" y="64524"/>
                    <a:pt x="4455045" y="57121"/>
                    <a:pt x="4437546" y="63851"/>
                  </a:cubicBezTo>
                  <a:cubicBezTo>
                    <a:pt x="4420048" y="70582"/>
                    <a:pt x="4426105" y="88753"/>
                    <a:pt x="4425432" y="102213"/>
                  </a:cubicBezTo>
                  <a:cubicBezTo>
                    <a:pt x="4424759" y="117692"/>
                    <a:pt x="4425432" y="133845"/>
                    <a:pt x="4425432" y="152016"/>
                  </a:cubicBezTo>
                  <a:cubicBezTo>
                    <a:pt x="4406588" y="145286"/>
                    <a:pt x="4397839" y="129134"/>
                    <a:pt x="4385725" y="117692"/>
                  </a:cubicBezTo>
                  <a:cubicBezTo>
                    <a:pt x="4368226" y="101540"/>
                    <a:pt x="4348709" y="89426"/>
                    <a:pt x="4325153" y="96829"/>
                  </a:cubicBezTo>
                  <a:cubicBezTo>
                    <a:pt x="4302944" y="103559"/>
                    <a:pt x="4296887" y="121730"/>
                    <a:pt x="4297560" y="144613"/>
                  </a:cubicBezTo>
                  <a:cubicBezTo>
                    <a:pt x="4298233" y="160765"/>
                    <a:pt x="4281408" y="167496"/>
                    <a:pt x="4270639" y="176245"/>
                  </a:cubicBezTo>
                  <a:cubicBezTo>
                    <a:pt x="4257179" y="186340"/>
                    <a:pt x="4245065" y="197781"/>
                    <a:pt x="4232277" y="208549"/>
                  </a:cubicBezTo>
                  <a:cubicBezTo>
                    <a:pt x="4222855" y="220663"/>
                    <a:pt x="4216798" y="234124"/>
                    <a:pt x="4217471" y="250276"/>
                  </a:cubicBezTo>
                  <a:cubicBezTo>
                    <a:pt x="4222182" y="282581"/>
                    <a:pt x="4228912" y="314212"/>
                    <a:pt x="4230932" y="346517"/>
                  </a:cubicBezTo>
                  <a:cubicBezTo>
                    <a:pt x="4233623" y="390935"/>
                    <a:pt x="4199973" y="413145"/>
                    <a:pt x="4158246" y="399012"/>
                  </a:cubicBezTo>
                  <a:cubicBezTo>
                    <a:pt x="4134018" y="390935"/>
                    <a:pt x="4117192" y="372764"/>
                    <a:pt x="4099021" y="356612"/>
                  </a:cubicBezTo>
                  <a:cubicBezTo>
                    <a:pt x="4082195" y="342479"/>
                    <a:pt x="4073446" y="318923"/>
                    <a:pt x="4050564" y="306809"/>
                  </a:cubicBezTo>
                  <a:cubicBezTo>
                    <a:pt x="4050564" y="326999"/>
                    <a:pt x="4050564" y="343825"/>
                    <a:pt x="4050564" y="360650"/>
                  </a:cubicBezTo>
                  <a:cubicBezTo>
                    <a:pt x="4050564" y="369399"/>
                    <a:pt x="4052583" y="380840"/>
                    <a:pt x="4041815" y="383532"/>
                  </a:cubicBezTo>
                  <a:cubicBezTo>
                    <a:pt x="4029028" y="386225"/>
                    <a:pt x="4025663" y="374783"/>
                    <a:pt x="4022970" y="364688"/>
                  </a:cubicBezTo>
                  <a:cubicBezTo>
                    <a:pt x="4015567" y="339787"/>
                    <a:pt x="4008164" y="315558"/>
                    <a:pt x="4000088" y="291330"/>
                  </a:cubicBezTo>
                  <a:cubicBezTo>
                    <a:pt x="3997396" y="282581"/>
                    <a:pt x="3990666" y="275178"/>
                    <a:pt x="3979897" y="277197"/>
                  </a:cubicBezTo>
                  <a:cubicBezTo>
                    <a:pt x="3969802" y="279215"/>
                    <a:pt x="3964418" y="286618"/>
                    <a:pt x="3964418" y="296041"/>
                  </a:cubicBezTo>
                  <a:cubicBezTo>
                    <a:pt x="3963745" y="310847"/>
                    <a:pt x="3963745" y="324980"/>
                    <a:pt x="3964418" y="339787"/>
                  </a:cubicBezTo>
                  <a:cubicBezTo>
                    <a:pt x="3965092" y="361323"/>
                    <a:pt x="3957015" y="368726"/>
                    <a:pt x="3936152" y="361323"/>
                  </a:cubicBezTo>
                  <a:cubicBezTo>
                    <a:pt x="3915288" y="353920"/>
                    <a:pt x="3893079" y="348536"/>
                    <a:pt x="3871543" y="342479"/>
                  </a:cubicBezTo>
                  <a:cubicBezTo>
                    <a:pt x="3857409" y="338441"/>
                    <a:pt x="3844622" y="341806"/>
                    <a:pt x="3835200" y="352574"/>
                  </a:cubicBezTo>
                  <a:cubicBezTo>
                    <a:pt x="3825778" y="364015"/>
                    <a:pt x="3830489" y="376129"/>
                    <a:pt x="3836546" y="386898"/>
                  </a:cubicBezTo>
                  <a:cubicBezTo>
                    <a:pt x="3846641" y="405742"/>
                    <a:pt x="3856736" y="425259"/>
                    <a:pt x="3874235" y="438046"/>
                  </a:cubicBezTo>
                  <a:cubicBezTo>
                    <a:pt x="3891060" y="450834"/>
                    <a:pt x="3889041" y="460256"/>
                    <a:pt x="3870870" y="463621"/>
                  </a:cubicBezTo>
                  <a:cubicBezTo>
                    <a:pt x="3847987" y="467659"/>
                    <a:pt x="3829816" y="481792"/>
                    <a:pt x="3810971" y="491887"/>
                  </a:cubicBezTo>
                  <a:cubicBezTo>
                    <a:pt x="3759823" y="519481"/>
                    <a:pt x="3757130" y="543709"/>
                    <a:pt x="3797511" y="582744"/>
                  </a:cubicBezTo>
                  <a:cubicBezTo>
                    <a:pt x="3793473" y="588129"/>
                    <a:pt x="3786743" y="587455"/>
                    <a:pt x="3782705" y="585436"/>
                  </a:cubicBezTo>
                  <a:cubicBezTo>
                    <a:pt x="3757803" y="572649"/>
                    <a:pt x="3732902" y="571303"/>
                    <a:pt x="3705308" y="576014"/>
                  </a:cubicBezTo>
                  <a:cubicBezTo>
                    <a:pt x="3686464" y="579379"/>
                    <a:pt x="3681080" y="563227"/>
                    <a:pt x="3681080" y="545056"/>
                  </a:cubicBezTo>
                  <a:cubicBezTo>
                    <a:pt x="3680407" y="528230"/>
                    <a:pt x="3692521" y="499964"/>
                    <a:pt x="3668293" y="495926"/>
                  </a:cubicBezTo>
                  <a:cubicBezTo>
                    <a:pt x="3650794" y="493233"/>
                    <a:pt x="3648776" y="521500"/>
                    <a:pt x="3641372" y="536979"/>
                  </a:cubicBezTo>
                  <a:cubicBezTo>
                    <a:pt x="3640699" y="538325"/>
                    <a:pt x="3638680" y="538998"/>
                    <a:pt x="3635315" y="541018"/>
                  </a:cubicBezTo>
                  <a:cubicBezTo>
                    <a:pt x="3631277" y="530249"/>
                    <a:pt x="3627239" y="520154"/>
                    <a:pt x="3622528" y="510059"/>
                  </a:cubicBezTo>
                  <a:cubicBezTo>
                    <a:pt x="3619163" y="501983"/>
                    <a:pt x="3615125" y="491887"/>
                    <a:pt x="3604356" y="493233"/>
                  </a:cubicBezTo>
                  <a:cubicBezTo>
                    <a:pt x="3591569" y="495252"/>
                    <a:pt x="3595607" y="506694"/>
                    <a:pt x="3594261" y="514770"/>
                  </a:cubicBezTo>
                  <a:cubicBezTo>
                    <a:pt x="3592242" y="528903"/>
                    <a:pt x="3588204" y="543709"/>
                    <a:pt x="3588204" y="557843"/>
                  </a:cubicBezTo>
                  <a:cubicBezTo>
                    <a:pt x="3588877" y="580052"/>
                    <a:pt x="3576090" y="583417"/>
                    <a:pt x="3559938" y="578033"/>
                  </a:cubicBezTo>
                  <a:cubicBezTo>
                    <a:pt x="3535709" y="569284"/>
                    <a:pt x="3514173" y="571976"/>
                    <a:pt x="3493983" y="588129"/>
                  </a:cubicBezTo>
                  <a:cubicBezTo>
                    <a:pt x="3483214" y="596204"/>
                    <a:pt x="3476484" y="588801"/>
                    <a:pt x="3469081" y="581398"/>
                  </a:cubicBezTo>
                  <a:cubicBezTo>
                    <a:pt x="3516865" y="554478"/>
                    <a:pt x="3518211" y="533614"/>
                    <a:pt x="3475138" y="499291"/>
                  </a:cubicBezTo>
                  <a:cubicBezTo>
                    <a:pt x="3448217" y="477754"/>
                    <a:pt x="3417259" y="462948"/>
                    <a:pt x="3378897" y="451507"/>
                  </a:cubicBezTo>
                  <a:cubicBezTo>
                    <a:pt x="3389666" y="438046"/>
                    <a:pt x="3404472" y="429297"/>
                    <a:pt x="3415913" y="417183"/>
                  </a:cubicBezTo>
                  <a:cubicBezTo>
                    <a:pt x="3443507" y="387570"/>
                    <a:pt x="3444852" y="364688"/>
                    <a:pt x="3423316" y="342479"/>
                  </a:cubicBezTo>
                  <a:cubicBezTo>
                    <a:pt x="3415240" y="340459"/>
                    <a:pt x="3407164" y="338441"/>
                    <a:pt x="3399088" y="336422"/>
                  </a:cubicBezTo>
                  <a:cubicBezTo>
                    <a:pt x="3391685" y="346517"/>
                    <a:pt x="3379570" y="346517"/>
                    <a:pt x="3369475" y="349882"/>
                  </a:cubicBezTo>
                  <a:cubicBezTo>
                    <a:pt x="3297463" y="374110"/>
                    <a:pt x="3304193" y="373437"/>
                    <a:pt x="3303520" y="304790"/>
                  </a:cubicBezTo>
                  <a:cubicBezTo>
                    <a:pt x="3303520" y="294695"/>
                    <a:pt x="3309577" y="280562"/>
                    <a:pt x="3292752" y="277869"/>
                  </a:cubicBezTo>
                  <a:cubicBezTo>
                    <a:pt x="3277272" y="275178"/>
                    <a:pt x="3273907" y="287965"/>
                    <a:pt x="3270542" y="298060"/>
                  </a:cubicBezTo>
                  <a:cubicBezTo>
                    <a:pt x="3263139" y="320269"/>
                    <a:pt x="3256409" y="342479"/>
                    <a:pt x="3250352" y="365361"/>
                  </a:cubicBezTo>
                  <a:cubicBezTo>
                    <a:pt x="3246987" y="376802"/>
                    <a:pt x="3242949" y="389590"/>
                    <a:pt x="3230162" y="387570"/>
                  </a:cubicBezTo>
                  <a:cubicBezTo>
                    <a:pt x="3219393" y="386225"/>
                    <a:pt x="3220739" y="371418"/>
                    <a:pt x="3217374" y="362669"/>
                  </a:cubicBezTo>
                  <a:cubicBezTo>
                    <a:pt x="3210644" y="344498"/>
                    <a:pt x="3230162" y="326999"/>
                    <a:pt x="3219393" y="306136"/>
                  </a:cubicBezTo>
                  <a:cubicBezTo>
                    <a:pt x="3208625" y="314212"/>
                    <a:pt x="3201895" y="323634"/>
                    <a:pt x="3194492" y="333056"/>
                  </a:cubicBezTo>
                  <a:cubicBezTo>
                    <a:pt x="3170263" y="364688"/>
                    <a:pt x="3141324" y="390263"/>
                    <a:pt x="3101616" y="401704"/>
                  </a:cubicBezTo>
                  <a:cubicBezTo>
                    <a:pt x="3075369" y="409107"/>
                    <a:pt x="3043064" y="389590"/>
                    <a:pt x="3042391" y="363342"/>
                  </a:cubicBezTo>
                  <a:cubicBezTo>
                    <a:pt x="3041045" y="326999"/>
                    <a:pt x="3045083" y="290657"/>
                    <a:pt x="3055851" y="255660"/>
                  </a:cubicBezTo>
                  <a:cubicBezTo>
                    <a:pt x="3055178" y="238835"/>
                    <a:pt x="3051140" y="222682"/>
                    <a:pt x="3040372" y="208549"/>
                  </a:cubicBezTo>
                  <a:cubicBezTo>
                    <a:pt x="3014797" y="198454"/>
                    <a:pt x="3000664" y="173552"/>
                    <a:pt x="2977108" y="160092"/>
                  </a:cubicBezTo>
                  <a:cubicBezTo>
                    <a:pt x="2969706" y="156054"/>
                    <a:pt x="2968359" y="148651"/>
                    <a:pt x="2969033" y="139229"/>
                  </a:cubicBezTo>
                  <a:cubicBezTo>
                    <a:pt x="2972398" y="105578"/>
                    <a:pt x="2952207" y="89426"/>
                    <a:pt x="2919902" y="98175"/>
                  </a:cubicBezTo>
                  <a:cubicBezTo>
                    <a:pt x="2895674" y="104905"/>
                    <a:pt x="2876157" y="119039"/>
                    <a:pt x="2860677" y="139902"/>
                  </a:cubicBezTo>
                  <a:cubicBezTo>
                    <a:pt x="2855966" y="145959"/>
                    <a:pt x="2853947" y="156727"/>
                    <a:pt x="2843852" y="151343"/>
                  </a:cubicBezTo>
                  <a:cubicBezTo>
                    <a:pt x="2837795" y="147978"/>
                    <a:pt x="2839814" y="139229"/>
                    <a:pt x="2841160" y="133172"/>
                  </a:cubicBezTo>
                  <a:cubicBezTo>
                    <a:pt x="2847890" y="106924"/>
                    <a:pt x="2857986" y="76639"/>
                    <a:pt x="2829046" y="61159"/>
                  </a:cubicBezTo>
                  <a:cubicBezTo>
                    <a:pt x="2802125" y="47026"/>
                    <a:pt x="2786646" y="78658"/>
                    <a:pt x="2767802" y="91445"/>
                  </a:cubicBezTo>
                  <a:cubicBezTo>
                    <a:pt x="2752995" y="101540"/>
                    <a:pt x="2741554" y="116346"/>
                    <a:pt x="2728767" y="128460"/>
                  </a:cubicBezTo>
                  <a:cubicBezTo>
                    <a:pt x="2722037" y="135191"/>
                    <a:pt x="2713288" y="138556"/>
                    <a:pt x="2704539" y="133172"/>
                  </a:cubicBezTo>
                  <a:cubicBezTo>
                    <a:pt x="2696462" y="128460"/>
                    <a:pt x="2698481" y="119711"/>
                    <a:pt x="2699154" y="111635"/>
                  </a:cubicBezTo>
                  <a:cubicBezTo>
                    <a:pt x="2702519" y="75293"/>
                    <a:pt x="2665504" y="14048"/>
                    <a:pt x="2632526" y="2607"/>
                  </a:cubicBezTo>
                  <a:cubicBezTo>
                    <a:pt x="2608971" y="-5469"/>
                    <a:pt x="2588780" y="6645"/>
                    <a:pt x="2569936" y="19433"/>
                  </a:cubicBezTo>
                  <a:cubicBezTo>
                    <a:pt x="2538977" y="41642"/>
                    <a:pt x="2510038" y="66544"/>
                    <a:pt x="2487828" y="98175"/>
                  </a:cubicBezTo>
                  <a:cubicBezTo>
                    <a:pt x="2470330" y="123076"/>
                    <a:pt x="2450813" y="128460"/>
                    <a:pt x="2425911" y="108270"/>
                  </a:cubicBezTo>
                  <a:cubicBezTo>
                    <a:pt x="2405048" y="91445"/>
                    <a:pt x="2390915" y="91445"/>
                    <a:pt x="2386203" y="123076"/>
                  </a:cubicBezTo>
                  <a:cubicBezTo>
                    <a:pt x="2382165" y="152689"/>
                    <a:pt x="2377454" y="182301"/>
                    <a:pt x="2370051" y="211241"/>
                  </a:cubicBezTo>
                  <a:cubicBezTo>
                    <a:pt x="2358610" y="254314"/>
                    <a:pt x="2346496" y="257006"/>
                    <a:pt x="2314864" y="226721"/>
                  </a:cubicBezTo>
                  <a:cubicBezTo>
                    <a:pt x="2281214" y="193743"/>
                    <a:pt x="2244198" y="165476"/>
                    <a:pt x="2203144" y="143267"/>
                  </a:cubicBezTo>
                  <a:cubicBezTo>
                    <a:pt x="2175550" y="128460"/>
                    <a:pt x="2155360" y="134518"/>
                    <a:pt x="2138535" y="161438"/>
                  </a:cubicBezTo>
                  <a:cubicBezTo>
                    <a:pt x="2129113" y="176245"/>
                    <a:pt x="2123056" y="202492"/>
                    <a:pt x="2101519" y="199800"/>
                  </a:cubicBezTo>
                  <a:cubicBezTo>
                    <a:pt x="2076617" y="197108"/>
                    <a:pt x="2075272" y="169514"/>
                    <a:pt x="2067868" y="150670"/>
                  </a:cubicBezTo>
                  <a:cubicBezTo>
                    <a:pt x="2059792" y="128460"/>
                    <a:pt x="2052389" y="105578"/>
                    <a:pt x="2044313" y="82696"/>
                  </a:cubicBezTo>
                  <a:cubicBezTo>
                    <a:pt x="2041621" y="82696"/>
                    <a:pt x="2038929" y="83369"/>
                    <a:pt x="2036237" y="83369"/>
                  </a:cubicBezTo>
                  <a:cubicBezTo>
                    <a:pt x="2032872" y="108943"/>
                    <a:pt x="2028834" y="135191"/>
                    <a:pt x="2026142" y="160765"/>
                  </a:cubicBezTo>
                  <a:cubicBezTo>
                    <a:pt x="2024796" y="172880"/>
                    <a:pt x="2026815" y="184994"/>
                    <a:pt x="2021431" y="197108"/>
                  </a:cubicBezTo>
                  <a:cubicBezTo>
                    <a:pt x="2017392" y="205857"/>
                    <a:pt x="2019411" y="219317"/>
                    <a:pt x="2005278" y="218644"/>
                  </a:cubicBezTo>
                  <a:cubicBezTo>
                    <a:pt x="1993837" y="217971"/>
                    <a:pt x="1995183" y="207203"/>
                    <a:pt x="1991818" y="199127"/>
                  </a:cubicBezTo>
                  <a:cubicBezTo>
                    <a:pt x="1981050" y="172880"/>
                    <a:pt x="1907691" y="162111"/>
                    <a:pt x="1878752" y="180956"/>
                  </a:cubicBezTo>
                  <a:cubicBezTo>
                    <a:pt x="1876733" y="187686"/>
                    <a:pt x="1874714" y="194416"/>
                    <a:pt x="1872695" y="201819"/>
                  </a:cubicBezTo>
                  <a:cubicBezTo>
                    <a:pt x="1874041" y="245565"/>
                    <a:pt x="1876060" y="289311"/>
                    <a:pt x="1876733" y="333056"/>
                  </a:cubicBezTo>
                  <a:cubicBezTo>
                    <a:pt x="1876733" y="338441"/>
                    <a:pt x="1870003" y="343825"/>
                    <a:pt x="1865965" y="349209"/>
                  </a:cubicBezTo>
                  <a:cubicBezTo>
                    <a:pt x="1838371" y="376129"/>
                    <a:pt x="1811450" y="348536"/>
                    <a:pt x="1784530" y="348536"/>
                  </a:cubicBezTo>
                  <a:lnTo>
                    <a:pt x="1783184" y="349882"/>
                  </a:lnTo>
                  <a:cubicBezTo>
                    <a:pt x="1791260" y="360650"/>
                    <a:pt x="1799336" y="370745"/>
                    <a:pt x="1806740" y="381513"/>
                  </a:cubicBezTo>
                  <a:cubicBezTo>
                    <a:pt x="1825584" y="387570"/>
                    <a:pt x="1840390" y="400358"/>
                    <a:pt x="1851158" y="415837"/>
                  </a:cubicBezTo>
                  <a:cubicBezTo>
                    <a:pt x="1863946" y="434008"/>
                    <a:pt x="1876733" y="454199"/>
                    <a:pt x="1860581" y="477081"/>
                  </a:cubicBezTo>
                  <a:cubicBezTo>
                    <a:pt x="1845101" y="499291"/>
                    <a:pt x="1822892" y="505348"/>
                    <a:pt x="1796644" y="501310"/>
                  </a:cubicBezTo>
                  <a:cubicBezTo>
                    <a:pt x="1732035" y="491887"/>
                    <a:pt x="1674829" y="460929"/>
                    <a:pt x="1615604" y="436701"/>
                  </a:cubicBezTo>
                  <a:cubicBezTo>
                    <a:pt x="1614258" y="438720"/>
                    <a:pt x="1614258" y="440739"/>
                    <a:pt x="1614258" y="442757"/>
                  </a:cubicBezTo>
                  <a:cubicBezTo>
                    <a:pt x="1625699" y="468332"/>
                    <a:pt x="1624353" y="495926"/>
                    <a:pt x="1623680" y="522173"/>
                  </a:cubicBezTo>
                  <a:cubicBezTo>
                    <a:pt x="1622334" y="559189"/>
                    <a:pt x="1583299" y="562554"/>
                    <a:pt x="1557725" y="576014"/>
                  </a:cubicBezTo>
                  <a:cubicBezTo>
                    <a:pt x="1536861" y="586782"/>
                    <a:pt x="1524747" y="568611"/>
                    <a:pt x="1514652" y="553805"/>
                  </a:cubicBezTo>
                  <a:cubicBezTo>
                    <a:pt x="1493789" y="522173"/>
                    <a:pt x="1472925" y="490542"/>
                    <a:pt x="1453408" y="458237"/>
                  </a:cubicBezTo>
                  <a:cubicBezTo>
                    <a:pt x="1444659" y="444104"/>
                    <a:pt x="1432544" y="429970"/>
                    <a:pt x="1417065" y="434681"/>
                  </a:cubicBezTo>
                  <a:cubicBezTo>
                    <a:pt x="1397548" y="440739"/>
                    <a:pt x="1407643" y="461602"/>
                    <a:pt x="1406970" y="476408"/>
                  </a:cubicBezTo>
                  <a:cubicBezTo>
                    <a:pt x="1406297" y="482465"/>
                    <a:pt x="1410335" y="489196"/>
                    <a:pt x="1411008" y="495926"/>
                  </a:cubicBezTo>
                  <a:cubicBezTo>
                    <a:pt x="1416392" y="523519"/>
                    <a:pt x="1408316" y="530922"/>
                    <a:pt x="1379376" y="526884"/>
                  </a:cubicBezTo>
                  <a:cubicBezTo>
                    <a:pt x="1369281" y="525538"/>
                    <a:pt x="1359186" y="525538"/>
                    <a:pt x="1349091" y="525538"/>
                  </a:cubicBezTo>
                  <a:cubicBezTo>
                    <a:pt x="1337650" y="538325"/>
                    <a:pt x="1336303" y="553132"/>
                    <a:pt x="1337650" y="569284"/>
                  </a:cubicBezTo>
                  <a:cubicBezTo>
                    <a:pt x="1341688" y="587455"/>
                    <a:pt x="1346399" y="605627"/>
                    <a:pt x="1350437" y="624471"/>
                  </a:cubicBezTo>
                  <a:cubicBezTo>
                    <a:pt x="1355148" y="646680"/>
                    <a:pt x="1345726" y="662160"/>
                    <a:pt x="1324189" y="666871"/>
                  </a:cubicBezTo>
                  <a:cubicBezTo>
                    <a:pt x="1262945" y="679658"/>
                    <a:pt x="1204393" y="676966"/>
                    <a:pt x="1151225" y="635239"/>
                  </a:cubicBezTo>
                  <a:cubicBezTo>
                    <a:pt x="1106806" y="600243"/>
                    <a:pt x="1098730" y="566592"/>
                    <a:pt x="1130362" y="518135"/>
                  </a:cubicBezTo>
                  <a:cubicBezTo>
                    <a:pt x="1131708" y="499291"/>
                    <a:pt x="1120267" y="486503"/>
                    <a:pt x="1110171" y="473043"/>
                  </a:cubicBezTo>
                  <a:cubicBezTo>
                    <a:pt x="1069791" y="461602"/>
                    <a:pt x="1038832" y="429297"/>
                    <a:pt x="995759" y="425259"/>
                  </a:cubicBezTo>
                  <a:cubicBezTo>
                    <a:pt x="976915" y="439392"/>
                    <a:pt x="974223" y="458910"/>
                    <a:pt x="978934" y="481119"/>
                  </a:cubicBezTo>
                  <a:cubicBezTo>
                    <a:pt x="982299" y="495926"/>
                    <a:pt x="985664" y="510732"/>
                    <a:pt x="989702" y="525538"/>
                  </a:cubicBezTo>
                  <a:cubicBezTo>
                    <a:pt x="1011911" y="570630"/>
                    <a:pt x="1006527" y="611684"/>
                    <a:pt x="973550" y="645335"/>
                  </a:cubicBezTo>
                  <a:cubicBezTo>
                    <a:pt x="955378" y="663506"/>
                    <a:pt x="931150" y="652738"/>
                    <a:pt x="909613" y="653410"/>
                  </a:cubicBezTo>
                  <a:cubicBezTo>
                    <a:pt x="900191" y="654084"/>
                    <a:pt x="890096" y="649373"/>
                    <a:pt x="880674" y="646680"/>
                  </a:cubicBezTo>
                  <a:cubicBezTo>
                    <a:pt x="866541" y="645335"/>
                    <a:pt x="867887" y="656103"/>
                    <a:pt x="868560" y="664852"/>
                  </a:cubicBezTo>
                  <a:cubicBezTo>
                    <a:pt x="869906" y="678985"/>
                    <a:pt x="872598" y="693118"/>
                    <a:pt x="874617" y="706579"/>
                  </a:cubicBezTo>
                  <a:cubicBezTo>
                    <a:pt x="888077" y="723404"/>
                    <a:pt x="906248" y="741575"/>
                    <a:pt x="887404" y="761766"/>
                  </a:cubicBezTo>
                  <a:cubicBezTo>
                    <a:pt x="866541" y="784648"/>
                    <a:pt x="837601" y="777918"/>
                    <a:pt x="812027" y="769842"/>
                  </a:cubicBezTo>
                  <a:cubicBezTo>
                    <a:pt x="777030" y="758401"/>
                    <a:pt x="748763" y="732826"/>
                    <a:pt x="713094" y="721385"/>
                  </a:cubicBezTo>
                  <a:cubicBezTo>
                    <a:pt x="680789" y="711290"/>
                    <a:pt x="654542" y="715328"/>
                    <a:pt x="630986" y="740229"/>
                  </a:cubicBezTo>
                  <a:cubicBezTo>
                    <a:pt x="616180" y="755708"/>
                    <a:pt x="597336" y="765804"/>
                    <a:pt x="578491" y="775899"/>
                  </a:cubicBezTo>
                  <a:cubicBezTo>
                    <a:pt x="560993" y="785321"/>
                    <a:pt x="551571" y="778591"/>
                    <a:pt x="552244" y="761092"/>
                  </a:cubicBezTo>
                  <a:cubicBezTo>
                    <a:pt x="552917" y="742921"/>
                    <a:pt x="544168" y="722731"/>
                    <a:pt x="559647" y="706579"/>
                  </a:cubicBezTo>
                  <a:cubicBezTo>
                    <a:pt x="559647" y="687061"/>
                    <a:pt x="561666" y="666871"/>
                    <a:pt x="555609" y="648026"/>
                  </a:cubicBezTo>
                  <a:cubicBezTo>
                    <a:pt x="507152" y="647354"/>
                    <a:pt x="500422" y="652065"/>
                    <a:pt x="488980" y="698502"/>
                  </a:cubicBezTo>
                  <a:cubicBezTo>
                    <a:pt x="486961" y="705906"/>
                    <a:pt x="486288" y="713982"/>
                    <a:pt x="484942" y="721385"/>
                  </a:cubicBezTo>
                  <a:cubicBezTo>
                    <a:pt x="477539" y="759747"/>
                    <a:pt x="458695" y="765804"/>
                    <a:pt x="424371" y="741575"/>
                  </a:cubicBezTo>
                  <a:cubicBezTo>
                    <a:pt x="423698" y="771861"/>
                    <a:pt x="423698" y="802146"/>
                    <a:pt x="423025" y="832432"/>
                  </a:cubicBezTo>
                  <a:cubicBezTo>
                    <a:pt x="394759" y="858679"/>
                    <a:pt x="367165" y="857334"/>
                    <a:pt x="335534" y="836470"/>
                  </a:cubicBezTo>
                  <a:cubicBezTo>
                    <a:pt x="287077" y="805512"/>
                    <a:pt x="262848" y="815607"/>
                    <a:pt x="252753" y="870121"/>
                  </a:cubicBezTo>
                  <a:cubicBezTo>
                    <a:pt x="248042" y="894349"/>
                    <a:pt x="238620" y="895022"/>
                    <a:pt x="223140" y="882235"/>
                  </a:cubicBezTo>
                  <a:cubicBezTo>
                    <a:pt x="199585" y="863390"/>
                    <a:pt x="177376" y="843200"/>
                    <a:pt x="153820" y="823683"/>
                  </a:cubicBezTo>
                  <a:cubicBezTo>
                    <a:pt x="121516" y="796762"/>
                    <a:pt x="101325" y="798781"/>
                    <a:pt x="80462" y="835124"/>
                  </a:cubicBezTo>
                  <a:cubicBezTo>
                    <a:pt x="53541" y="881562"/>
                    <a:pt x="36716" y="931365"/>
                    <a:pt x="29313" y="984533"/>
                  </a:cubicBezTo>
                  <a:cubicBezTo>
                    <a:pt x="25948" y="1010107"/>
                    <a:pt x="22583" y="1038374"/>
                    <a:pt x="9795" y="1059910"/>
                  </a:cubicBezTo>
                  <a:cubicBezTo>
                    <a:pt x="-3665" y="1082793"/>
                    <a:pt x="-973" y="1100964"/>
                    <a:pt x="4411" y="1122500"/>
                  </a:cubicBezTo>
                  <a:cubicBezTo>
                    <a:pt x="7776" y="1136634"/>
                    <a:pt x="10468" y="1150767"/>
                    <a:pt x="13160" y="1164900"/>
                  </a:cubicBezTo>
                  <a:cubicBezTo>
                    <a:pt x="2429276" y="1164900"/>
                    <a:pt x="4845392" y="1164900"/>
                    <a:pt x="7261508" y="1164900"/>
                  </a:cubicBezTo>
                  <a:cubicBezTo>
                    <a:pt x="7266219" y="1123847"/>
                    <a:pt x="7283044" y="1082120"/>
                    <a:pt x="7261508" y="1038374"/>
                  </a:cubicBezTo>
                  <a:close/>
                </a:path>
              </a:pathLst>
            </a:custGeom>
            <a:solidFill>
              <a:srgbClr val="729702"/>
            </a:solidFill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05DA6D9E-0236-40DB-B98D-CA191B9F8C41}"/>
                </a:ext>
              </a:extLst>
            </p:cNvPr>
            <p:cNvSpPr/>
            <p:nvPr/>
          </p:nvSpPr>
          <p:spPr>
            <a:xfrm>
              <a:off x="8143304" y="6127781"/>
              <a:ext cx="6730" cy="673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73 h 0"/>
                <a:gd name="connsiteX2" fmla="*/ 673 w 0"/>
                <a:gd name="connsiteY2" fmla="*/ 673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673"/>
                    <a:pt x="0" y="673"/>
                  </a:cubicBezTo>
                  <a:cubicBezTo>
                    <a:pt x="0" y="673"/>
                    <a:pt x="673" y="673"/>
                    <a:pt x="673" y="673"/>
                  </a:cubicBezTo>
                  <a:cubicBezTo>
                    <a:pt x="67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29702"/>
            </a:solidFill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028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6AD94922-488B-4B59-9F8A-DBA6769E5BD2}"/>
              </a:ext>
            </a:extLst>
          </p:cNvPr>
          <p:cNvGrpSpPr/>
          <p:nvPr/>
        </p:nvGrpSpPr>
        <p:grpSpPr>
          <a:xfrm>
            <a:off x="4538895" y="1481903"/>
            <a:ext cx="3101352" cy="2544222"/>
            <a:chOff x="4538895" y="1481903"/>
            <a:chExt cx="3101352" cy="2544222"/>
          </a:xfrm>
          <a:solidFill>
            <a:schemeClr val="accent2"/>
          </a:solidFill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A36C65DA-8BD9-498B-83F5-B3FBAB0421F0}"/>
                </a:ext>
              </a:extLst>
            </p:cNvPr>
            <p:cNvGrpSpPr/>
            <p:nvPr/>
          </p:nvGrpSpPr>
          <p:grpSpPr>
            <a:xfrm>
              <a:off x="4538895" y="1481903"/>
              <a:ext cx="3101352" cy="2544222"/>
              <a:chOff x="8613034" y="916325"/>
              <a:chExt cx="5818962" cy="4773632"/>
            </a:xfrm>
            <a:grpFill/>
          </p:grpSpPr>
          <p:grpSp>
            <p:nvGrpSpPr>
              <p:cNvPr id="32" name="Graphic 14">
                <a:extLst>
                  <a:ext uri="{FF2B5EF4-FFF2-40B4-BE49-F238E27FC236}">
                    <a16:creationId xmlns:a16="http://schemas.microsoft.com/office/drawing/2014/main" xmlns="" id="{9357555D-FBA1-4462-BDFA-94AD98DC2370}"/>
                  </a:ext>
                </a:extLst>
              </p:cNvPr>
              <p:cNvGrpSpPr/>
              <p:nvPr/>
            </p:nvGrpSpPr>
            <p:grpSpPr>
              <a:xfrm>
                <a:off x="10717246" y="916325"/>
                <a:ext cx="3714750" cy="4752975"/>
                <a:chOff x="4238625" y="1052512"/>
                <a:chExt cx="3714750" cy="4752975"/>
              </a:xfrm>
              <a:grpFill/>
            </p:grpSpPr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xmlns="" id="{707F3153-8187-4472-A5C1-927120E6EF04}"/>
                    </a:ext>
                  </a:extLst>
                </p:cNvPr>
                <p:cNvSpPr/>
                <p:nvPr/>
              </p:nvSpPr>
              <p:spPr>
                <a:xfrm>
                  <a:off x="6450330" y="3894772"/>
                  <a:ext cx="1257300" cy="1133475"/>
                </a:xfrm>
                <a:custGeom>
                  <a:avLst/>
                  <a:gdLst>
                    <a:gd name="connsiteX0" fmla="*/ 588645 w 1257300"/>
                    <a:gd name="connsiteY0" fmla="*/ 42863 h 1133475"/>
                    <a:gd name="connsiteX1" fmla="*/ 622935 w 1257300"/>
                    <a:gd name="connsiteY1" fmla="*/ 0 h 1133475"/>
                    <a:gd name="connsiteX2" fmla="*/ 596265 w 1257300"/>
                    <a:gd name="connsiteY2" fmla="*/ 113347 h 1133475"/>
                    <a:gd name="connsiteX3" fmla="*/ 541973 w 1257300"/>
                    <a:gd name="connsiteY3" fmla="*/ 439103 h 1133475"/>
                    <a:gd name="connsiteX4" fmla="*/ 477202 w 1257300"/>
                    <a:gd name="connsiteY4" fmla="*/ 742950 h 1133475"/>
                    <a:gd name="connsiteX5" fmla="*/ 421958 w 1257300"/>
                    <a:gd name="connsiteY5" fmla="*/ 842010 h 1133475"/>
                    <a:gd name="connsiteX6" fmla="*/ 780098 w 1257300"/>
                    <a:gd name="connsiteY6" fmla="*/ 666750 h 1133475"/>
                    <a:gd name="connsiteX7" fmla="*/ 1089660 w 1257300"/>
                    <a:gd name="connsiteY7" fmla="*/ 443865 h 1133475"/>
                    <a:gd name="connsiteX8" fmla="*/ 1262063 w 1257300"/>
                    <a:gd name="connsiteY8" fmla="*/ 227647 h 1133475"/>
                    <a:gd name="connsiteX9" fmla="*/ 1265873 w 1257300"/>
                    <a:gd name="connsiteY9" fmla="*/ 228600 h 1133475"/>
                    <a:gd name="connsiteX10" fmla="*/ 1179195 w 1257300"/>
                    <a:gd name="connsiteY10" fmla="*/ 542925 h 1133475"/>
                    <a:gd name="connsiteX11" fmla="*/ 878205 w 1257300"/>
                    <a:gd name="connsiteY11" fmla="*/ 871538 h 1133475"/>
                    <a:gd name="connsiteX12" fmla="*/ 449580 w 1257300"/>
                    <a:gd name="connsiteY12" fmla="*/ 1027747 h 1133475"/>
                    <a:gd name="connsiteX13" fmla="*/ 20003 w 1257300"/>
                    <a:gd name="connsiteY13" fmla="*/ 1136333 h 1133475"/>
                    <a:gd name="connsiteX14" fmla="*/ 0 w 1257300"/>
                    <a:gd name="connsiteY14" fmla="*/ 1135380 h 1133475"/>
                    <a:gd name="connsiteX15" fmla="*/ 100965 w 1257300"/>
                    <a:gd name="connsiteY15" fmla="*/ 985838 h 1133475"/>
                    <a:gd name="connsiteX16" fmla="*/ 278130 w 1257300"/>
                    <a:gd name="connsiteY16" fmla="*/ 621983 h 1133475"/>
                    <a:gd name="connsiteX17" fmla="*/ 477202 w 1257300"/>
                    <a:gd name="connsiteY17" fmla="*/ 181928 h 1133475"/>
                    <a:gd name="connsiteX18" fmla="*/ 588645 w 1257300"/>
                    <a:gd name="connsiteY18" fmla="*/ 42863 h 1133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257300" h="1133475">
                      <a:moveTo>
                        <a:pt x="588645" y="42863"/>
                      </a:moveTo>
                      <a:cubicBezTo>
                        <a:pt x="600075" y="28575"/>
                        <a:pt x="611505" y="14288"/>
                        <a:pt x="622935" y="0"/>
                      </a:cubicBezTo>
                      <a:cubicBezTo>
                        <a:pt x="623888" y="0"/>
                        <a:pt x="605790" y="76200"/>
                        <a:pt x="596265" y="113347"/>
                      </a:cubicBezTo>
                      <a:cubicBezTo>
                        <a:pt x="567690" y="220028"/>
                        <a:pt x="554355" y="329565"/>
                        <a:pt x="541973" y="439103"/>
                      </a:cubicBezTo>
                      <a:cubicBezTo>
                        <a:pt x="530543" y="542925"/>
                        <a:pt x="521970" y="646747"/>
                        <a:pt x="477202" y="742950"/>
                      </a:cubicBezTo>
                      <a:cubicBezTo>
                        <a:pt x="473392" y="751522"/>
                        <a:pt x="437198" y="816293"/>
                        <a:pt x="421958" y="842010"/>
                      </a:cubicBezTo>
                      <a:cubicBezTo>
                        <a:pt x="439102" y="840105"/>
                        <a:pt x="671513" y="714375"/>
                        <a:pt x="780098" y="666750"/>
                      </a:cubicBezTo>
                      <a:cubicBezTo>
                        <a:pt x="917258" y="599122"/>
                        <a:pt x="1004888" y="530543"/>
                        <a:pt x="1089660" y="443865"/>
                      </a:cubicBezTo>
                      <a:cubicBezTo>
                        <a:pt x="1110615" y="418147"/>
                        <a:pt x="1251585" y="242888"/>
                        <a:pt x="1262063" y="227647"/>
                      </a:cubicBezTo>
                      <a:cubicBezTo>
                        <a:pt x="1263015" y="227647"/>
                        <a:pt x="1263968" y="228600"/>
                        <a:pt x="1265873" y="228600"/>
                      </a:cubicBezTo>
                      <a:cubicBezTo>
                        <a:pt x="1260158" y="252413"/>
                        <a:pt x="1205865" y="462915"/>
                        <a:pt x="1179195" y="542925"/>
                      </a:cubicBezTo>
                      <a:cubicBezTo>
                        <a:pt x="1127760" y="697230"/>
                        <a:pt x="1021080" y="800100"/>
                        <a:pt x="878205" y="871538"/>
                      </a:cubicBezTo>
                      <a:cubicBezTo>
                        <a:pt x="741045" y="940118"/>
                        <a:pt x="596265" y="986790"/>
                        <a:pt x="449580" y="1027747"/>
                      </a:cubicBezTo>
                      <a:cubicBezTo>
                        <a:pt x="307658" y="1068705"/>
                        <a:pt x="163830" y="1103948"/>
                        <a:pt x="20003" y="1136333"/>
                      </a:cubicBezTo>
                      <a:cubicBezTo>
                        <a:pt x="14288" y="1137285"/>
                        <a:pt x="5715" y="1145858"/>
                        <a:pt x="0" y="1135380"/>
                      </a:cubicBezTo>
                      <a:cubicBezTo>
                        <a:pt x="16192" y="1123950"/>
                        <a:pt x="77153" y="1020128"/>
                        <a:pt x="100965" y="985838"/>
                      </a:cubicBezTo>
                      <a:cubicBezTo>
                        <a:pt x="180023" y="874395"/>
                        <a:pt x="244792" y="755333"/>
                        <a:pt x="278130" y="621983"/>
                      </a:cubicBezTo>
                      <a:cubicBezTo>
                        <a:pt x="317183" y="462915"/>
                        <a:pt x="385763" y="317183"/>
                        <a:pt x="477202" y="181928"/>
                      </a:cubicBezTo>
                      <a:cubicBezTo>
                        <a:pt x="487680" y="165735"/>
                        <a:pt x="563880" y="72390"/>
                        <a:pt x="588645" y="4286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xmlns="" id="{EE1E0925-79A0-4A9D-960E-D02560042C66}"/>
                    </a:ext>
                  </a:extLst>
                </p:cNvPr>
                <p:cNvSpPr/>
                <p:nvPr/>
              </p:nvSpPr>
              <p:spPr>
                <a:xfrm>
                  <a:off x="7018743" y="3310890"/>
                  <a:ext cx="904875" cy="1257300"/>
                </a:xfrm>
                <a:custGeom>
                  <a:avLst/>
                  <a:gdLst>
                    <a:gd name="connsiteX0" fmla="*/ 908914 w 904875"/>
                    <a:gd name="connsiteY0" fmla="*/ 68580 h 1257300"/>
                    <a:gd name="connsiteX1" fmla="*/ 907962 w 904875"/>
                    <a:gd name="connsiteY1" fmla="*/ 201930 h 1257300"/>
                    <a:gd name="connsiteX2" fmla="*/ 871767 w 904875"/>
                    <a:gd name="connsiteY2" fmla="*/ 406717 h 1257300"/>
                    <a:gd name="connsiteX3" fmla="*/ 586969 w 904875"/>
                    <a:gd name="connsiteY3" fmla="*/ 847725 h 1257300"/>
                    <a:gd name="connsiteX4" fmla="*/ 12612 w 904875"/>
                    <a:gd name="connsiteY4" fmla="*/ 1254442 h 1257300"/>
                    <a:gd name="connsiteX5" fmla="*/ 229 w 904875"/>
                    <a:gd name="connsiteY5" fmla="*/ 1250632 h 1257300"/>
                    <a:gd name="connsiteX6" fmla="*/ 71667 w 904875"/>
                    <a:gd name="connsiteY6" fmla="*/ 963930 h 1257300"/>
                    <a:gd name="connsiteX7" fmla="*/ 116434 w 904875"/>
                    <a:gd name="connsiteY7" fmla="*/ 661035 h 1257300"/>
                    <a:gd name="connsiteX8" fmla="*/ 130722 w 904875"/>
                    <a:gd name="connsiteY8" fmla="*/ 483870 h 1257300"/>
                    <a:gd name="connsiteX9" fmla="*/ 150725 w 904875"/>
                    <a:gd name="connsiteY9" fmla="*/ 236220 h 1257300"/>
                    <a:gd name="connsiteX10" fmla="*/ 250737 w 904875"/>
                    <a:gd name="connsiteY10" fmla="*/ 0 h 1257300"/>
                    <a:gd name="connsiteX11" fmla="*/ 325032 w 904875"/>
                    <a:gd name="connsiteY11" fmla="*/ 509588 h 1257300"/>
                    <a:gd name="connsiteX12" fmla="*/ 299314 w 904875"/>
                    <a:gd name="connsiteY12" fmla="*/ 809625 h 1257300"/>
                    <a:gd name="connsiteX13" fmla="*/ 533629 w 904875"/>
                    <a:gd name="connsiteY13" fmla="*/ 582930 h 1257300"/>
                    <a:gd name="connsiteX14" fmla="*/ 751752 w 904875"/>
                    <a:gd name="connsiteY14" fmla="*/ 312420 h 1257300"/>
                    <a:gd name="connsiteX15" fmla="*/ 887007 w 904875"/>
                    <a:gd name="connsiteY15" fmla="*/ 100965 h 1257300"/>
                    <a:gd name="connsiteX16" fmla="*/ 908914 w 904875"/>
                    <a:gd name="connsiteY16" fmla="*/ 68580 h 1257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04875" h="1257300">
                      <a:moveTo>
                        <a:pt x="908914" y="68580"/>
                      </a:moveTo>
                      <a:cubicBezTo>
                        <a:pt x="911772" y="114300"/>
                        <a:pt x="911772" y="158115"/>
                        <a:pt x="907962" y="201930"/>
                      </a:cubicBezTo>
                      <a:cubicBezTo>
                        <a:pt x="902247" y="271463"/>
                        <a:pt x="891769" y="340042"/>
                        <a:pt x="871767" y="406717"/>
                      </a:cubicBezTo>
                      <a:cubicBezTo>
                        <a:pt x="810807" y="575310"/>
                        <a:pt x="687934" y="741045"/>
                        <a:pt x="586969" y="847725"/>
                      </a:cubicBezTo>
                      <a:cubicBezTo>
                        <a:pt x="412662" y="1008697"/>
                        <a:pt x="215494" y="1134428"/>
                        <a:pt x="12612" y="1254442"/>
                      </a:cubicBezTo>
                      <a:cubicBezTo>
                        <a:pt x="8802" y="1256348"/>
                        <a:pt x="-1676" y="1269682"/>
                        <a:pt x="229" y="1250632"/>
                      </a:cubicBezTo>
                      <a:cubicBezTo>
                        <a:pt x="16422" y="1224915"/>
                        <a:pt x="57379" y="1032510"/>
                        <a:pt x="71667" y="963930"/>
                      </a:cubicBezTo>
                      <a:cubicBezTo>
                        <a:pt x="92622" y="863917"/>
                        <a:pt x="108814" y="762953"/>
                        <a:pt x="116434" y="661035"/>
                      </a:cubicBezTo>
                      <a:cubicBezTo>
                        <a:pt x="121197" y="601980"/>
                        <a:pt x="125959" y="542925"/>
                        <a:pt x="130722" y="483870"/>
                      </a:cubicBezTo>
                      <a:cubicBezTo>
                        <a:pt x="138342" y="391478"/>
                        <a:pt x="132627" y="326707"/>
                        <a:pt x="150725" y="236220"/>
                      </a:cubicBezTo>
                      <a:cubicBezTo>
                        <a:pt x="158344" y="200025"/>
                        <a:pt x="243117" y="12382"/>
                        <a:pt x="250737" y="0"/>
                      </a:cubicBezTo>
                      <a:cubicBezTo>
                        <a:pt x="297409" y="174307"/>
                        <a:pt x="331700" y="334328"/>
                        <a:pt x="325032" y="509588"/>
                      </a:cubicBezTo>
                      <a:cubicBezTo>
                        <a:pt x="325032" y="546735"/>
                        <a:pt x="295504" y="786765"/>
                        <a:pt x="299314" y="809625"/>
                      </a:cubicBezTo>
                      <a:cubicBezTo>
                        <a:pt x="379325" y="722947"/>
                        <a:pt x="450762" y="669607"/>
                        <a:pt x="533629" y="582930"/>
                      </a:cubicBezTo>
                      <a:cubicBezTo>
                        <a:pt x="628879" y="478155"/>
                        <a:pt x="690792" y="412432"/>
                        <a:pt x="751752" y="312420"/>
                      </a:cubicBezTo>
                      <a:cubicBezTo>
                        <a:pt x="778422" y="268605"/>
                        <a:pt x="887007" y="102870"/>
                        <a:pt x="887007" y="100965"/>
                      </a:cubicBezTo>
                      <a:cubicBezTo>
                        <a:pt x="887007" y="100965"/>
                        <a:pt x="900342" y="86677"/>
                        <a:pt x="908914" y="685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xmlns="" id="{D60E0856-EC0A-4DC1-9A50-AA32133A5704}"/>
                    </a:ext>
                  </a:extLst>
                </p:cNvPr>
                <p:cNvSpPr/>
                <p:nvPr/>
              </p:nvSpPr>
              <p:spPr>
                <a:xfrm>
                  <a:off x="7242530" y="2508884"/>
                  <a:ext cx="704850" cy="1381125"/>
                </a:xfrm>
                <a:custGeom>
                  <a:avLst/>
                  <a:gdLst>
                    <a:gd name="connsiteX0" fmla="*/ 186018 w 704850"/>
                    <a:gd name="connsiteY0" fmla="*/ 1387793 h 1381125"/>
                    <a:gd name="connsiteX1" fmla="*/ 186970 w 704850"/>
                    <a:gd name="connsiteY1" fmla="*/ 1249680 h 1381125"/>
                    <a:gd name="connsiteX2" fmla="*/ 174588 w 704850"/>
                    <a:gd name="connsiteY2" fmla="*/ 1056323 h 1381125"/>
                    <a:gd name="connsiteX3" fmla="*/ 103150 w 704850"/>
                    <a:gd name="connsiteY3" fmla="*/ 787718 h 1381125"/>
                    <a:gd name="connsiteX4" fmla="*/ 280 w 704850"/>
                    <a:gd name="connsiteY4" fmla="*/ 292418 h 1381125"/>
                    <a:gd name="connsiteX5" fmla="*/ 3138 w 704850"/>
                    <a:gd name="connsiteY5" fmla="*/ 120015 h 1381125"/>
                    <a:gd name="connsiteX6" fmla="*/ 194590 w 704850"/>
                    <a:gd name="connsiteY6" fmla="*/ 452438 h 1381125"/>
                    <a:gd name="connsiteX7" fmla="*/ 318415 w 704850"/>
                    <a:gd name="connsiteY7" fmla="*/ 811530 h 1381125"/>
                    <a:gd name="connsiteX8" fmla="*/ 326035 w 704850"/>
                    <a:gd name="connsiteY8" fmla="*/ 902018 h 1381125"/>
                    <a:gd name="connsiteX9" fmla="*/ 358420 w 704850"/>
                    <a:gd name="connsiteY9" fmla="*/ 813435 h 1381125"/>
                    <a:gd name="connsiteX10" fmla="*/ 423190 w 704850"/>
                    <a:gd name="connsiteY10" fmla="*/ 648653 h 1381125"/>
                    <a:gd name="connsiteX11" fmla="*/ 567018 w 704850"/>
                    <a:gd name="connsiteY11" fmla="*/ 311468 h 1381125"/>
                    <a:gd name="connsiteX12" fmla="*/ 640360 w 704850"/>
                    <a:gd name="connsiteY12" fmla="*/ 0 h 1381125"/>
                    <a:gd name="connsiteX13" fmla="*/ 666078 w 704850"/>
                    <a:gd name="connsiteY13" fmla="*/ 86678 h 1381125"/>
                    <a:gd name="connsiteX14" fmla="*/ 709893 w 704850"/>
                    <a:gd name="connsiteY14" fmla="*/ 441008 h 1381125"/>
                    <a:gd name="connsiteX15" fmla="*/ 613690 w 704850"/>
                    <a:gd name="connsiteY15" fmla="*/ 823913 h 1381125"/>
                    <a:gd name="connsiteX16" fmla="*/ 262218 w 704850"/>
                    <a:gd name="connsiteY16" fmla="*/ 1311593 h 1381125"/>
                    <a:gd name="connsiteX17" fmla="*/ 186018 w 704850"/>
                    <a:gd name="connsiteY17" fmla="*/ 1387793 h 1381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04850" h="1381125">
                      <a:moveTo>
                        <a:pt x="186018" y="1387793"/>
                      </a:moveTo>
                      <a:cubicBezTo>
                        <a:pt x="185065" y="1381125"/>
                        <a:pt x="186970" y="1273493"/>
                        <a:pt x="186970" y="1249680"/>
                      </a:cubicBezTo>
                      <a:cubicBezTo>
                        <a:pt x="186970" y="1185863"/>
                        <a:pt x="182208" y="1120140"/>
                        <a:pt x="174588" y="1056323"/>
                      </a:cubicBezTo>
                      <a:cubicBezTo>
                        <a:pt x="163158" y="963930"/>
                        <a:pt x="133630" y="875348"/>
                        <a:pt x="103150" y="787718"/>
                      </a:cubicBezTo>
                      <a:cubicBezTo>
                        <a:pt x="46953" y="626745"/>
                        <a:pt x="18378" y="461010"/>
                        <a:pt x="280" y="292418"/>
                      </a:cubicBezTo>
                      <a:cubicBezTo>
                        <a:pt x="-1625" y="273368"/>
                        <a:pt x="6948" y="132398"/>
                        <a:pt x="3138" y="120015"/>
                      </a:cubicBezTo>
                      <a:cubicBezTo>
                        <a:pt x="72670" y="227648"/>
                        <a:pt x="136488" y="338138"/>
                        <a:pt x="194590" y="452438"/>
                      </a:cubicBezTo>
                      <a:cubicBezTo>
                        <a:pt x="252693" y="566738"/>
                        <a:pt x="301270" y="682943"/>
                        <a:pt x="318415" y="811530"/>
                      </a:cubicBezTo>
                      <a:cubicBezTo>
                        <a:pt x="319368" y="842010"/>
                        <a:pt x="326988" y="871538"/>
                        <a:pt x="326035" y="902018"/>
                      </a:cubicBezTo>
                      <a:cubicBezTo>
                        <a:pt x="337465" y="872490"/>
                        <a:pt x="348895" y="843915"/>
                        <a:pt x="358420" y="813435"/>
                      </a:cubicBezTo>
                      <a:cubicBezTo>
                        <a:pt x="375565" y="756285"/>
                        <a:pt x="396520" y="701040"/>
                        <a:pt x="423190" y="648653"/>
                      </a:cubicBezTo>
                      <a:cubicBezTo>
                        <a:pt x="479388" y="523875"/>
                        <a:pt x="534633" y="432435"/>
                        <a:pt x="567018" y="311468"/>
                      </a:cubicBezTo>
                      <a:cubicBezTo>
                        <a:pt x="582258" y="262890"/>
                        <a:pt x="636550" y="17145"/>
                        <a:pt x="640360" y="0"/>
                      </a:cubicBezTo>
                      <a:cubicBezTo>
                        <a:pt x="648933" y="28575"/>
                        <a:pt x="658458" y="58103"/>
                        <a:pt x="666078" y="86678"/>
                      </a:cubicBezTo>
                      <a:cubicBezTo>
                        <a:pt x="695605" y="202883"/>
                        <a:pt x="713703" y="320993"/>
                        <a:pt x="709893" y="441008"/>
                      </a:cubicBezTo>
                      <a:cubicBezTo>
                        <a:pt x="705130" y="575310"/>
                        <a:pt x="672745" y="702945"/>
                        <a:pt x="613690" y="823913"/>
                      </a:cubicBezTo>
                      <a:cubicBezTo>
                        <a:pt x="525108" y="1006793"/>
                        <a:pt x="398425" y="1163003"/>
                        <a:pt x="262218" y="1311593"/>
                      </a:cubicBezTo>
                      <a:cubicBezTo>
                        <a:pt x="259360" y="1315403"/>
                        <a:pt x="202210" y="1372553"/>
                        <a:pt x="186018" y="138779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xmlns="" id="{2A3548E1-83B2-45D2-8EF8-FEF38B51A914}"/>
                    </a:ext>
                  </a:extLst>
                </p:cNvPr>
                <p:cNvSpPr/>
                <p:nvPr/>
              </p:nvSpPr>
              <p:spPr>
                <a:xfrm>
                  <a:off x="5696903" y="4504058"/>
                  <a:ext cx="1571625" cy="809625"/>
                </a:xfrm>
                <a:custGeom>
                  <a:avLst/>
                  <a:gdLst>
                    <a:gd name="connsiteX0" fmla="*/ 1508760 w 1571625"/>
                    <a:gd name="connsiteY0" fmla="*/ 414652 h 809625"/>
                    <a:gd name="connsiteX1" fmla="*/ 1579245 w 1571625"/>
                    <a:gd name="connsiteY1" fmla="*/ 367027 h 809625"/>
                    <a:gd name="connsiteX2" fmla="*/ 1319213 w 1571625"/>
                    <a:gd name="connsiteY2" fmla="*/ 642299 h 809625"/>
                    <a:gd name="connsiteX3" fmla="*/ 1087755 w 1571625"/>
                    <a:gd name="connsiteY3" fmla="*/ 778507 h 809625"/>
                    <a:gd name="connsiteX4" fmla="*/ 673418 w 1571625"/>
                    <a:gd name="connsiteY4" fmla="*/ 807082 h 809625"/>
                    <a:gd name="connsiteX5" fmla="*/ 231457 w 1571625"/>
                    <a:gd name="connsiteY5" fmla="*/ 720404 h 809625"/>
                    <a:gd name="connsiteX6" fmla="*/ 0 w 1571625"/>
                    <a:gd name="connsiteY6" fmla="*/ 653729 h 809625"/>
                    <a:gd name="connsiteX7" fmla="*/ 245745 w 1571625"/>
                    <a:gd name="connsiteY7" fmla="*/ 551812 h 809625"/>
                    <a:gd name="connsiteX8" fmla="*/ 456247 w 1571625"/>
                    <a:gd name="connsiteY8" fmla="*/ 421319 h 809625"/>
                    <a:gd name="connsiteX9" fmla="*/ 741045 w 1571625"/>
                    <a:gd name="connsiteY9" fmla="*/ 160334 h 809625"/>
                    <a:gd name="connsiteX10" fmla="*/ 938213 w 1571625"/>
                    <a:gd name="connsiteY10" fmla="*/ 15554 h 809625"/>
                    <a:gd name="connsiteX11" fmla="*/ 975360 w 1571625"/>
                    <a:gd name="connsiteY11" fmla="*/ 1267 h 809625"/>
                    <a:gd name="connsiteX12" fmla="*/ 790575 w 1571625"/>
                    <a:gd name="connsiteY12" fmla="*/ 328927 h 809625"/>
                    <a:gd name="connsiteX13" fmla="*/ 597218 w 1571625"/>
                    <a:gd name="connsiteY13" fmla="*/ 563242 h 809625"/>
                    <a:gd name="connsiteX14" fmla="*/ 509588 w 1571625"/>
                    <a:gd name="connsiteY14" fmla="*/ 608009 h 809625"/>
                    <a:gd name="connsiteX15" fmla="*/ 607695 w 1571625"/>
                    <a:gd name="connsiteY15" fmla="*/ 609914 h 809625"/>
                    <a:gd name="connsiteX16" fmla="*/ 896302 w 1571625"/>
                    <a:gd name="connsiteY16" fmla="*/ 601342 h 809625"/>
                    <a:gd name="connsiteX17" fmla="*/ 1091565 w 1571625"/>
                    <a:gd name="connsiteY17" fmla="*/ 592769 h 809625"/>
                    <a:gd name="connsiteX18" fmla="*/ 1508760 w 1571625"/>
                    <a:gd name="connsiteY18" fmla="*/ 414652 h 809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71625" h="809625">
                      <a:moveTo>
                        <a:pt x="1508760" y="414652"/>
                      </a:moveTo>
                      <a:cubicBezTo>
                        <a:pt x="1532573" y="398459"/>
                        <a:pt x="1556385" y="383219"/>
                        <a:pt x="1579245" y="367027"/>
                      </a:cubicBezTo>
                      <a:cubicBezTo>
                        <a:pt x="1580198" y="367979"/>
                        <a:pt x="1425892" y="558479"/>
                        <a:pt x="1319213" y="642299"/>
                      </a:cubicBezTo>
                      <a:cubicBezTo>
                        <a:pt x="1253490" y="700402"/>
                        <a:pt x="1137285" y="762314"/>
                        <a:pt x="1087755" y="778507"/>
                      </a:cubicBezTo>
                      <a:cubicBezTo>
                        <a:pt x="951547" y="823274"/>
                        <a:pt x="812482" y="821369"/>
                        <a:pt x="673418" y="807082"/>
                      </a:cubicBezTo>
                      <a:cubicBezTo>
                        <a:pt x="523875" y="791842"/>
                        <a:pt x="377190" y="758504"/>
                        <a:pt x="231457" y="720404"/>
                      </a:cubicBezTo>
                      <a:cubicBezTo>
                        <a:pt x="154305" y="700402"/>
                        <a:pt x="77152" y="679447"/>
                        <a:pt x="0" y="653729"/>
                      </a:cubicBezTo>
                      <a:cubicBezTo>
                        <a:pt x="4763" y="645157"/>
                        <a:pt x="170497" y="582292"/>
                        <a:pt x="245745" y="551812"/>
                      </a:cubicBezTo>
                      <a:cubicBezTo>
                        <a:pt x="322897" y="520379"/>
                        <a:pt x="399097" y="486089"/>
                        <a:pt x="456247" y="421319"/>
                      </a:cubicBezTo>
                      <a:cubicBezTo>
                        <a:pt x="541972" y="324164"/>
                        <a:pt x="639127" y="240344"/>
                        <a:pt x="741045" y="160334"/>
                      </a:cubicBezTo>
                      <a:cubicBezTo>
                        <a:pt x="804863" y="109852"/>
                        <a:pt x="872490" y="64132"/>
                        <a:pt x="938213" y="15554"/>
                      </a:cubicBezTo>
                      <a:cubicBezTo>
                        <a:pt x="952500" y="6029"/>
                        <a:pt x="978218" y="-3496"/>
                        <a:pt x="975360" y="1267"/>
                      </a:cubicBezTo>
                      <a:cubicBezTo>
                        <a:pt x="907732" y="106994"/>
                        <a:pt x="849630" y="218437"/>
                        <a:pt x="790575" y="328927"/>
                      </a:cubicBezTo>
                      <a:cubicBezTo>
                        <a:pt x="741997" y="420367"/>
                        <a:pt x="684847" y="504187"/>
                        <a:pt x="597218" y="563242"/>
                      </a:cubicBezTo>
                      <a:cubicBezTo>
                        <a:pt x="569595" y="577529"/>
                        <a:pt x="541020" y="591817"/>
                        <a:pt x="509588" y="608009"/>
                      </a:cubicBezTo>
                      <a:cubicBezTo>
                        <a:pt x="524827" y="612772"/>
                        <a:pt x="587693" y="611819"/>
                        <a:pt x="607695" y="609914"/>
                      </a:cubicBezTo>
                      <a:cubicBezTo>
                        <a:pt x="703897" y="599437"/>
                        <a:pt x="800100" y="600389"/>
                        <a:pt x="896302" y="601342"/>
                      </a:cubicBezTo>
                      <a:cubicBezTo>
                        <a:pt x="962025" y="601342"/>
                        <a:pt x="1026795" y="602294"/>
                        <a:pt x="1091565" y="592769"/>
                      </a:cubicBezTo>
                      <a:cubicBezTo>
                        <a:pt x="1246823" y="569909"/>
                        <a:pt x="1380173" y="498472"/>
                        <a:pt x="1508760" y="41465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xmlns="" id="{3B388B59-A35D-425B-9077-7FAD81053D21}"/>
                    </a:ext>
                  </a:extLst>
                </p:cNvPr>
                <p:cNvSpPr/>
                <p:nvPr/>
              </p:nvSpPr>
              <p:spPr>
                <a:xfrm>
                  <a:off x="7088204" y="1757362"/>
                  <a:ext cx="704850" cy="1390650"/>
                </a:xfrm>
                <a:custGeom>
                  <a:avLst/>
                  <a:gdLst>
                    <a:gd name="connsiteX0" fmla="*/ 301 w 704850"/>
                    <a:gd name="connsiteY0" fmla="*/ 296228 h 1390650"/>
                    <a:gd name="connsiteX1" fmla="*/ 10778 w 704850"/>
                    <a:gd name="connsiteY1" fmla="*/ 322898 h 1390650"/>
                    <a:gd name="connsiteX2" fmla="*/ 226996 w 704850"/>
                    <a:gd name="connsiteY2" fmla="*/ 573405 h 1390650"/>
                    <a:gd name="connsiteX3" fmla="*/ 334628 w 704850"/>
                    <a:gd name="connsiteY3" fmla="*/ 648653 h 1390650"/>
                    <a:gd name="connsiteX4" fmla="*/ 431783 w 704850"/>
                    <a:gd name="connsiteY4" fmla="*/ 773430 h 1390650"/>
                    <a:gd name="connsiteX5" fmla="*/ 476551 w 704850"/>
                    <a:gd name="connsiteY5" fmla="*/ 886778 h 1390650"/>
                    <a:gd name="connsiteX6" fmla="*/ 490838 w 704850"/>
                    <a:gd name="connsiteY6" fmla="*/ 681038 h 1390650"/>
                    <a:gd name="connsiteX7" fmla="*/ 506078 w 704850"/>
                    <a:gd name="connsiteY7" fmla="*/ 513398 h 1390650"/>
                    <a:gd name="connsiteX8" fmla="*/ 528938 w 704850"/>
                    <a:gd name="connsiteY8" fmla="*/ 259080 h 1390650"/>
                    <a:gd name="connsiteX9" fmla="*/ 484171 w 704850"/>
                    <a:gd name="connsiteY9" fmla="*/ 0 h 1390650"/>
                    <a:gd name="connsiteX10" fmla="*/ 698483 w 704850"/>
                    <a:gd name="connsiteY10" fmla="*/ 362903 h 1390650"/>
                    <a:gd name="connsiteX11" fmla="*/ 698483 w 704850"/>
                    <a:gd name="connsiteY11" fmla="*/ 630555 h 1390650"/>
                    <a:gd name="connsiteX12" fmla="*/ 583231 w 704850"/>
                    <a:gd name="connsiteY12" fmla="*/ 1140143 h 1390650"/>
                    <a:gd name="connsiteX13" fmla="*/ 517508 w 704850"/>
                    <a:gd name="connsiteY13" fmla="*/ 1398270 h 1390650"/>
                    <a:gd name="connsiteX14" fmla="*/ 346058 w 704850"/>
                    <a:gd name="connsiteY14" fmla="*/ 1001078 h 1390650"/>
                    <a:gd name="connsiteX15" fmla="*/ 180323 w 704850"/>
                    <a:gd name="connsiteY15" fmla="*/ 799147 h 1390650"/>
                    <a:gd name="connsiteX16" fmla="*/ 9826 w 704850"/>
                    <a:gd name="connsiteY16" fmla="*/ 417195 h 1390650"/>
                    <a:gd name="connsiteX17" fmla="*/ 301 w 704850"/>
                    <a:gd name="connsiteY17" fmla="*/ 296228 h 1390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04850" h="1390650">
                      <a:moveTo>
                        <a:pt x="301" y="296228"/>
                      </a:moveTo>
                      <a:cubicBezTo>
                        <a:pt x="6968" y="303848"/>
                        <a:pt x="6968" y="314325"/>
                        <a:pt x="10778" y="322898"/>
                      </a:cubicBezTo>
                      <a:cubicBezTo>
                        <a:pt x="59356" y="426720"/>
                        <a:pt x="129841" y="511492"/>
                        <a:pt x="226996" y="573405"/>
                      </a:cubicBezTo>
                      <a:cubicBezTo>
                        <a:pt x="264143" y="597218"/>
                        <a:pt x="301291" y="621030"/>
                        <a:pt x="334628" y="648653"/>
                      </a:cubicBezTo>
                      <a:cubicBezTo>
                        <a:pt x="370823" y="673418"/>
                        <a:pt x="417496" y="750570"/>
                        <a:pt x="431783" y="773430"/>
                      </a:cubicBezTo>
                      <a:cubicBezTo>
                        <a:pt x="446071" y="810578"/>
                        <a:pt x="461311" y="846772"/>
                        <a:pt x="476551" y="886778"/>
                      </a:cubicBezTo>
                      <a:cubicBezTo>
                        <a:pt x="478456" y="877253"/>
                        <a:pt x="487028" y="741045"/>
                        <a:pt x="490838" y="681038"/>
                      </a:cubicBezTo>
                      <a:cubicBezTo>
                        <a:pt x="494648" y="624840"/>
                        <a:pt x="499411" y="569595"/>
                        <a:pt x="506078" y="513398"/>
                      </a:cubicBezTo>
                      <a:cubicBezTo>
                        <a:pt x="516556" y="428625"/>
                        <a:pt x="527986" y="344805"/>
                        <a:pt x="528938" y="259080"/>
                      </a:cubicBezTo>
                      <a:cubicBezTo>
                        <a:pt x="528938" y="219075"/>
                        <a:pt x="527986" y="77152"/>
                        <a:pt x="484171" y="0"/>
                      </a:cubicBezTo>
                      <a:cubicBezTo>
                        <a:pt x="567038" y="54292"/>
                        <a:pt x="672766" y="220980"/>
                        <a:pt x="698483" y="362903"/>
                      </a:cubicBezTo>
                      <a:cubicBezTo>
                        <a:pt x="725153" y="459105"/>
                        <a:pt x="710866" y="541020"/>
                        <a:pt x="698483" y="630555"/>
                      </a:cubicBezTo>
                      <a:cubicBezTo>
                        <a:pt x="674671" y="803910"/>
                        <a:pt x="625141" y="970597"/>
                        <a:pt x="583231" y="1140143"/>
                      </a:cubicBezTo>
                      <a:cubicBezTo>
                        <a:pt x="563228" y="1220153"/>
                        <a:pt x="520366" y="1390650"/>
                        <a:pt x="517508" y="1398270"/>
                      </a:cubicBezTo>
                      <a:cubicBezTo>
                        <a:pt x="512746" y="1383030"/>
                        <a:pt x="421306" y="1104900"/>
                        <a:pt x="346058" y="1001078"/>
                      </a:cubicBezTo>
                      <a:cubicBezTo>
                        <a:pt x="294623" y="930593"/>
                        <a:pt x="234616" y="866775"/>
                        <a:pt x="180323" y="799147"/>
                      </a:cubicBezTo>
                      <a:cubicBezTo>
                        <a:pt x="89836" y="686753"/>
                        <a:pt x="30781" y="561022"/>
                        <a:pt x="9826" y="417195"/>
                      </a:cubicBezTo>
                      <a:cubicBezTo>
                        <a:pt x="6016" y="390525"/>
                        <a:pt x="-1604" y="298133"/>
                        <a:pt x="301" y="2962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xmlns="" id="{3FA6575B-E744-4F8A-BFC8-47B62A0EA393}"/>
                    </a:ext>
                  </a:extLst>
                </p:cNvPr>
                <p:cNvSpPr/>
                <p:nvPr/>
              </p:nvSpPr>
              <p:spPr>
                <a:xfrm>
                  <a:off x="6825615" y="1352550"/>
                  <a:ext cx="704850" cy="1095375"/>
                </a:xfrm>
                <a:custGeom>
                  <a:avLst/>
                  <a:gdLst>
                    <a:gd name="connsiteX0" fmla="*/ 2857 w 704850"/>
                    <a:gd name="connsiteY0" fmla="*/ 218123 h 1095375"/>
                    <a:gd name="connsiteX1" fmla="*/ 0 w 704850"/>
                    <a:gd name="connsiteY1" fmla="*/ 177165 h 1095375"/>
                    <a:gd name="connsiteX2" fmla="*/ 152400 w 704850"/>
                    <a:gd name="connsiteY2" fmla="*/ 344805 h 1095375"/>
                    <a:gd name="connsiteX3" fmla="*/ 392430 w 704850"/>
                    <a:gd name="connsiteY3" fmla="*/ 510540 h 1095375"/>
                    <a:gd name="connsiteX4" fmla="*/ 462915 w 704850"/>
                    <a:gd name="connsiteY4" fmla="*/ 585788 h 1095375"/>
                    <a:gd name="connsiteX5" fmla="*/ 542925 w 704850"/>
                    <a:gd name="connsiteY5" fmla="*/ 692468 h 1095375"/>
                    <a:gd name="connsiteX6" fmla="*/ 540067 w 704850"/>
                    <a:gd name="connsiteY6" fmla="*/ 646748 h 1095375"/>
                    <a:gd name="connsiteX7" fmla="*/ 514350 w 704850"/>
                    <a:gd name="connsiteY7" fmla="*/ 476250 h 1095375"/>
                    <a:gd name="connsiteX8" fmla="*/ 409575 w 704850"/>
                    <a:gd name="connsiteY8" fmla="*/ 175260 h 1095375"/>
                    <a:gd name="connsiteX9" fmla="*/ 306705 w 704850"/>
                    <a:gd name="connsiteY9" fmla="*/ 0 h 1095375"/>
                    <a:gd name="connsiteX10" fmla="*/ 594360 w 704850"/>
                    <a:gd name="connsiteY10" fmla="*/ 214313 h 1095375"/>
                    <a:gd name="connsiteX11" fmla="*/ 689610 w 704850"/>
                    <a:gd name="connsiteY11" fmla="*/ 442913 h 1095375"/>
                    <a:gd name="connsiteX12" fmla="*/ 706755 w 704850"/>
                    <a:gd name="connsiteY12" fmla="*/ 809625 h 1095375"/>
                    <a:gd name="connsiteX13" fmla="*/ 698182 w 704850"/>
                    <a:gd name="connsiteY13" fmla="*/ 1100138 h 1095375"/>
                    <a:gd name="connsiteX14" fmla="*/ 661988 w 704850"/>
                    <a:gd name="connsiteY14" fmla="*/ 1033463 h 1095375"/>
                    <a:gd name="connsiteX15" fmla="*/ 469582 w 704850"/>
                    <a:gd name="connsiteY15" fmla="*/ 784860 h 1095375"/>
                    <a:gd name="connsiteX16" fmla="*/ 249555 w 704850"/>
                    <a:gd name="connsiteY16" fmla="*/ 642938 h 1095375"/>
                    <a:gd name="connsiteX17" fmla="*/ 27622 w 704850"/>
                    <a:gd name="connsiteY17" fmla="*/ 351473 h 1095375"/>
                    <a:gd name="connsiteX18" fmla="*/ 2857 w 704850"/>
                    <a:gd name="connsiteY18" fmla="*/ 218123 h 1095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04850" h="1095375">
                      <a:moveTo>
                        <a:pt x="2857" y="218123"/>
                      </a:moveTo>
                      <a:cubicBezTo>
                        <a:pt x="1905" y="206693"/>
                        <a:pt x="953" y="194310"/>
                        <a:pt x="0" y="177165"/>
                      </a:cubicBezTo>
                      <a:cubicBezTo>
                        <a:pt x="35242" y="232410"/>
                        <a:pt x="140970" y="336233"/>
                        <a:pt x="152400" y="344805"/>
                      </a:cubicBezTo>
                      <a:cubicBezTo>
                        <a:pt x="231457" y="401955"/>
                        <a:pt x="313372" y="430530"/>
                        <a:pt x="392430" y="510540"/>
                      </a:cubicBezTo>
                      <a:cubicBezTo>
                        <a:pt x="416242" y="535305"/>
                        <a:pt x="439103" y="561023"/>
                        <a:pt x="462915" y="585788"/>
                      </a:cubicBezTo>
                      <a:cubicBezTo>
                        <a:pt x="488632" y="620078"/>
                        <a:pt x="513397" y="654368"/>
                        <a:pt x="542925" y="692468"/>
                      </a:cubicBezTo>
                      <a:cubicBezTo>
                        <a:pt x="541972" y="672465"/>
                        <a:pt x="541972" y="660083"/>
                        <a:pt x="540067" y="646748"/>
                      </a:cubicBezTo>
                      <a:cubicBezTo>
                        <a:pt x="531495" y="589598"/>
                        <a:pt x="521017" y="533400"/>
                        <a:pt x="514350" y="476250"/>
                      </a:cubicBezTo>
                      <a:cubicBezTo>
                        <a:pt x="502920" y="367665"/>
                        <a:pt x="463867" y="268605"/>
                        <a:pt x="409575" y="175260"/>
                      </a:cubicBezTo>
                      <a:cubicBezTo>
                        <a:pt x="394335" y="150495"/>
                        <a:pt x="330517" y="30480"/>
                        <a:pt x="306705" y="0"/>
                      </a:cubicBezTo>
                      <a:cubicBezTo>
                        <a:pt x="398145" y="19050"/>
                        <a:pt x="520065" y="119063"/>
                        <a:pt x="594360" y="214313"/>
                      </a:cubicBezTo>
                      <a:cubicBezTo>
                        <a:pt x="646747" y="280035"/>
                        <a:pt x="674370" y="359092"/>
                        <a:pt x="689610" y="442913"/>
                      </a:cubicBezTo>
                      <a:cubicBezTo>
                        <a:pt x="711517" y="564833"/>
                        <a:pt x="709613" y="666750"/>
                        <a:pt x="706755" y="809625"/>
                      </a:cubicBezTo>
                      <a:cubicBezTo>
                        <a:pt x="709613" y="911543"/>
                        <a:pt x="709613" y="1000125"/>
                        <a:pt x="698182" y="1100138"/>
                      </a:cubicBezTo>
                      <a:cubicBezTo>
                        <a:pt x="692467" y="1085850"/>
                        <a:pt x="666750" y="1043940"/>
                        <a:pt x="661988" y="1033463"/>
                      </a:cubicBezTo>
                      <a:cubicBezTo>
                        <a:pt x="615315" y="937260"/>
                        <a:pt x="555307" y="851535"/>
                        <a:pt x="469582" y="784860"/>
                      </a:cubicBezTo>
                      <a:cubicBezTo>
                        <a:pt x="400050" y="731520"/>
                        <a:pt x="322897" y="689610"/>
                        <a:pt x="249555" y="642938"/>
                      </a:cubicBezTo>
                      <a:cubicBezTo>
                        <a:pt x="139065" y="573405"/>
                        <a:pt x="63817" y="478155"/>
                        <a:pt x="27622" y="351473"/>
                      </a:cubicBezTo>
                      <a:cubicBezTo>
                        <a:pt x="14288" y="308610"/>
                        <a:pt x="12382" y="262890"/>
                        <a:pt x="2857" y="2181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xmlns="" id="{CDC7D00F-8282-49E4-9C79-009DF8A35F4B}"/>
                    </a:ext>
                  </a:extLst>
                </p:cNvPr>
                <p:cNvSpPr/>
                <p:nvPr/>
              </p:nvSpPr>
              <p:spPr>
                <a:xfrm>
                  <a:off x="6532245" y="1054343"/>
                  <a:ext cx="714375" cy="762000"/>
                </a:xfrm>
                <a:custGeom>
                  <a:avLst/>
                  <a:gdLst>
                    <a:gd name="connsiteX0" fmla="*/ 389573 w 714375"/>
                    <a:gd name="connsiteY0" fmla="*/ 182954 h 762000"/>
                    <a:gd name="connsiteX1" fmla="*/ 523875 w 714375"/>
                    <a:gd name="connsiteY1" fmla="*/ 292491 h 762000"/>
                    <a:gd name="connsiteX2" fmla="*/ 598170 w 714375"/>
                    <a:gd name="connsiteY2" fmla="*/ 420126 h 762000"/>
                    <a:gd name="connsiteX3" fmla="*/ 718185 w 714375"/>
                    <a:gd name="connsiteY3" fmla="*/ 768741 h 762000"/>
                    <a:gd name="connsiteX4" fmla="*/ 542925 w 714375"/>
                    <a:gd name="connsiteY4" fmla="*/ 647774 h 762000"/>
                    <a:gd name="connsiteX5" fmla="*/ 371475 w 714375"/>
                    <a:gd name="connsiteY5" fmla="*/ 474419 h 762000"/>
                    <a:gd name="connsiteX6" fmla="*/ 200977 w 714375"/>
                    <a:gd name="connsiteY6" fmla="*/ 235341 h 762000"/>
                    <a:gd name="connsiteX7" fmla="*/ 12383 w 714375"/>
                    <a:gd name="connsiteY7" fmla="*/ 13409 h 762000"/>
                    <a:gd name="connsiteX8" fmla="*/ 0 w 714375"/>
                    <a:gd name="connsiteY8" fmla="*/ 74 h 762000"/>
                    <a:gd name="connsiteX9" fmla="*/ 33338 w 714375"/>
                    <a:gd name="connsiteY9" fmla="*/ 9599 h 762000"/>
                    <a:gd name="connsiteX10" fmla="*/ 389573 w 714375"/>
                    <a:gd name="connsiteY10" fmla="*/ 182954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14375" h="762000">
                      <a:moveTo>
                        <a:pt x="389573" y="182954"/>
                      </a:moveTo>
                      <a:cubicBezTo>
                        <a:pt x="438150" y="214386"/>
                        <a:pt x="479108" y="242009"/>
                        <a:pt x="523875" y="292491"/>
                      </a:cubicBezTo>
                      <a:cubicBezTo>
                        <a:pt x="544830" y="315351"/>
                        <a:pt x="582930" y="390599"/>
                        <a:pt x="598170" y="420126"/>
                      </a:cubicBezTo>
                      <a:cubicBezTo>
                        <a:pt x="640080" y="535379"/>
                        <a:pt x="667702" y="656346"/>
                        <a:pt x="718185" y="768741"/>
                      </a:cubicBezTo>
                      <a:cubicBezTo>
                        <a:pt x="710565" y="763979"/>
                        <a:pt x="586740" y="685874"/>
                        <a:pt x="542925" y="647774"/>
                      </a:cubicBezTo>
                      <a:cubicBezTo>
                        <a:pt x="481965" y="593481"/>
                        <a:pt x="420052" y="540141"/>
                        <a:pt x="371475" y="474419"/>
                      </a:cubicBezTo>
                      <a:cubicBezTo>
                        <a:pt x="313373" y="396314"/>
                        <a:pt x="263842" y="310589"/>
                        <a:pt x="200977" y="235341"/>
                      </a:cubicBezTo>
                      <a:cubicBezTo>
                        <a:pt x="160020" y="185811"/>
                        <a:pt x="38100" y="35316"/>
                        <a:pt x="12383" y="13409"/>
                      </a:cubicBezTo>
                      <a:cubicBezTo>
                        <a:pt x="8572" y="9599"/>
                        <a:pt x="5715" y="5789"/>
                        <a:pt x="0" y="74"/>
                      </a:cubicBezTo>
                      <a:cubicBezTo>
                        <a:pt x="13335" y="-879"/>
                        <a:pt x="22860" y="7694"/>
                        <a:pt x="33338" y="9599"/>
                      </a:cubicBezTo>
                      <a:cubicBezTo>
                        <a:pt x="134302" y="53414"/>
                        <a:pt x="326708" y="138186"/>
                        <a:pt x="389573" y="1829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xmlns="" id="{511AFAEB-E878-4885-87B6-F92CCABCA963}"/>
                    </a:ext>
                  </a:extLst>
                </p:cNvPr>
                <p:cNvSpPr/>
                <p:nvPr/>
              </p:nvSpPr>
              <p:spPr>
                <a:xfrm>
                  <a:off x="4238350" y="5114741"/>
                  <a:ext cx="2571750" cy="695325"/>
                </a:xfrm>
                <a:custGeom>
                  <a:avLst/>
                  <a:gdLst>
                    <a:gd name="connsiteX0" fmla="*/ 2382477 w 2571750"/>
                    <a:gd name="connsiteY0" fmla="*/ 262121 h 695325"/>
                    <a:gd name="connsiteX1" fmla="*/ 2037672 w 2571750"/>
                    <a:gd name="connsiteY1" fmla="*/ 258311 h 695325"/>
                    <a:gd name="connsiteX2" fmla="*/ 1604285 w 2571750"/>
                    <a:gd name="connsiteY2" fmla="*/ 137343 h 695325"/>
                    <a:gd name="connsiteX3" fmla="*/ 1330917 w 2571750"/>
                    <a:gd name="connsiteY3" fmla="*/ 24948 h 695325"/>
                    <a:gd name="connsiteX4" fmla="*/ 938487 w 2571750"/>
                    <a:gd name="connsiteY4" fmla="*/ 23043 h 695325"/>
                    <a:gd name="connsiteX5" fmla="*/ 506052 w 2571750"/>
                    <a:gd name="connsiteY5" fmla="*/ 227830 h 695325"/>
                    <a:gd name="connsiteX6" fmla="*/ 5037 w 2571750"/>
                    <a:gd name="connsiteY6" fmla="*/ 582161 h 695325"/>
                    <a:gd name="connsiteX7" fmla="*/ 2180 w 2571750"/>
                    <a:gd name="connsiteY7" fmla="*/ 596448 h 695325"/>
                    <a:gd name="connsiteX8" fmla="*/ 86000 w 2571750"/>
                    <a:gd name="connsiteY8" fmla="*/ 691698 h 695325"/>
                    <a:gd name="connsiteX9" fmla="*/ 100287 w 2571750"/>
                    <a:gd name="connsiteY9" fmla="*/ 688840 h 695325"/>
                    <a:gd name="connsiteX10" fmla="*/ 148865 w 2571750"/>
                    <a:gd name="connsiteY10" fmla="*/ 640263 h 695325"/>
                    <a:gd name="connsiteX11" fmla="*/ 527007 w 2571750"/>
                    <a:gd name="connsiteY11" fmla="*/ 316413 h 695325"/>
                    <a:gd name="connsiteX12" fmla="*/ 745130 w 2571750"/>
                    <a:gd name="connsiteY12" fmla="*/ 189730 h 695325"/>
                    <a:gd name="connsiteX13" fmla="*/ 1154705 w 2571750"/>
                    <a:gd name="connsiteY13" fmla="*/ 157346 h 695325"/>
                    <a:gd name="connsiteX14" fmla="*/ 1388067 w 2571750"/>
                    <a:gd name="connsiteY14" fmla="*/ 287838 h 695325"/>
                    <a:gd name="connsiteX15" fmla="*/ 1625240 w 2571750"/>
                    <a:gd name="connsiteY15" fmla="*/ 448811 h 695325"/>
                    <a:gd name="connsiteX16" fmla="*/ 2085297 w 2571750"/>
                    <a:gd name="connsiteY16" fmla="*/ 506913 h 695325"/>
                    <a:gd name="connsiteX17" fmla="*/ 2282465 w 2571750"/>
                    <a:gd name="connsiteY17" fmla="*/ 431665 h 695325"/>
                    <a:gd name="connsiteX18" fmla="*/ 2575835 w 2571750"/>
                    <a:gd name="connsiteY18" fmla="*/ 243071 h 695325"/>
                    <a:gd name="connsiteX19" fmla="*/ 2382477 w 2571750"/>
                    <a:gd name="connsiteY19" fmla="*/ 262121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71750" h="695325">
                      <a:moveTo>
                        <a:pt x="2382477" y="262121"/>
                      </a:moveTo>
                      <a:cubicBezTo>
                        <a:pt x="2267225" y="272598"/>
                        <a:pt x="2151972" y="271646"/>
                        <a:pt x="2037672" y="258311"/>
                      </a:cubicBezTo>
                      <a:cubicBezTo>
                        <a:pt x="1887177" y="241165"/>
                        <a:pt x="1743350" y="198303"/>
                        <a:pt x="1604285" y="137343"/>
                      </a:cubicBezTo>
                      <a:cubicBezTo>
                        <a:pt x="1513797" y="97338"/>
                        <a:pt x="1425215" y="55428"/>
                        <a:pt x="1330917" y="24948"/>
                      </a:cubicBezTo>
                      <a:cubicBezTo>
                        <a:pt x="1200425" y="-16962"/>
                        <a:pt x="1072790" y="2088"/>
                        <a:pt x="938487" y="23043"/>
                      </a:cubicBezTo>
                      <a:cubicBezTo>
                        <a:pt x="763227" y="51618"/>
                        <a:pt x="506052" y="227830"/>
                        <a:pt x="506052" y="227830"/>
                      </a:cubicBezTo>
                      <a:cubicBezTo>
                        <a:pt x="331745" y="336415"/>
                        <a:pt x="166962" y="457383"/>
                        <a:pt x="5037" y="582161"/>
                      </a:cubicBezTo>
                      <a:cubicBezTo>
                        <a:pt x="-1630" y="587876"/>
                        <a:pt x="-678" y="589781"/>
                        <a:pt x="2180" y="596448"/>
                      </a:cubicBezTo>
                      <a:cubicBezTo>
                        <a:pt x="15515" y="624071"/>
                        <a:pt x="80285" y="679315"/>
                        <a:pt x="86000" y="691698"/>
                      </a:cubicBezTo>
                      <a:cubicBezTo>
                        <a:pt x="92667" y="699318"/>
                        <a:pt x="96477" y="693603"/>
                        <a:pt x="100287" y="688840"/>
                      </a:cubicBezTo>
                      <a:cubicBezTo>
                        <a:pt x="116480" y="672648"/>
                        <a:pt x="132672" y="656456"/>
                        <a:pt x="148865" y="640263"/>
                      </a:cubicBezTo>
                      <a:cubicBezTo>
                        <a:pt x="266022" y="525011"/>
                        <a:pt x="524150" y="315461"/>
                        <a:pt x="527007" y="316413"/>
                      </a:cubicBezTo>
                      <a:cubicBezTo>
                        <a:pt x="528912" y="314508"/>
                        <a:pt x="667025" y="213543"/>
                        <a:pt x="745130" y="189730"/>
                      </a:cubicBezTo>
                      <a:cubicBezTo>
                        <a:pt x="938487" y="128771"/>
                        <a:pt x="997542" y="122103"/>
                        <a:pt x="1154705" y="157346"/>
                      </a:cubicBezTo>
                      <a:cubicBezTo>
                        <a:pt x="1243287" y="177348"/>
                        <a:pt x="1314725" y="236403"/>
                        <a:pt x="1388067" y="287838"/>
                      </a:cubicBezTo>
                      <a:cubicBezTo>
                        <a:pt x="1466172" y="343083"/>
                        <a:pt x="1541420" y="402138"/>
                        <a:pt x="1625240" y="448811"/>
                      </a:cubicBezTo>
                      <a:cubicBezTo>
                        <a:pt x="1770972" y="530726"/>
                        <a:pt x="1924325" y="550728"/>
                        <a:pt x="2085297" y="506913"/>
                      </a:cubicBezTo>
                      <a:cubicBezTo>
                        <a:pt x="2157687" y="488815"/>
                        <a:pt x="2238650" y="455478"/>
                        <a:pt x="2282465" y="431665"/>
                      </a:cubicBezTo>
                      <a:cubicBezTo>
                        <a:pt x="2385335" y="380230"/>
                        <a:pt x="2481537" y="316413"/>
                        <a:pt x="2575835" y="243071"/>
                      </a:cubicBezTo>
                      <a:cubicBezTo>
                        <a:pt x="2555832" y="243071"/>
                        <a:pt x="2429150" y="257358"/>
                        <a:pt x="2382477" y="26212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" name="Graphic 14">
                <a:extLst>
                  <a:ext uri="{FF2B5EF4-FFF2-40B4-BE49-F238E27FC236}">
                    <a16:creationId xmlns:a16="http://schemas.microsoft.com/office/drawing/2014/main" xmlns="" id="{B27E0C27-0242-46D4-BF13-4FE16476FBC9}"/>
                  </a:ext>
                </a:extLst>
              </p:cNvPr>
              <p:cNvGrpSpPr/>
              <p:nvPr/>
            </p:nvGrpSpPr>
            <p:grpSpPr>
              <a:xfrm flipH="1">
                <a:off x="8613034" y="936982"/>
                <a:ext cx="3714750" cy="4752975"/>
                <a:chOff x="4238625" y="1052512"/>
                <a:chExt cx="3714750" cy="4752975"/>
              </a:xfrm>
              <a:grpFill/>
            </p:grpSpPr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xmlns="" id="{D90313E7-C3E8-42A8-B0FE-E31D7C34CC8A}"/>
                    </a:ext>
                  </a:extLst>
                </p:cNvPr>
                <p:cNvSpPr/>
                <p:nvPr/>
              </p:nvSpPr>
              <p:spPr>
                <a:xfrm>
                  <a:off x="6450330" y="3894772"/>
                  <a:ext cx="1257300" cy="1133475"/>
                </a:xfrm>
                <a:custGeom>
                  <a:avLst/>
                  <a:gdLst>
                    <a:gd name="connsiteX0" fmla="*/ 588645 w 1257300"/>
                    <a:gd name="connsiteY0" fmla="*/ 42863 h 1133475"/>
                    <a:gd name="connsiteX1" fmla="*/ 622935 w 1257300"/>
                    <a:gd name="connsiteY1" fmla="*/ 0 h 1133475"/>
                    <a:gd name="connsiteX2" fmla="*/ 596265 w 1257300"/>
                    <a:gd name="connsiteY2" fmla="*/ 113347 h 1133475"/>
                    <a:gd name="connsiteX3" fmla="*/ 541973 w 1257300"/>
                    <a:gd name="connsiteY3" fmla="*/ 439103 h 1133475"/>
                    <a:gd name="connsiteX4" fmla="*/ 477202 w 1257300"/>
                    <a:gd name="connsiteY4" fmla="*/ 742950 h 1133475"/>
                    <a:gd name="connsiteX5" fmla="*/ 421958 w 1257300"/>
                    <a:gd name="connsiteY5" fmla="*/ 842010 h 1133475"/>
                    <a:gd name="connsiteX6" fmla="*/ 780098 w 1257300"/>
                    <a:gd name="connsiteY6" fmla="*/ 666750 h 1133475"/>
                    <a:gd name="connsiteX7" fmla="*/ 1089660 w 1257300"/>
                    <a:gd name="connsiteY7" fmla="*/ 443865 h 1133475"/>
                    <a:gd name="connsiteX8" fmla="*/ 1262063 w 1257300"/>
                    <a:gd name="connsiteY8" fmla="*/ 227647 h 1133475"/>
                    <a:gd name="connsiteX9" fmla="*/ 1265873 w 1257300"/>
                    <a:gd name="connsiteY9" fmla="*/ 228600 h 1133475"/>
                    <a:gd name="connsiteX10" fmla="*/ 1179195 w 1257300"/>
                    <a:gd name="connsiteY10" fmla="*/ 542925 h 1133475"/>
                    <a:gd name="connsiteX11" fmla="*/ 878205 w 1257300"/>
                    <a:gd name="connsiteY11" fmla="*/ 871538 h 1133475"/>
                    <a:gd name="connsiteX12" fmla="*/ 449580 w 1257300"/>
                    <a:gd name="connsiteY12" fmla="*/ 1027747 h 1133475"/>
                    <a:gd name="connsiteX13" fmla="*/ 20003 w 1257300"/>
                    <a:gd name="connsiteY13" fmla="*/ 1136333 h 1133475"/>
                    <a:gd name="connsiteX14" fmla="*/ 0 w 1257300"/>
                    <a:gd name="connsiteY14" fmla="*/ 1135380 h 1133475"/>
                    <a:gd name="connsiteX15" fmla="*/ 100965 w 1257300"/>
                    <a:gd name="connsiteY15" fmla="*/ 985838 h 1133475"/>
                    <a:gd name="connsiteX16" fmla="*/ 278130 w 1257300"/>
                    <a:gd name="connsiteY16" fmla="*/ 621983 h 1133475"/>
                    <a:gd name="connsiteX17" fmla="*/ 477202 w 1257300"/>
                    <a:gd name="connsiteY17" fmla="*/ 181928 h 1133475"/>
                    <a:gd name="connsiteX18" fmla="*/ 588645 w 1257300"/>
                    <a:gd name="connsiteY18" fmla="*/ 42863 h 1133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257300" h="1133475">
                      <a:moveTo>
                        <a:pt x="588645" y="42863"/>
                      </a:moveTo>
                      <a:cubicBezTo>
                        <a:pt x="600075" y="28575"/>
                        <a:pt x="611505" y="14288"/>
                        <a:pt x="622935" y="0"/>
                      </a:cubicBezTo>
                      <a:cubicBezTo>
                        <a:pt x="623888" y="0"/>
                        <a:pt x="605790" y="76200"/>
                        <a:pt x="596265" y="113347"/>
                      </a:cubicBezTo>
                      <a:cubicBezTo>
                        <a:pt x="567690" y="220028"/>
                        <a:pt x="554355" y="329565"/>
                        <a:pt x="541973" y="439103"/>
                      </a:cubicBezTo>
                      <a:cubicBezTo>
                        <a:pt x="530543" y="542925"/>
                        <a:pt x="521970" y="646747"/>
                        <a:pt x="477202" y="742950"/>
                      </a:cubicBezTo>
                      <a:cubicBezTo>
                        <a:pt x="473392" y="751522"/>
                        <a:pt x="437198" y="816293"/>
                        <a:pt x="421958" y="842010"/>
                      </a:cubicBezTo>
                      <a:cubicBezTo>
                        <a:pt x="439102" y="840105"/>
                        <a:pt x="671513" y="714375"/>
                        <a:pt x="780098" y="666750"/>
                      </a:cubicBezTo>
                      <a:cubicBezTo>
                        <a:pt x="917258" y="599122"/>
                        <a:pt x="1004888" y="530543"/>
                        <a:pt x="1089660" y="443865"/>
                      </a:cubicBezTo>
                      <a:cubicBezTo>
                        <a:pt x="1110615" y="418147"/>
                        <a:pt x="1251585" y="242888"/>
                        <a:pt x="1262063" y="227647"/>
                      </a:cubicBezTo>
                      <a:cubicBezTo>
                        <a:pt x="1263015" y="227647"/>
                        <a:pt x="1263968" y="228600"/>
                        <a:pt x="1265873" y="228600"/>
                      </a:cubicBezTo>
                      <a:cubicBezTo>
                        <a:pt x="1260158" y="252413"/>
                        <a:pt x="1205865" y="462915"/>
                        <a:pt x="1179195" y="542925"/>
                      </a:cubicBezTo>
                      <a:cubicBezTo>
                        <a:pt x="1127760" y="697230"/>
                        <a:pt x="1021080" y="800100"/>
                        <a:pt x="878205" y="871538"/>
                      </a:cubicBezTo>
                      <a:cubicBezTo>
                        <a:pt x="741045" y="940118"/>
                        <a:pt x="596265" y="986790"/>
                        <a:pt x="449580" y="1027747"/>
                      </a:cubicBezTo>
                      <a:cubicBezTo>
                        <a:pt x="307658" y="1068705"/>
                        <a:pt x="163830" y="1103948"/>
                        <a:pt x="20003" y="1136333"/>
                      </a:cubicBezTo>
                      <a:cubicBezTo>
                        <a:pt x="14288" y="1137285"/>
                        <a:pt x="5715" y="1145858"/>
                        <a:pt x="0" y="1135380"/>
                      </a:cubicBezTo>
                      <a:cubicBezTo>
                        <a:pt x="16192" y="1123950"/>
                        <a:pt x="77153" y="1020128"/>
                        <a:pt x="100965" y="985838"/>
                      </a:cubicBezTo>
                      <a:cubicBezTo>
                        <a:pt x="180023" y="874395"/>
                        <a:pt x="244792" y="755333"/>
                        <a:pt x="278130" y="621983"/>
                      </a:cubicBezTo>
                      <a:cubicBezTo>
                        <a:pt x="317183" y="462915"/>
                        <a:pt x="385763" y="317183"/>
                        <a:pt x="477202" y="181928"/>
                      </a:cubicBezTo>
                      <a:cubicBezTo>
                        <a:pt x="487680" y="165735"/>
                        <a:pt x="563880" y="72390"/>
                        <a:pt x="588645" y="4286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xmlns="" id="{862E421B-AC6A-46AB-8994-2618FDC2F380}"/>
                    </a:ext>
                  </a:extLst>
                </p:cNvPr>
                <p:cNvSpPr/>
                <p:nvPr/>
              </p:nvSpPr>
              <p:spPr>
                <a:xfrm>
                  <a:off x="7018743" y="3310890"/>
                  <a:ext cx="904875" cy="1257300"/>
                </a:xfrm>
                <a:custGeom>
                  <a:avLst/>
                  <a:gdLst>
                    <a:gd name="connsiteX0" fmla="*/ 908914 w 904875"/>
                    <a:gd name="connsiteY0" fmla="*/ 68580 h 1257300"/>
                    <a:gd name="connsiteX1" fmla="*/ 907962 w 904875"/>
                    <a:gd name="connsiteY1" fmla="*/ 201930 h 1257300"/>
                    <a:gd name="connsiteX2" fmla="*/ 871767 w 904875"/>
                    <a:gd name="connsiteY2" fmla="*/ 406717 h 1257300"/>
                    <a:gd name="connsiteX3" fmla="*/ 586969 w 904875"/>
                    <a:gd name="connsiteY3" fmla="*/ 847725 h 1257300"/>
                    <a:gd name="connsiteX4" fmla="*/ 12612 w 904875"/>
                    <a:gd name="connsiteY4" fmla="*/ 1254442 h 1257300"/>
                    <a:gd name="connsiteX5" fmla="*/ 229 w 904875"/>
                    <a:gd name="connsiteY5" fmla="*/ 1250632 h 1257300"/>
                    <a:gd name="connsiteX6" fmla="*/ 71667 w 904875"/>
                    <a:gd name="connsiteY6" fmla="*/ 963930 h 1257300"/>
                    <a:gd name="connsiteX7" fmla="*/ 116434 w 904875"/>
                    <a:gd name="connsiteY7" fmla="*/ 661035 h 1257300"/>
                    <a:gd name="connsiteX8" fmla="*/ 130722 w 904875"/>
                    <a:gd name="connsiteY8" fmla="*/ 483870 h 1257300"/>
                    <a:gd name="connsiteX9" fmla="*/ 150725 w 904875"/>
                    <a:gd name="connsiteY9" fmla="*/ 236220 h 1257300"/>
                    <a:gd name="connsiteX10" fmla="*/ 250737 w 904875"/>
                    <a:gd name="connsiteY10" fmla="*/ 0 h 1257300"/>
                    <a:gd name="connsiteX11" fmla="*/ 325032 w 904875"/>
                    <a:gd name="connsiteY11" fmla="*/ 509588 h 1257300"/>
                    <a:gd name="connsiteX12" fmla="*/ 299314 w 904875"/>
                    <a:gd name="connsiteY12" fmla="*/ 809625 h 1257300"/>
                    <a:gd name="connsiteX13" fmla="*/ 533629 w 904875"/>
                    <a:gd name="connsiteY13" fmla="*/ 582930 h 1257300"/>
                    <a:gd name="connsiteX14" fmla="*/ 751752 w 904875"/>
                    <a:gd name="connsiteY14" fmla="*/ 312420 h 1257300"/>
                    <a:gd name="connsiteX15" fmla="*/ 887007 w 904875"/>
                    <a:gd name="connsiteY15" fmla="*/ 100965 h 1257300"/>
                    <a:gd name="connsiteX16" fmla="*/ 908914 w 904875"/>
                    <a:gd name="connsiteY16" fmla="*/ 68580 h 1257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04875" h="1257300">
                      <a:moveTo>
                        <a:pt x="908914" y="68580"/>
                      </a:moveTo>
                      <a:cubicBezTo>
                        <a:pt x="911772" y="114300"/>
                        <a:pt x="911772" y="158115"/>
                        <a:pt x="907962" y="201930"/>
                      </a:cubicBezTo>
                      <a:cubicBezTo>
                        <a:pt x="902247" y="271463"/>
                        <a:pt x="891769" y="340042"/>
                        <a:pt x="871767" y="406717"/>
                      </a:cubicBezTo>
                      <a:cubicBezTo>
                        <a:pt x="810807" y="575310"/>
                        <a:pt x="687934" y="741045"/>
                        <a:pt x="586969" y="847725"/>
                      </a:cubicBezTo>
                      <a:cubicBezTo>
                        <a:pt x="412662" y="1008697"/>
                        <a:pt x="215494" y="1134428"/>
                        <a:pt x="12612" y="1254442"/>
                      </a:cubicBezTo>
                      <a:cubicBezTo>
                        <a:pt x="8802" y="1256348"/>
                        <a:pt x="-1676" y="1269682"/>
                        <a:pt x="229" y="1250632"/>
                      </a:cubicBezTo>
                      <a:cubicBezTo>
                        <a:pt x="16422" y="1224915"/>
                        <a:pt x="57379" y="1032510"/>
                        <a:pt x="71667" y="963930"/>
                      </a:cubicBezTo>
                      <a:cubicBezTo>
                        <a:pt x="92622" y="863917"/>
                        <a:pt x="108814" y="762953"/>
                        <a:pt x="116434" y="661035"/>
                      </a:cubicBezTo>
                      <a:cubicBezTo>
                        <a:pt x="121197" y="601980"/>
                        <a:pt x="125959" y="542925"/>
                        <a:pt x="130722" y="483870"/>
                      </a:cubicBezTo>
                      <a:cubicBezTo>
                        <a:pt x="138342" y="391478"/>
                        <a:pt x="132627" y="326707"/>
                        <a:pt x="150725" y="236220"/>
                      </a:cubicBezTo>
                      <a:cubicBezTo>
                        <a:pt x="158344" y="200025"/>
                        <a:pt x="243117" y="12382"/>
                        <a:pt x="250737" y="0"/>
                      </a:cubicBezTo>
                      <a:cubicBezTo>
                        <a:pt x="297409" y="174307"/>
                        <a:pt x="331700" y="334328"/>
                        <a:pt x="325032" y="509588"/>
                      </a:cubicBezTo>
                      <a:cubicBezTo>
                        <a:pt x="325032" y="546735"/>
                        <a:pt x="295504" y="786765"/>
                        <a:pt x="299314" y="809625"/>
                      </a:cubicBezTo>
                      <a:cubicBezTo>
                        <a:pt x="379325" y="722947"/>
                        <a:pt x="450762" y="669607"/>
                        <a:pt x="533629" y="582930"/>
                      </a:cubicBezTo>
                      <a:cubicBezTo>
                        <a:pt x="628879" y="478155"/>
                        <a:pt x="690792" y="412432"/>
                        <a:pt x="751752" y="312420"/>
                      </a:cubicBezTo>
                      <a:cubicBezTo>
                        <a:pt x="778422" y="268605"/>
                        <a:pt x="887007" y="102870"/>
                        <a:pt x="887007" y="100965"/>
                      </a:cubicBezTo>
                      <a:cubicBezTo>
                        <a:pt x="887007" y="100965"/>
                        <a:pt x="900342" y="86677"/>
                        <a:pt x="908914" y="685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xmlns="" id="{32230044-39E8-4A7C-A9EE-F440BFEE7999}"/>
                    </a:ext>
                  </a:extLst>
                </p:cNvPr>
                <p:cNvSpPr/>
                <p:nvPr/>
              </p:nvSpPr>
              <p:spPr>
                <a:xfrm>
                  <a:off x="7242530" y="2508884"/>
                  <a:ext cx="704850" cy="1381125"/>
                </a:xfrm>
                <a:custGeom>
                  <a:avLst/>
                  <a:gdLst>
                    <a:gd name="connsiteX0" fmla="*/ 186018 w 704850"/>
                    <a:gd name="connsiteY0" fmla="*/ 1387793 h 1381125"/>
                    <a:gd name="connsiteX1" fmla="*/ 186970 w 704850"/>
                    <a:gd name="connsiteY1" fmla="*/ 1249680 h 1381125"/>
                    <a:gd name="connsiteX2" fmla="*/ 174588 w 704850"/>
                    <a:gd name="connsiteY2" fmla="*/ 1056323 h 1381125"/>
                    <a:gd name="connsiteX3" fmla="*/ 103150 w 704850"/>
                    <a:gd name="connsiteY3" fmla="*/ 787718 h 1381125"/>
                    <a:gd name="connsiteX4" fmla="*/ 280 w 704850"/>
                    <a:gd name="connsiteY4" fmla="*/ 292418 h 1381125"/>
                    <a:gd name="connsiteX5" fmla="*/ 3138 w 704850"/>
                    <a:gd name="connsiteY5" fmla="*/ 120015 h 1381125"/>
                    <a:gd name="connsiteX6" fmla="*/ 194590 w 704850"/>
                    <a:gd name="connsiteY6" fmla="*/ 452438 h 1381125"/>
                    <a:gd name="connsiteX7" fmla="*/ 318415 w 704850"/>
                    <a:gd name="connsiteY7" fmla="*/ 811530 h 1381125"/>
                    <a:gd name="connsiteX8" fmla="*/ 326035 w 704850"/>
                    <a:gd name="connsiteY8" fmla="*/ 902018 h 1381125"/>
                    <a:gd name="connsiteX9" fmla="*/ 358420 w 704850"/>
                    <a:gd name="connsiteY9" fmla="*/ 813435 h 1381125"/>
                    <a:gd name="connsiteX10" fmla="*/ 423190 w 704850"/>
                    <a:gd name="connsiteY10" fmla="*/ 648653 h 1381125"/>
                    <a:gd name="connsiteX11" fmla="*/ 567018 w 704850"/>
                    <a:gd name="connsiteY11" fmla="*/ 311468 h 1381125"/>
                    <a:gd name="connsiteX12" fmla="*/ 640360 w 704850"/>
                    <a:gd name="connsiteY12" fmla="*/ 0 h 1381125"/>
                    <a:gd name="connsiteX13" fmla="*/ 666078 w 704850"/>
                    <a:gd name="connsiteY13" fmla="*/ 86678 h 1381125"/>
                    <a:gd name="connsiteX14" fmla="*/ 709893 w 704850"/>
                    <a:gd name="connsiteY14" fmla="*/ 441008 h 1381125"/>
                    <a:gd name="connsiteX15" fmla="*/ 613690 w 704850"/>
                    <a:gd name="connsiteY15" fmla="*/ 823913 h 1381125"/>
                    <a:gd name="connsiteX16" fmla="*/ 262218 w 704850"/>
                    <a:gd name="connsiteY16" fmla="*/ 1311593 h 1381125"/>
                    <a:gd name="connsiteX17" fmla="*/ 186018 w 704850"/>
                    <a:gd name="connsiteY17" fmla="*/ 1387793 h 1381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04850" h="1381125">
                      <a:moveTo>
                        <a:pt x="186018" y="1387793"/>
                      </a:moveTo>
                      <a:cubicBezTo>
                        <a:pt x="185065" y="1381125"/>
                        <a:pt x="186970" y="1273493"/>
                        <a:pt x="186970" y="1249680"/>
                      </a:cubicBezTo>
                      <a:cubicBezTo>
                        <a:pt x="186970" y="1185863"/>
                        <a:pt x="182208" y="1120140"/>
                        <a:pt x="174588" y="1056323"/>
                      </a:cubicBezTo>
                      <a:cubicBezTo>
                        <a:pt x="163158" y="963930"/>
                        <a:pt x="133630" y="875348"/>
                        <a:pt x="103150" y="787718"/>
                      </a:cubicBezTo>
                      <a:cubicBezTo>
                        <a:pt x="46953" y="626745"/>
                        <a:pt x="18378" y="461010"/>
                        <a:pt x="280" y="292418"/>
                      </a:cubicBezTo>
                      <a:cubicBezTo>
                        <a:pt x="-1625" y="273368"/>
                        <a:pt x="6948" y="132398"/>
                        <a:pt x="3138" y="120015"/>
                      </a:cubicBezTo>
                      <a:cubicBezTo>
                        <a:pt x="72670" y="227648"/>
                        <a:pt x="136488" y="338138"/>
                        <a:pt x="194590" y="452438"/>
                      </a:cubicBezTo>
                      <a:cubicBezTo>
                        <a:pt x="252693" y="566738"/>
                        <a:pt x="301270" y="682943"/>
                        <a:pt x="318415" y="811530"/>
                      </a:cubicBezTo>
                      <a:cubicBezTo>
                        <a:pt x="319368" y="842010"/>
                        <a:pt x="326988" y="871538"/>
                        <a:pt x="326035" y="902018"/>
                      </a:cubicBezTo>
                      <a:cubicBezTo>
                        <a:pt x="337465" y="872490"/>
                        <a:pt x="348895" y="843915"/>
                        <a:pt x="358420" y="813435"/>
                      </a:cubicBezTo>
                      <a:cubicBezTo>
                        <a:pt x="375565" y="756285"/>
                        <a:pt x="396520" y="701040"/>
                        <a:pt x="423190" y="648653"/>
                      </a:cubicBezTo>
                      <a:cubicBezTo>
                        <a:pt x="479388" y="523875"/>
                        <a:pt x="534633" y="432435"/>
                        <a:pt x="567018" y="311468"/>
                      </a:cubicBezTo>
                      <a:cubicBezTo>
                        <a:pt x="582258" y="262890"/>
                        <a:pt x="636550" y="17145"/>
                        <a:pt x="640360" y="0"/>
                      </a:cubicBezTo>
                      <a:cubicBezTo>
                        <a:pt x="648933" y="28575"/>
                        <a:pt x="658458" y="58103"/>
                        <a:pt x="666078" y="86678"/>
                      </a:cubicBezTo>
                      <a:cubicBezTo>
                        <a:pt x="695605" y="202883"/>
                        <a:pt x="713703" y="320993"/>
                        <a:pt x="709893" y="441008"/>
                      </a:cubicBezTo>
                      <a:cubicBezTo>
                        <a:pt x="705130" y="575310"/>
                        <a:pt x="672745" y="702945"/>
                        <a:pt x="613690" y="823913"/>
                      </a:cubicBezTo>
                      <a:cubicBezTo>
                        <a:pt x="525108" y="1006793"/>
                        <a:pt x="398425" y="1163003"/>
                        <a:pt x="262218" y="1311593"/>
                      </a:cubicBezTo>
                      <a:cubicBezTo>
                        <a:pt x="259360" y="1315403"/>
                        <a:pt x="202210" y="1372553"/>
                        <a:pt x="186018" y="138779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xmlns="" id="{835B56C1-4014-4DFF-85F2-0763EDED9AEC}"/>
                    </a:ext>
                  </a:extLst>
                </p:cNvPr>
                <p:cNvSpPr/>
                <p:nvPr/>
              </p:nvSpPr>
              <p:spPr>
                <a:xfrm>
                  <a:off x="5696903" y="4504058"/>
                  <a:ext cx="1571625" cy="809625"/>
                </a:xfrm>
                <a:custGeom>
                  <a:avLst/>
                  <a:gdLst>
                    <a:gd name="connsiteX0" fmla="*/ 1508760 w 1571625"/>
                    <a:gd name="connsiteY0" fmla="*/ 414652 h 809625"/>
                    <a:gd name="connsiteX1" fmla="*/ 1579245 w 1571625"/>
                    <a:gd name="connsiteY1" fmla="*/ 367027 h 809625"/>
                    <a:gd name="connsiteX2" fmla="*/ 1319213 w 1571625"/>
                    <a:gd name="connsiteY2" fmla="*/ 642299 h 809625"/>
                    <a:gd name="connsiteX3" fmla="*/ 1087755 w 1571625"/>
                    <a:gd name="connsiteY3" fmla="*/ 778507 h 809625"/>
                    <a:gd name="connsiteX4" fmla="*/ 673418 w 1571625"/>
                    <a:gd name="connsiteY4" fmla="*/ 807082 h 809625"/>
                    <a:gd name="connsiteX5" fmla="*/ 231457 w 1571625"/>
                    <a:gd name="connsiteY5" fmla="*/ 720404 h 809625"/>
                    <a:gd name="connsiteX6" fmla="*/ 0 w 1571625"/>
                    <a:gd name="connsiteY6" fmla="*/ 653729 h 809625"/>
                    <a:gd name="connsiteX7" fmla="*/ 245745 w 1571625"/>
                    <a:gd name="connsiteY7" fmla="*/ 551812 h 809625"/>
                    <a:gd name="connsiteX8" fmla="*/ 456247 w 1571625"/>
                    <a:gd name="connsiteY8" fmla="*/ 421319 h 809625"/>
                    <a:gd name="connsiteX9" fmla="*/ 741045 w 1571625"/>
                    <a:gd name="connsiteY9" fmla="*/ 160334 h 809625"/>
                    <a:gd name="connsiteX10" fmla="*/ 938213 w 1571625"/>
                    <a:gd name="connsiteY10" fmla="*/ 15554 h 809625"/>
                    <a:gd name="connsiteX11" fmla="*/ 975360 w 1571625"/>
                    <a:gd name="connsiteY11" fmla="*/ 1267 h 809625"/>
                    <a:gd name="connsiteX12" fmla="*/ 790575 w 1571625"/>
                    <a:gd name="connsiteY12" fmla="*/ 328927 h 809625"/>
                    <a:gd name="connsiteX13" fmla="*/ 597218 w 1571625"/>
                    <a:gd name="connsiteY13" fmla="*/ 563242 h 809625"/>
                    <a:gd name="connsiteX14" fmla="*/ 509588 w 1571625"/>
                    <a:gd name="connsiteY14" fmla="*/ 608009 h 809625"/>
                    <a:gd name="connsiteX15" fmla="*/ 607695 w 1571625"/>
                    <a:gd name="connsiteY15" fmla="*/ 609914 h 809625"/>
                    <a:gd name="connsiteX16" fmla="*/ 896302 w 1571625"/>
                    <a:gd name="connsiteY16" fmla="*/ 601342 h 809625"/>
                    <a:gd name="connsiteX17" fmla="*/ 1091565 w 1571625"/>
                    <a:gd name="connsiteY17" fmla="*/ 592769 h 809625"/>
                    <a:gd name="connsiteX18" fmla="*/ 1508760 w 1571625"/>
                    <a:gd name="connsiteY18" fmla="*/ 414652 h 809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71625" h="809625">
                      <a:moveTo>
                        <a:pt x="1508760" y="414652"/>
                      </a:moveTo>
                      <a:cubicBezTo>
                        <a:pt x="1532573" y="398459"/>
                        <a:pt x="1556385" y="383219"/>
                        <a:pt x="1579245" y="367027"/>
                      </a:cubicBezTo>
                      <a:cubicBezTo>
                        <a:pt x="1580198" y="367979"/>
                        <a:pt x="1425892" y="558479"/>
                        <a:pt x="1319213" y="642299"/>
                      </a:cubicBezTo>
                      <a:cubicBezTo>
                        <a:pt x="1253490" y="700402"/>
                        <a:pt x="1137285" y="762314"/>
                        <a:pt x="1087755" y="778507"/>
                      </a:cubicBezTo>
                      <a:cubicBezTo>
                        <a:pt x="951547" y="823274"/>
                        <a:pt x="812482" y="821369"/>
                        <a:pt x="673418" y="807082"/>
                      </a:cubicBezTo>
                      <a:cubicBezTo>
                        <a:pt x="523875" y="791842"/>
                        <a:pt x="377190" y="758504"/>
                        <a:pt x="231457" y="720404"/>
                      </a:cubicBezTo>
                      <a:cubicBezTo>
                        <a:pt x="154305" y="700402"/>
                        <a:pt x="77152" y="679447"/>
                        <a:pt x="0" y="653729"/>
                      </a:cubicBezTo>
                      <a:cubicBezTo>
                        <a:pt x="4763" y="645157"/>
                        <a:pt x="170497" y="582292"/>
                        <a:pt x="245745" y="551812"/>
                      </a:cubicBezTo>
                      <a:cubicBezTo>
                        <a:pt x="322897" y="520379"/>
                        <a:pt x="399097" y="486089"/>
                        <a:pt x="456247" y="421319"/>
                      </a:cubicBezTo>
                      <a:cubicBezTo>
                        <a:pt x="541972" y="324164"/>
                        <a:pt x="639127" y="240344"/>
                        <a:pt x="741045" y="160334"/>
                      </a:cubicBezTo>
                      <a:cubicBezTo>
                        <a:pt x="804863" y="109852"/>
                        <a:pt x="872490" y="64132"/>
                        <a:pt x="938213" y="15554"/>
                      </a:cubicBezTo>
                      <a:cubicBezTo>
                        <a:pt x="952500" y="6029"/>
                        <a:pt x="978218" y="-3496"/>
                        <a:pt x="975360" y="1267"/>
                      </a:cubicBezTo>
                      <a:cubicBezTo>
                        <a:pt x="907732" y="106994"/>
                        <a:pt x="849630" y="218437"/>
                        <a:pt x="790575" y="328927"/>
                      </a:cubicBezTo>
                      <a:cubicBezTo>
                        <a:pt x="741997" y="420367"/>
                        <a:pt x="684847" y="504187"/>
                        <a:pt x="597218" y="563242"/>
                      </a:cubicBezTo>
                      <a:cubicBezTo>
                        <a:pt x="569595" y="577529"/>
                        <a:pt x="541020" y="591817"/>
                        <a:pt x="509588" y="608009"/>
                      </a:cubicBezTo>
                      <a:cubicBezTo>
                        <a:pt x="524827" y="612772"/>
                        <a:pt x="587693" y="611819"/>
                        <a:pt x="607695" y="609914"/>
                      </a:cubicBezTo>
                      <a:cubicBezTo>
                        <a:pt x="703897" y="599437"/>
                        <a:pt x="800100" y="600389"/>
                        <a:pt x="896302" y="601342"/>
                      </a:cubicBezTo>
                      <a:cubicBezTo>
                        <a:pt x="962025" y="601342"/>
                        <a:pt x="1026795" y="602294"/>
                        <a:pt x="1091565" y="592769"/>
                      </a:cubicBezTo>
                      <a:cubicBezTo>
                        <a:pt x="1246823" y="569909"/>
                        <a:pt x="1380173" y="498472"/>
                        <a:pt x="1508760" y="41465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xmlns="" id="{D2CB437C-9EFB-42A6-971D-BF73EB44B35B}"/>
                    </a:ext>
                  </a:extLst>
                </p:cNvPr>
                <p:cNvSpPr/>
                <p:nvPr/>
              </p:nvSpPr>
              <p:spPr>
                <a:xfrm>
                  <a:off x="7088204" y="1757362"/>
                  <a:ext cx="704850" cy="1390650"/>
                </a:xfrm>
                <a:custGeom>
                  <a:avLst/>
                  <a:gdLst>
                    <a:gd name="connsiteX0" fmla="*/ 301 w 704850"/>
                    <a:gd name="connsiteY0" fmla="*/ 296228 h 1390650"/>
                    <a:gd name="connsiteX1" fmla="*/ 10778 w 704850"/>
                    <a:gd name="connsiteY1" fmla="*/ 322898 h 1390650"/>
                    <a:gd name="connsiteX2" fmla="*/ 226996 w 704850"/>
                    <a:gd name="connsiteY2" fmla="*/ 573405 h 1390650"/>
                    <a:gd name="connsiteX3" fmla="*/ 334628 w 704850"/>
                    <a:gd name="connsiteY3" fmla="*/ 648653 h 1390650"/>
                    <a:gd name="connsiteX4" fmla="*/ 431783 w 704850"/>
                    <a:gd name="connsiteY4" fmla="*/ 773430 h 1390650"/>
                    <a:gd name="connsiteX5" fmla="*/ 476551 w 704850"/>
                    <a:gd name="connsiteY5" fmla="*/ 886778 h 1390650"/>
                    <a:gd name="connsiteX6" fmla="*/ 490838 w 704850"/>
                    <a:gd name="connsiteY6" fmla="*/ 681038 h 1390650"/>
                    <a:gd name="connsiteX7" fmla="*/ 506078 w 704850"/>
                    <a:gd name="connsiteY7" fmla="*/ 513398 h 1390650"/>
                    <a:gd name="connsiteX8" fmla="*/ 528938 w 704850"/>
                    <a:gd name="connsiteY8" fmla="*/ 259080 h 1390650"/>
                    <a:gd name="connsiteX9" fmla="*/ 484171 w 704850"/>
                    <a:gd name="connsiteY9" fmla="*/ 0 h 1390650"/>
                    <a:gd name="connsiteX10" fmla="*/ 698483 w 704850"/>
                    <a:gd name="connsiteY10" fmla="*/ 362903 h 1390650"/>
                    <a:gd name="connsiteX11" fmla="*/ 698483 w 704850"/>
                    <a:gd name="connsiteY11" fmla="*/ 630555 h 1390650"/>
                    <a:gd name="connsiteX12" fmla="*/ 583231 w 704850"/>
                    <a:gd name="connsiteY12" fmla="*/ 1140143 h 1390650"/>
                    <a:gd name="connsiteX13" fmla="*/ 517508 w 704850"/>
                    <a:gd name="connsiteY13" fmla="*/ 1398270 h 1390650"/>
                    <a:gd name="connsiteX14" fmla="*/ 346058 w 704850"/>
                    <a:gd name="connsiteY14" fmla="*/ 1001078 h 1390650"/>
                    <a:gd name="connsiteX15" fmla="*/ 180323 w 704850"/>
                    <a:gd name="connsiteY15" fmla="*/ 799147 h 1390650"/>
                    <a:gd name="connsiteX16" fmla="*/ 9826 w 704850"/>
                    <a:gd name="connsiteY16" fmla="*/ 417195 h 1390650"/>
                    <a:gd name="connsiteX17" fmla="*/ 301 w 704850"/>
                    <a:gd name="connsiteY17" fmla="*/ 296228 h 1390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04850" h="1390650">
                      <a:moveTo>
                        <a:pt x="301" y="296228"/>
                      </a:moveTo>
                      <a:cubicBezTo>
                        <a:pt x="6968" y="303848"/>
                        <a:pt x="6968" y="314325"/>
                        <a:pt x="10778" y="322898"/>
                      </a:cubicBezTo>
                      <a:cubicBezTo>
                        <a:pt x="59356" y="426720"/>
                        <a:pt x="129841" y="511492"/>
                        <a:pt x="226996" y="573405"/>
                      </a:cubicBezTo>
                      <a:cubicBezTo>
                        <a:pt x="264143" y="597218"/>
                        <a:pt x="301291" y="621030"/>
                        <a:pt x="334628" y="648653"/>
                      </a:cubicBezTo>
                      <a:cubicBezTo>
                        <a:pt x="370823" y="673418"/>
                        <a:pt x="417496" y="750570"/>
                        <a:pt x="431783" y="773430"/>
                      </a:cubicBezTo>
                      <a:cubicBezTo>
                        <a:pt x="446071" y="810578"/>
                        <a:pt x="461311" y="846772"/>
                        <a:pt x="476551" y="886778"/>
                      </a:cubicBezTo>
                      <a:cubicBezTo>
                        <a:pt x="478456" y="877253"/>
                        <a:pt x="487028" y="741045"/>
                        <a:pt x="490838" y="681038"/>
                      </a:cubicBezTo>
                      <a:cubicBezTo>
                        <a:pt x="494648" y="624840"/>
                        <a:pt x="499411" y="569595"/>
                        <a:pt x="506078" y="513398"/>
                      </a:cubicBezTo>
                      <a:cubicBezTo>
                        <a:pt x="516556" y="428625"/>
                        <a:pt x="527986" y="344805"/>
                        <a:pt x="528938" y="259080"/>
                      </a:cubicBezTo>
                      <a:cubicBezTo>
                        <a:pt x="528938" y="219075"/>
                        <a:pt x="527986" y="77152"/>
                        <a:pt x="484171" y="0"/>
                      </a:cubicBezTo>
                      <a:cubicBezTo>
                        <a:pt x="567038" y="54292"/>
                        <a:pt x="672766" y="220980"/>
                        <a:pt x="698483" y="362903"/>
                      </a:cubicBezTo>
                      <a:cubicBezTo>
                        <a:pt x="725153" y="459105"/>
                        <a:pt x="710866" y="541020"/>
                        <a:pt x="698483" y="630555"/>
                      </a:cubicBezTo>
                      <a:cubicBezTo>
                        <a:pt x="674671" y="803910"/>
                        <a:pt x="625141" y="970597"/>
                        <a:pt x="583231" y="1140143"/>
                      </a:cubicBezTo>
                      <a:cubicBezTo>
                        <a:pt x="563228" y="1220153"/>
                        <a:pt x="520366" y="1390650"/>
                        <a:pt x="517508" y="1398270"/>
                      </a:cubicBezTo>
                      <a:cubicBezTo>
                        <a:pt x="512746" y="1383030"/>
                        <a:pt x="421306" y="1104900"/>
                        <a:pt x="346058" y="1001078"/>
                      </a:cubicBezTo>
                      <a:cubicBezTo>
                        <a:pt x="294623" y="930593"/>
                        <a:pt x="234616" y="866775"/>
                        <a:pt x="180323" y="799147"/>
                      </a:cubicBezTo>
                      <a:cubicBezTo>
                        <a:pt x="89836" y="686753"/>
                        <a:pt x="30781" y="561022"/>
                        <a:pt x="9826" y="417195"/>
                      </a:cubicBezTo>
                      <a:cubicBezTo>
                        <a:pt x="6016" y="390525"/>
                        <a:pt x="-1604" y="298133"/>
                        <a:pt x="301" y="2962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xmlns="" id="{E97D7F26-BD29-41F7-9D09-E078CCD25DE9}"/>
                    </a:ext>
                  </a:extLst>
                </p:cNvPr>
                <p:cNvSpPr/>
                <p:nvPr/>
              </p:nvSpPr>
              <p:spPr>
                <a:xfrm>
                  <a:off x="6825615" y="1352550"/>
                  <a:ext cx="704850" cy="1095375"/>
                </a:xfrm>
                <a:custGeom>
                  <a:avLst/>
                  <a:gdLst>
                    <a:gd name="connsiteX0" fmla="*/ 2857 w 704850"/>
                    <a:gd name="connsiteY0" fmla="*/ 218123 h 1095375"/>
                    <a:gd name="connsiteX1" fmla="*/ 0 w 704850"/>
                    <a:gd name="connsiteY1" fmla="*/ 177165 h 1095375"/>
                    <a:gd name="connsiteX2" fmla="*/ 152400 w 704850"/>
                    <a:gd name="connsiteY2" fmla="*/ 344805 h 1095375"/>
                    <a:gd name="connsiteX3" fmla="*/ 392430 w 704850"/>
                    <a:gd name="connsiteY3" fmla="*/ 510540 h 1095375"/>
                    <a:gd name="connsiteX4" fmla="*/ 462915 w 704850"/>
                    <a:gd name="connsiteY4" fmla="*/ 585788 h 1095375"/>
                    <a:gd name="connsiteX5" fmla="*/ 542925 w 704850"/>
                    <a:gd name="connsiteY5" fmla="*/ 692468 h 1095375"/>
                    <a:gd name="connsiteX6" fmla="*/ 540067 w 704850"/>
                    <a:gd name="connsiteY6" fmla="*/ 646748 h 1095375"/>
                    <a:gd name="connsiteX7" fmla="*/ 514350 w 704850"/>
                    <a:gd name="connsiteY7" fmla="*/ 476250 h 1095375"/>
                    <a:gd name="connsiteX8" fmla="*/ 409575 w 704850"/>
                    <a:gd name="connsiteY8" fmla="*/ 175260 h 1095375"/>
                    <a:gd name="connsiteX9" fmla="*/ 306705 w 704850"/>
                    <a:gd name="connsiteY9" fmla="*/ 0 h 1095375"/>
                    <a:gd name="connsiteX10" fmla="*/ 594360 w 704850"/>
                    <a:gd name="connsiteY10" fmla="*/ 214313 h 1095375"/>
                    <a:gd name="connsiteX11" fmla="*/ 689610 w 704850"/>
                    <a:gd name="connsiteY11" fmla="*/ 442913 h 1095375"/>
                    <a:gd name="connsiteX12" fmla="*/ 706755 w 704850"/>
                    <a:gd name="connsiteY12" fmla="*/ 809625 h 1095375"/>
                    <a:gd name="connsiteX13" fmla="*/ 698182 w 704850"/>
                    <a:gd name="connsiteY13" fmla="*/ 1100138 h 1095375"/>
                    <a:gd name="connsiteX14" fmla="*/ 661988 w 704850"/>
                    <a:gd name="connsiteY14" fmla="*/ 1033463 h 1095375"/>
                    <a:gd name="connsiteX15" fmla="*/ 469582 w 704850"/>
                    <a:gd name="connsiteY15" fmla="*/ 784860 h 1095375"/>
                    <a:gd name="connsiteX16" fmla="*/ 249555 w 704850"/>
                    <a:gd name="connsiteY16" fmla="*/ 642938 h 1095375"/>
                    <a:gd name="connsiteX17" fmla="*/ 27622 w 704850"/>
                    <a:gd name="connsiteY17" fmla="*/ 351473 h 1095375"/>
                    <a:gd name="connsiteX18" fmla="*/ 2857 w 704850"/>
                    <a:gd name="connsiteY18" fmla="*/ 218123 h 1095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04850" h="1095375">
                      <a:moveTo>
                        <a:pt x="2857" y="218123"/>
                      </a:moveTo>
                      <a:cubicBezTo>
                        <a:pt x="1905" y="206693"/>
                        <a:pt x="953" y="194310"/>
                        <a:pt x="0" y="177165"/>
                      </a:cubicBezTo>
                      <a:cubicBezTo>
                        <a:pt x="35242" y="232410"/>
                        <a:pt x="140970" y="336233"/>
                        <a:pt x="152400" y="344805"/>
                      </a:cubicBezTo>
                      <a:cubicBezTo>
                        <a:pt x="231457" y="401955"/>
                        <a:pt x="313372" y="430530"/>
                        <a:pt x="392430" y="510540"/>
                      </a:cubicBezTo>
                      <a:cubicBezTo>
                        <a:pt x="416242" y="535305"/>
                        <a:pt x="439103" y="561023"/>
                        <a:pt x="462915" y="585788"/>
                      </a:cubicBezTo>
                      <a:cubicBezTo>
                        <a:pt x="488632" y="620078"/>
                        <a:pt x="513397" y="654368"/>
                        <a:pt x="542925" y="692468"/>
                      </a:cubicBezTo>
                      <a:cubicBezTo>
                        <a:pt x="541972" y="672465"/>
                        <a:pt x="541972" y="660083"/>
                        <a:pt x="540067" y="646748"/>
                      </a:cubicBezTo>
                      <a:cubicBezTo>
                        <a:pt x="531495" y="589598"/>
                        <a:pt x="521017" y="533400"/>
                        <a:pt x="514350" y="476250"/>
                      </a:cubicBezTo>
                      <a:cubicBezTo>
                        <a:pt x="502920" y="367665"/>
                        <a:pt x="463867" y="268605"/>
                        <a:pt x="409575" y="175260"/>
                      </a:cubicBezTo>
                      <a:cubicBezTo>
                        <a:pt x="394335" y="150495"/>
                        <a:pt x="330517" y="30480"/>
                        <a:pt x="306705" y="0"/>
                      </a:cubicBezTo>
                      <a:cubicBezTo>
                        <a:pt x="398145" y="19050"/>
                        <a:pt x="520065" y="119063"/>
                        <a:pt x="594360" y="214313"/>
                      </a:cubicBezTo>
                      <a:cubicBezTo>
                        <a:pt x="646747" y="280035"/>
                        <a:pt x="674370" y="359092"/>
                        <a:pt x="689610" y="442913"/>
                      </a:cubicBezTo>
                      <a:cubicBezTo>
                        <a:pt x="711517" y="564833"/>
                        <a:pt x="709613" y="666750"/>
                        <a:pt x="706755" y="809625"/>
                      </a:cubicBezTo>
                      <a:cubicBezTo>
                        <a:pt x="709613" y="911543"/>
                        <a:pt x="709613" y="1000125"/>
                        <a:pt x="698182" y="1100138"/>
                      </a:cubicBezTo>
                      <a:cubicBezTo>
                        <a:pt x="692467" y="1085850"/>
                        <a:pt x="666750" y="1043940"/>
                        <a:pt x="661988" y="1033463"/>
                      </a:cubicBezTo>
                      <a:cubicBezTo>
                        <a:pt x="615315" y="937260"/>
                        <a:pt x="555307" y="851535"/>
                        <a:pt x="469582" y="784860"/>
                      </a:cubicBezTo>
                      <a:cubicBezTo>
                        <a:pt x="400050" y="731520"/>
                        <a:pt x="322897" y="689610"/>
                        <a:pt x="249555" y="642938"/>
                      </a:cubicBezTo>
                      <a:cubicBezTo>
                        <a:pt x="139065" y="573405"/>
                        <a:pt x="63817" y="478155"/>
                        <a:pt x="27622" y="351473"/>
                      </a:cubicBezTo>
                      <a:cubicBezTo>
                        <a:pt x="14288" y="308610"/>
                        <a:pt x="12382" y="262890"/>
                        <a:pt x="2857" y="2181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xmlns="" id="{7C59AC01-F1CA-4DC7-9405-703C37C1434A}"/>
                    </a:ext>
                  </a:extLst>
                </p:cNvPr>
                <p:cNvSpPr/>
                <p:nvPr/>
              </p:nvSpPr>
              <p:spPr>
                <a:xfrm>
                  <a:off x="6532245" y="1054343"/>
                  <a:ext cx="714375" cy="762000"/>
                </a:xfrm>
                <a:custGeom>
                  <a:avLst/>
                  <a:gdLst>
                    <a:gd name="connsiteX0" fmla="*/ 389573 w 714375"/>
                    <a:gd name="connsiteY0" fmla="*/ 182954 h 762000"/>
                    <a:gd name="connsiteX1" fmla="*/ 523875 w 714375"/>
                    <a:gd name="connsiteY1" fmla="*/ 292491 h 762000"/>
                    <a:gd name="connsiteX2" fmla="*/ 598170 w 714375"/>
                    <a:gd name="connsiteY2" fmla="*/ 420126 h 762000"/>
                    <a:gd name="connsiteX3" fmla="*/ 718185 w 714375"/>
                    <a:gd name="connsiteY3" fmla="*/ 768741 h 762000"/>
                    <a:gd name="connsiteX4" fmla="*/ 542925 w 714375"/>
                    <a:gd name="connsiteY4" fmla="*/ 647774 h 762000"/>
                    <a:gd name="connsiteX5" fmla="*/ 371475 w 714375"/>
                    <a:gd name="connsiteY5" fmla="*/ 474419 h 762000"/>
                    <a:gd name="connsiteX6" fmla="*/ 200977 w 714375"/>
                    <a:gd name="connsiteY6" fmla="*/ 235341 h 762000"/>
                    <a:gd name="connsiteX7" fmla="*/ 12383 w 714375"/>
                    <a:gd name="connsiteY7" fmla="*/ 13409 h 762000"/>
                    <a:gd name="connsiteX8" fmla="*/ 0 w 714375"/>
                    <a:gd name="connsiteY8" fmla="*/ 74 h 762000"/>
                    <a:gd name="connsiteX9" fmla="*/ 33338 w 714375"/>
                    <a:gd name="connsiteY9" fmla="*/ 9599 h 762000"/>
                    <a:gd name="connsiteX10" fmla="*/ 389573 w 714375"/>
                    <a:gd name="connsiteY10" fmla="*/ 182954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14375" h="762000">
                      <a:moveTo>
                        <a:pt x="389573" y="182954"/>
                      </a:moveTo>
                      <a:cubicBezTo>
                        <a:pt x="438150" y="214386"/>
                        <a:pt x="479108" y="242009"/>
                        <a:pt x="523875" y="292491"/>
                      </a:cubicBezTo>
                      <a:cubicBezTo>
                        <a:pt x="544830" y="315351"/>
                        <a:pt x="582930" y="390599"/>
                        <a:pt x="598170" y="420126"/>
                      </a:cubicBezTo>
                      <a:cubicBezTo>
                        <a:pt x="640080" y="535379"/>
                        <a:pt x="667702" y="656346"/>
                        <a:pt x="718185" y="768741"/>
                      </a:cubicBezTo>
                      <a:cubicBezTo>
                        <a:pt x="710565" y="763979"/>
                        <a:pt x="586740" y="685874"/>
                        <a:pt x="542925" y="647774"/>
                      </a:cubicBezTo>
                      <a:cubicBezTo>
                        <a:pt x="481965" y="593481"/>
                        <a:pt x="420052" y="540141"/>
                        <a:pt x="371475" y="474419"/>
                      </a:cubicBezTo>
                      <a:cubicBezTo>
                        <a:pt x="313373" y="396314"/>
                        <a:pt x="263842" y="310589"/>
                        <a:pt x="200977" y="235341"/>
                      </a:cubicBezTo>
                      <a:cubicBezTo>
                        <a:pt x="160020" y="185811"/>
                        <a:pt x="38100" y="35316"/>
                        <a:pt x="12383" y="13409"/>
                      </a:cubicBezTo>
                      <a:cubicBezTo>
                        <a:pt x="8572" y="9599"/>
                        <a:pt x="5715" y="5789"/>
                        <a:pt x="0" y="74"/>
                      </a:cubicBezTo>
                      <a:cubicBezTo>
                        <a:pt x="13335" y="-879"/>
                        <a:pt x="22860" y="7694"/>
                        <a:pt x="33338" y="9599"/>
                      </a:cubicBezTo>
                      <a:cubicBezTo>
                        <a:pt x="134302" y="53414"/>
                        <a:pt x="326708" y="138186"/>
                        <a:pt x="389573" y="1829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xmlns="" id="{9DB67CDF-5FDF-4A38-86F0-27FD5CA39524}"/>
                    </a:ext>
                  </a:extLst>
                </p:cNvPr>
                <p:cNvSpPr/>
                <p:nvPr/>
              </p:nvSpPr>
              <p:spPr>
                <a:xfrm>
                  <a:off x="4238350" y="5114741"/>
                  <a:ext cx="2571750" cy="695325"/>
                </a:xfrm>
                <a:custGeom>
                  <a:avLst/>
                  <a:gdLst>
                    <a:gd name="connsiteX0" fmla="*/ 2382477 w 2571750"/>
                    <a:gd name="connsiteY0" fmla="*/ 262121 h 695325"/>
                    <a:gd name="connsiteX1" fmla="*/ 2037672 w 2571750"/>
                    <a:gd name="connsiteY1" fmla="*/ 258311 h 695325"/>
                    <a:gd name="connsiteX2" fmla="*/ 1604285 w 2571750"/>
                    <a:gd name="connsiteY2" fmla="*/ 137343 h 695325"/>
                    <a:gd name="connsiteX3" fmla="*/ 1330917 w 2571750"/>
                    <a:gd name="connsiteY3" fmla="*/ 24948 h 695325"/>
                    <a:gd name="connsiteX4" fmla="*/ 938487 w 2571750"/>
                    <a:gd name="connsiteY4" fmla="*/ 23043 h 695325"/>
                    <a:gd name="connsiteX5" fmla="*/ 506052 w 2571750"/>
                    <a:gd name="connsiteY5" fmla="*/ 227830 h 695325"/>
                    <a:gd name="connsiteX6" fmla="*/ 5037 w 2571750"/>
                    <a:gd name="connsiteY6" fmla="*/ 582161 h 695325"/>
                    <a:gd name="connsiteX7" fmla="*/ 2180 w 2571750"/>
                    <a:gd name="connsiteY7" fmla="*/ 596448 h 695325"/>
                    <a:gd name="connsiteX8" fmla="*/ 86000 w 2571750"/>
                    <a:gd name="connsiteY8" fmla="*/ 691698 h 695325"/>
                    <a:gd name="connsiteX9" fmla="*/ 100287 w 2571750"/>
                    <a:gd name="connsiteY9" fmla="*/ 688840 h 695325"/>
                    <a:gd name="connsiteX10" fmla="*/ 148865 w 2571750"/>
                    <a:gd name="connsiteY10" fmla="*/ 640263 h 695325"/>
                    <a:gd name="connsiteX11" fmla="*/ 527007 w 2571750"/>
                    <a:gd name="connsiteY11" fmla="*/ 316413 h 695325"/>
                    <a:gd name="connsiteX12" fmla="*/ 745130 w 2571750"/>
                    <a:gd name="connsiteY12" fmla="*/ 189730 h 695325"/>
                    <a:gd name="connsiteX13" fmla="*/ 1154705 w 2571750"/>
                    <a:gd name="connsiteY13" fmla="*/ 157346 h 695325"/>
                    <a:gd name="connsiteX14" fmla="*/ 1388067 w 2571750"/>
                    <a:gd name="connsiteY14" fmla="*/ 287838 h 695325"/>
                    <a:gd name="connsiteX15" fmla="*/ 1625240 w 2571750"/>
                    <a:gd name="connsiteY15" fmla="*/ 448811 h 695325"/>
                    <a:gd name="connsiteX16" fmla="*/ 2085297 w 2571750"/>
                    <a:gd name="connsiteY16" fmla="*/ 506913 h 695325"/>
                    <a:gd name="connsiteX17" fmla="*/ 2282465 w 2571750"/>
                    <a:gd name="connsiteY17" fmla="*/ 431665 h 695325"/>
                    <a:gd name="connsiteX18" fmla="*/ 2575835 w 2571750"/>
                    <a:gd name="connsiteY18" fmla="*/ 243071 h 695325"/>
                    <a:gd name="connsiteX19" fmla="*/ 2382477 w 2571750"/>
                    <a:gd name="connsiteY19" fmla="*/ 262121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71750" h="695325">
                      <a:moveTo>
                        <a:pt x="2382477" y="262121"/>
                      </a:moveTo>
                      <a:cubicBezTo>
                        <a:pt x="2267225" y="272598"/>
                        <a:pt x="2151972" y="271646"/>
                        <a:pt x="2037672" y="258311"/>
                      </a:cubicBezTo>
                      <a:cubicBezTo>
                        <a:pt x="1887177" y="241165"/>
                        <a:pt x="1743350" y="198303"/>
                        <a:pt x="1604285" y="137343"/>
                      </a:cubicBezTo>
                      <a:cubicBezTo>
                        <a:pt x="1513797" y="97338"/>
                        <a:pt x="1425215" y="55428"/>
                        <a:pt x="1330917" y="24948"/>
                      </a:cubicBezTo>
                      <a:cubicBezTo>
                        <a:pt x="1200425" y="-16962"/>
                        <a:pt x="1072790" y="2088"/>
                        <a:pt x="938487" y="23043"/>
                      </a:cubicBezTo>
                      <a:cubicBezTo>
                        <a:pt x="763227" y="51618"/>
                        <a:pt x="506052" y="227830"/>
                        <a:pt x="506052" y="227830"/>
                      </a:cubicBezTo>
                      <a:cubicBezTo>
                        <a:pt x="331745" y="336415"/>
                        <a:pt x="166962" y="457383"/>
                        <a:pt x="5037" y="582161"/>
                      </a:cubicBezTo>
                      <a:cubicBezTo>
                        <a:pt x="-1630" y="587876"/>
                        <a:pt x="-678" y="589781"/>
                        <a:pt x="2180" y="596448"/>
                      </a:cubicBezTo>
                      <a:cubicBezTo>
                        <a:pt x="15515" y="624071"/>
                        <a:pt x="80285" y="679315"/>
                        <a:pt x="86000" y="691698"/>
                      </a:cubicBezTo>
                      <a:cubicBezTo>
                        <a:pt x="92667" y="699318"/>
                        <a:pt x="96477" y="693603"/>
                        <a:pt x="100287" y="688840"/>
                      </a:cubicBezTo>
                      <a:cubicBezTo>
                        <a:pt x="116480" y="672648"/>
                        <a:pt x="132672" y="656456"/>
                        <a:pt x="148865" y="640263"/>
                      </a:cubicBezTo>
                      <a:cubicBezTo>
                        <a:pt x="266022" y="525011"/>
                        <a:pt x="524150" y="315461"/>
                        <a:pt x="527007" y="316413"/>
                      </a:cubicBezTo>
                      <a:cubicBezTo>
                        <a:pt x="528912" y="314508"/>
                        <a:pt x="667025" y="213543"/>
                        <a:pt x="745130" y="189730"/>
                      </a:cubicBezTo>
                      <a:cubicBezTo>
                        <a:pt x="938487" y="128771"/>
                        <a:pt x="997542" y="122103"/>
                        <a:pt x="1154705" y="157346"/>
                      </a:cubicBezTo>
                      <a:cubicBezTo>
                        <a:pt x="1243287" y="177348"/>
                        <a:pt x="1314725" y="236403"/>
                        <a:pt x="1388067" y="287838"/>
                      </a:cubicBezTo>
                      <a:cubicBezTo>
                        <a:pt x="1466172" y="343083"/>
                        <a:pt x="1541420" y="402138"/>
                        <a:pt x="1625240" y="448811"/>
                      </a:cubicBezTo>
                      <a:cubicBezTo>
                        <a:pt x="1770972" y="530726"/>
                        <a:pt x="1924325" y="550728"/>
                        <a:pt x="2085297" y="506913"/>
                      </a:cubicBezTo>
                      <a:cubicBezTo>
                        <a:pt x="2157687" y="488815"/>
                        <a:pt x="2238650" y="455478"/>
                        <a:pt x="2282465" y="431665"/>
                      </a:cubicBezTo>
                      <a:cubicBezTo>
                        <a:pt x="2385335" y="380230"/>
                        <a:pt x="2481537" y="316413"/>
                        <a:pt x="2575835" y="243071"/>
                      </a:cubicBezTo>
                      <a:cubicBezTo>
                        <a:pt x="2555832" y="243071"/>
                        <a:pt x="2429150" y="257358"/>
                        <a:pt x="2382477" y="26212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7534E783-FCB8-476B-B4D4-E5F92B4643B2}"/>
                </a:ext>
              </a:extLst>
            </p:cNvPr>
            <p:cNvSpPr/>
            <p:nvPr/>
          </p:nvSpPr>
          <p:spPr>
            <a:xfrm>
              <a:off x="5179567" y="1574261"/>
              <a:ext cx="1820008" cy="1251877"/>
            </a:xfrm>
            <a:custGeom>
              <a:avLst/>
              <a:gdLst>
                <a:gd name="connsiteX0" fmla="*/ 1276335 w 1820008"/>
                <a:gd name="connsiteY0" fmla="*/ 491986 h 1251877"/>
                <a:gd name="connsiteX1" fmla="*/ 1161002 w 1820008"/>
                <a:gd name="connsiteY1" fmla="*/ 1076858 h 1251877"/>
                <a:gd name="connsiteX2" fmla="*/ 1274159 w 1820008"/>
                <a:gd name="connsiteY2" fmla="*/ 1078668 h 1251877"/>
                <a:gd name="connsiteX3" fmla="*/ 1276335 w 1820008"/>
                <a:gd name="connsiteY3" fmla="*/ 491986 h 1251877"/>
                <a:gd name="connsiteX4" fmla="*/ 894179 w 1820008"/>
                <a:gd name="connsiteY4" fmla="*/ 0 h 1251877"/>
                <a:gd name="connsiteX5" fmla="*/ 1237833 w 1820008"/>
                <a:gd name="connsiteY5" fmla="*/ 244175 h 1251877"/>
                <a:gd name="connsiteX6" fmla="*/ 1448094 w 1820008"/>
                <a:gd name="connsiteY6" fmla="*/ 178610 h 1251877"/>
                <a:gd name="connsiteX7" fmla="*/ 1820008 w 1820008"/>
                <a:gd name="connsiteY7" fmla="*/ 550524 h 1251877"/>
                <a:gd name="connsiteX8" fmla="*/ 1448094 w 1820008"/>
                <a:gd name="connsiteY8" fmla="*/ 922438 h 1251877"/>
                <a:gd name="connsiteX9" fmla="*/ 1424354 w 1820008"/>
                <a:gd name="connsiteY9" fmla="*/ 921308 h 1251877"/>
                <a:gd name="connsiteX10" fmla="*/ 1424354 w 1820008"/>
                <a:gd name="connsiteY10" fmla="*/ 1251877 h 1251877"/>
                <a:gd name="connsiteX11" fmla="*/ 1278169 w 1820008"/>
                <a:gd name="connsiteY11" fmla="*/ 1251877 h 1251877"/>
                <a:gd name="connsiteX12" fmla="*/ 1274273 w 1820008"/>
                <a:gd name="connsiteY12" fmla="*/ 1079154 h 1251877"/>
                <a:gd name="connsiteX13" fmla="*/ 1221431 w 1820008"/>
                <a:gd name="connsiteY13" fmla="*/ 1079154 h 1251877"/>
                <a:gd name="connsiteX14" fmla="*/ 1217535 w 1820008"/>
                <a:gd name="connsiteY14" fmla="*/ 1251877 h 1251877"/>
                <a:gd name="connsiteX15" fmla="*/ 1010535 w 1820008"/>
                <a:gd name="connsiteY15" fmla="*/ 1251877 h 1251877"/>
                <a:gd name="connsiteX16" fmla="*/ 1004803 w 1820008"/>
                <a:gd name="connsiteY16" fmla="*/ 964323 h 1251877"/>
                <a:gd name="connsiteX17" fmla="*/ 1004666 w 1820008"/>
                <a:gd name="connsiteY17" fmla="*/ 964323 h 1251877"/>
                <a:gd name="connsiteX18" fmla="*/ 1069075 w 1820008"/>
                <a:gd name="connsiteY18" fmla="*/ 868160 h 1251877"/>
                <a:gd name="connsiteX19" fmla="*/ 1055247 w 1820008"/>
                <a:gd name="connsiteY19" fmla="*/ 529337 h 1251877"/>
                <a:gd name="connsiteX20" fmla="*/ 1044736 w 1820008"/>
                <a:gd name="connsiteY20" fmla="*/ 520182 h 1251877"/>
                <a:gd name="connsiteX21" fmla="*/ 1037302 w 1820008"/>
                <a:gd name="connsiteY21" fmla="*/ 522863 h 1251877"/>
                <a:gd name="connsiteX22" fmla="*/ 1034397 w 1820008"/>
                <a:gd name="connsiteY22" fmla="*/ 528972 h 1251877"/>
                <a:gd name="connsiteX23" fmla="*/ 1034397 w 1820008"/>
                <a:gd name="connsiteY23" fmla="*/ 761255 h 1251877"/>
                <a:gd name="connsiteX24" fmla="*/ 1023311 w 1820008"/>
                <a:gd name="connsiteY24" fmla="*/ 770909 h 1251877"/>
                <a:gd name="connsiteX25" fmla="*/ 1012225 w 1820008"/>
                <a:gd name="connsiteY25" fmla="*/ 761255 h 1251877"/>
                <a:gd name="connsiteX26" fmla="*/ 1012225 w 1820008"/>
                <a:gd name="connsiteY26" fmla="*/ 528956 h 1251877"/>
                <a:gd name="connsiteX27" fmla="*/ 1009328 w 1820008"/>
                <a:gd name="connsiteY27" fmla="*/ 522863 h 1251877"/>
                <a:gd name="connsiteX28" fmla="*/ 1001894 w 1820008"/>
                <a:gd name="connsiteY28" fmla="*/ 520182 h 1251877"/>
                <a:gd name="connsiteX29" fmla="*/ 994462 w 1820008"/>
                <a:gd name="connsiteY29" fmla="*/ 522863 h 1251877"/>
                <a:gd name="connsiteX30" fmla="*/ 991946 w 1820008"/>
                <a:gd name="connsiteY30" fmla="*/ 528151 h 1251877"/>
                <a:gd name="connsiteX31" fmla="*/ 991946 w 1820008"/>
                <a:gd name="connsiteY31" fmla="*/ 763449 h 1251877"/>
                <a:gd name="connsiteX32" fmla="*/ 980860 w 1820008"/>
                <a:gd name="connsiteY32" fmla="*/ 773104 h 1251877"/>
                <a:gd name="connsiteX33" fmla="*/ 969774 w 1820008"/>
                <a:gd name="connsiteY33" fmla="*/ 763449 h 1251877"/>
                <a:gd name="connsiteX34" fmla="*/ 969774 w 1820008"/>
                <a:gd name="connsiteY34" fmla="*/ 527800 h 1251877"/>
                <a:gd name="connsiteX35" fmla="*/ 967426 w 1820008"/>
                <a:gd name="connsiteY35" fmla="*/ 522863 h 1251877"/>
                <a:gd name="connsiteX36" fmla="*/ 959994 w 1820008"/>
                <a:gd name="connsiteY36" fmla="*/ 520182 h 1251877"/>
                <a:gd name="connsiteX37" fmla="*/ 952560 w 1820008"/>
                <a:gd name="connsiteY37" fmla="*/ 522863 h 1251877"/>
                <a:gd name="connsiteX38" fmla="*/ 949497 w 1820008"/>
                <a:gd name="connsiteY38" fmla="*/ 529307 h 1251877"/>
                <a:gd name="connsiteX39" fmla="*/ 949497 w 1820008"/>
                <a:gd name="connsiteY39" fmla="*/ 763545 h 1251877"/>
                <a:gd name="connsiteX40" fmla="*/ 938410 w 1820008"/>
                <a:gd name="connsiteY40" fmla="*/ 773200 h 1251877"/>
                <a:gd name="connsiteX41" fmla="*/ 927324 w 1820008"/>
                <a:gd name="connsiteY41" fmla="*/ 763545 h 1251877"/>
                <a:gd name="connsiteX42" fmla="*/ 927324 w 1820008"/>
                <a:gd name="connsiteY42" fmla="*/ 528622 h 1251877"/>
                <a:gd name="connsiteX43" fmla="*/ 924586 w 1820008"/>
                <a:gd name="connsiteY43" fmla="*/ 522863 h 1251877"/>
                <a:gd name="connsiteX44" fmla="*/ 917152 w 1820008"/>
                <a:gd name="connsiteY44" fmla="*/ 520182 h 1251877"/>
                <a:gd name="connsiteX45" fmla="*/ 906641 w 1820008"/>
                <a:gd name="connsiteY45" fmla="*/ 529337 h 1251877"/>
                <a:gd name="connsiteX46" fmla="*/ 890530 w 1820008"/>
                <a:gd name="connsiteY46" fmla="*/ 868160 h 1251877"/>
                <a:gd name="connsiteX47" fmla="*/ 954939 w 1820008"/>
                <a:gd name="connsiteY47" fmla="*/ 964323 h 1251877"/>
                <a:gd name="connsiteX48" fmla="*/ 954801 w 1820008"/>
                <a:gd name="connsiteY48" fmla="*/ 964323 h 1251877"/>
                <a:gd name="connsiteX49" fmla="*/ 949070 w 1820008"/>
                <a:gd name="connsiteY49" fmla="*/ 1251877 h 1251877"/>
                <a:gd name="connsiteX50" fmla="*/ 713261 w 1820008"/>
                <a:gd name="connsiteY50" fmla="*/ 1251877 h 1251877"/>
                <a:gd name="connsiteX51" fmla="*/ 706776 w 1820008"/>
                <a:gd name="connsiteY51" fmla="*/ 926486 h 1251877"/>
                <a:gd name="connsiteX52" fmla="*/ 697914 w 1820008"/>
                <a:gd name="connsiteY52" fmla="*/ 926486 h 1251877"/>
                <a:gd name="connsiteX53" fmla="*/ 729891 w 1820008"/>
                <a:gd name="connsiteY53" fmla="*/ 914256 h 1251877"/>
                <a:gd name="connsiteX54" fmla="*/ 809006 w 1820008"/>
                <a:gd name="connsiteY54" fmla="*/ 727698 h 1251877"/>
                <a:gd name="connsiteX55" fmla="*/ 684890 w 1820008"/>
                <a:gd name="connsiteY55" fmla="*/ 514665 h 1251877"/>
                <a:gd name="connsiteX56" fmla="*/ 551221 w 1820008"/>
                <a:gd name="connsiteY56" fmla="*/ 723043 h 1251877"/>
                <a:gd name="connsiteX57" fmla="*/ 634765 w 1820008"/>
                <a:gd name="connsiteY57" fmla="*/ 914424 h 1251877"/>
                <a:gd name="connsiteX58" fmla="*/ 666746 w 1820008"/>
                <a:gd name="connsiteY58" fmla="*/ 926486 h 1251877"/>
                <a:gd name="connsiteX59" fmla="*/ 653447 w 1820008"/>
                <a:gd name="connsiteY59" fmla="*/ 926486 h 1251877"/>
                <a:gd name="connsiteX60" fmla="*/ 646962 w 1820008"/>
                <a:gd name="connsiteY60" fmla="*/ 1251877 h 1251877"/>
                <a:gd name="connsiteX61" fmla="*/ 416002 w 1820008"/>
                <a:gd name="connsiteY61" fmla="*/ 1251877 h 1251877"/>
                <a:gd name="connsiteX62" fmla="*/ 416002 w 1820008"/>
                <a:gd name="connsiteY62" fmla="*/ 920177 h 1251877"/>
                <a:gd name="connsiteX63" fmla="*/ 371915 w 1820008"/>
                <a:gd name="connsiteY63" fmla="*/ 922438 h 1251877"/>
                <a:gd name="connsiteX64" fmla="*/ 0 w 1820008"/>
                <a:gd name="connsiteY64" fmla="*/ 550524 h 1251877"/>
                <a:gd name="connsiteX65" fmla="*/ 371915 w 1820008"/>
                <a:gd name="connsiteY65" fmla="*/ 178610 h 1251877"/>
                <a:gd name="connsiteX66" fmla="*/ 557308 w 1820008"/>
                <a:gd name="connsiteY66" fmla="*/ 228349 h 1251877"/>
                <a:gd name="connsiteX67" fmla="*/ 894179 w 1820008"/>
                <a:gd name="connsiteY67" fmla="*/ 0 h 1251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820008" h="1251877">
                  <a:moveTo>
                    <a:pt x="1276335" y="491986"/>
                  </a:moveTo>
                  <a:cubicBezTo>
                    <a:pt x="1187116" y="495004"/>
                    <a:pt x="1147945" y="822146"/>
                    <a:pt x="1161002" y="1076858"/>
                  </a:cubicBezTo>
                  <a:cubicBezTo>
                    <a:pt x="1195094" y="1081083"/>
                    <a:pt x="1237891" y="1078065"/>
                    <a:pt x="1274159" y="1078668"/>
                  </a:cubicBezTo>
                  <a:cubicBezTo>
                    <a:pt x="1279962" y="861379"/>
                    <a:pt x="1283589" y="493797"/>
                    <a:pt x="1276335" y="491986"/>
                  </a:cubicBezTo>
                  <a:close/>
                  <a:moveTo>
                    <a:pt x="894179" y="0"/>
                  </a:moveTo>
                  <a:cubicBezTo>
                    <a:pt x="1053570" y="0"/>
                    <a:pt x="1188093" y="101739"/>
                    <a:pt x="1237833" y="244175"/>
                  </a:cubicBezTo>
                  <a:cubicBezTo>
                    <a:pt x="1297745" y="202350"/>
                    <a:pt x="1370093" y="178610"/>
                    <a:pt x="1448094" y="178610"/>
                  </a:cubicBezTo>
                  <a:cubicBezTo>
                    <a:pt x="1653834" y="178610"/>
                    <a:pt x="1820008" y="344784"/>
                    <a:pt x="1820008" y="550524"/>
                  </a:cubicBezTo>
                  <a:cubicBezTo>
                    <a:pt x="1820008" y="756264"/>
                    <a:pt x="1653834" y="922438"/>
                    <a:pt x="1448094" y="922438"/>
                  </a:cubicBezTo>
                  <a:cubicBezTo>
                    <a:pt x="1440180" y="922438"/>
                    <a:pt x="1432268" y="921308"/>
                    <a:pt x="1424354" y="921308"/>
                  </a:cubicBezTo>
                  <a:lnTo>
                    <a:pt x="1424354" y="1251877"/>
                  </a:lnTo>
                  <a:lnTo>
                    <a:pt x="1278169" y="1251877"/>
                  </a:lnTo>
                  <a:lnTo>
                    <a:pt x="1274273" y="1079154"/>
                  </a:lnTo>
                  <a:lnTo>
                    <a:pt x="1221431" y="1079154"/>
                  </a:lnTo>
                  <a:lnTo>
                    <a:pt x="1217535" y="1251877"/>
                  </a:lnTo>
                  <a:lnTo>
                    <a:pt x="1010535" y="1251877"/>
                  </a:lnTo>
                  <a:lnTo>
                    <a:pt x="1004803" y="964323"/>
                  </a:lnTo>
                  <a:lnTo>
                    <a:pt x="1004666" y="964323"/>
                  </a:lnTo>
                  <a:cubicBezTo>
                    <a:pt x="1026136" y="932269"/>
                    <a:pt x="1069229" y="887114"/>
                    <a:pt x="1069075" y="868160"/>
                  </a:cubicBezTo>
                  <a:lnTo>
                    <a:pt x="1055247" y="529337"/>
                  </a:lnTo>
                  <a:cubicBezTo>
                    <a:pt x="1055247" y="524281"/>
                    <a:pt x="1050542" y="520182"/>
                    <a:pt x="1044736" y="520182"/>
                  </a:cubicBezTo>
                  <a:cubicBezTo>
                    <a:pt x="1041833" y="520182"/>
                    <a:pt x="1039205" y="521207"/>
                    <a:pt x="1037302" y="522863"/>
                  </a:cubicBezTo>
                  <a:lnTo>
                    <a:pt x="1034397" y="528972"/>
                  </a:lnTo>
                  <a:lnTo>
                    <a:pt x="1034397" y="761255"/>
                  </a:lnTo>
                  <a:cubicBezTo>
                    <a:pt x="1034397" y="766587"/>
                    <a:pt x="1029434" y="770909"/>
                    <a:pt x="1023311" y="770909"/>
                  </a:cubicBezTo>
                  <a:cubicBezTo>
                    <a:pt x="1017188" y="770909"/>
                    <a:pt x="1012225" y="766587"/>
                    <a:pt x="1012225" y="761255"/>
                  </a:cubicBezTo>
                  <a:cubicBezTo>
                    <a:pt x="1012225" y="683821"/>
                    <a:pt x="1012225" y="606388"/>
                    <a:pt x="1012225" y="528956"/>
                  </a:cubicBezTo>
                  <a:lnTo>
                    <a:pt x="1009328" y="522863"/>
                  </a:lnTo>
                  <a:cubicBezTo>
                    <a:pt x="1007425" y="521207"/>
                    <a:pt x="1004798" y="520182"/>
                    <a:pt x="1001894" y="520182"/>
                  </a:cubicBezTo>
                  <a:cubicBezTo>
                    <a:pt x="998992" y="520182"/>
                    <a:pt x="996364" y="521207"/>
                    <a:pt x="994462" y="522863"/>
                  </a:cubicBezTo>
                  <a:lnTo>
                    <a:pt x="991946" y="528151"/>
                  </a:lnTo>
                  <a:lnTo>
                    <a:pt x="991946" y="763449"/>
                  </a:lnTo>
                  <a:cubicBezTo>
                    <a:pt x="991946" y="768781"/>
                    <a:pt x="986983" y="773104"/>
                    <a:pt x="980860" y="773104"/>
                  </a:cubicBezTo>
                  <a:cubicBezTo>
                    <a:pt x="974737" y="773104"/>
                    <a:pt x="969774" y="768781"/>
                    <a:pt x="969774" y="763449"/>
                  </a:cubicBezTo>
                  <a:cubicBezTo>
                    <a:pt x="969774" y="684899"/>
                    <a:pt x="969774" y="606349"/>
                    <a:pt x="969774" y="527800"/>
                  </a:cubicBezTo>
                  <a:lnTo>
                    <a:pt x="967426" y="522863"/>
                  </a:lnTo>
                  <a:cubicBezTo>
                    <a:pt x="965525" y="521207"/>
                    <a:pt x="962896" y="520182"/>
                    <a:pt x="959994" y="520182"/>
                  </a:cubicBezTo>
                  <a:cubicBezTo>
                    <a:pt x="957090" y="520182"/>
                    <a:pt x="954463" y="521207"/>
                    <a:pt x="952560" y="522863"/>
                  </a:cubicBezTo>
                  <a:lnTo>
                    <a:pt x="949497" y="529307"/>
                  </a:lnTo>
                  <a:lnTo>
                    <a:pt x="949497" y="763545"/>
                  </a:lnTo>
                  <a:cubicBezTo>
                    <a:pt x="949497" y="768877"/>
                    <a:pt x="944533" y="773200"/>
                    <a:pt x="938410" y="773200"/>
                  </a:cubicBezTo>
                  <a:cubicBezTo>
                    <a:pt x="932287" y="773200"/>
                    <a:pt x="927324" y="768877"/>
                    <a:pt x="927324" y="763545"/>
                  </a:cubicBezTo>
                  <a:cubicBezTo>
                    <a:pt x="927324" y="685237"/>
                    <a:pt x="927324" y="606929"/>
                    <a:pt x="927324" y="528622"/>
                  </a:cubicBezTo>
                  <a:lnTo>
                    <a:pt x="924586" y="522863"/>
                  </a:lnTo>
                  <a:cubicBezTo>
                    <a:pt x="922683" y="521207"/>
                    <a:pt x="920055" y="520182"/>
                    <a:pt x="917152" y="520182"/>
                  </a:cubicBezTo>
                  <a:cubicBezTo>
                    <a:pt x="911347" y="520182"/>
                    <a:pt x="906641" y="524281"/>
                    <a:pt x="906641" y="529337"/>
                  </a:cubicBezTo>
                  <a:lnTo>
                    <a:pt x="890530" y="868160"/>
                  </a:lnTo>
                  <a:cubicBezTo>
                    <a:pt x="889436" y="885476"/>
                    <a:pt x="933469" y="932269"/>
                    <a:pt x="954939" y="964323"/>
                  </a:cubicBezTo>
                  <a:lnTo>
                    <a:pt x="954801" y="964323"/>
                  </a:lnTo>
                  <a:lnTo>
                    <a:pt x="949070" y="1251877"/>
                  </a:lnTo>
                  <a:lnTo>
                    <a:pt x="713261" y="1251877"/>
                  </a:lnTo>
                  <a:lnTo>
                    <a:pt x="706776" y="926486"/>
                  </a:lnTo>
                  <a:lnTo>
                    <a:pt x="697914" y="926486"/>
                  </a:lnTo>
                  <a:lnTo>
                    <a:pt x="729891" y="914256"/>
                  </a:lnTo>
                  <a:cubicBezTo>
                    <a:pt x="775050" y="879308"/>
                    <a:pt x="810352" y="799750"/>
                    <a:pt x="809006" y="727698"/>
                  </a:cubicBezTo>
                  <a:cubicBezTo>
                    <a:pt x="807210" y="631628"/>
                    <a:pt x="763116" y="513237"/>
                    <a:pt x="684890" y="514665"/>
                  </a:cubicBezTo>
                  <a:cubicBezTo>
                    <a:pt x="606663" y="516093"/>
                    <a:pt x="549426" y="615953"/>
                    <a:pt x="551221" y="723043"/>
                  </a:cubicBezTo>
                  <a:cubicBezTo>
                    <a:pt x="552568" y="803360"/>
                    <a:pt x="589139" y="880531"/>
                    <a:pt x="634765" y="914424"/>
                  </a:cubicBezTo>
                  <a:lnTo>
                    <a:pt x="666746" y="926486"/>
                  </a:lnTo>
                  <a:lnTo>
                    <a:pt x="653447" y="926486"/>
                  </a:lnTo>
                  <a:lnTo>
                    <a:pt x="646962" y="1251877"/>
                  </a:lnTo>
                  <a:lnTo>
                    <a:pt x="416002" y="1251877"/>
                  </a:lnTo>
                  <a:lnTo>
                    <a:pt x="416002" y="920177"/>
                  </a:lnTo>
                  <a:cubicBezTo>
                    <a:pt x="402437" y="921308"/>
                    <a:pt x="386611" y="922438"/>
                    <a:pt x="371915" y="922438"/>
                  </a:cubicBezTo>
                  <a:cubicBezTo>
                    <a:pt x="166176" y="922438"/>
                    <a:pt x="0" y="756264"/>
                    <a:pt x="0" y="550524"/>
                  </a:cubicBezTo>
                  <a:cubicBezTo>
                    <a:pt x="0" y="344784"/>
                    <a:pt x="166176" y="178610"/>
                    <a:pt x="371915" y="178610"/>
                  </a:cubicBezTo>
                  <a:cubicBezTo>
                    <a:pt x="439742" y="178610"/>
                    <a:pt x="503046" y="196697"/>
                    <a:pt x="557308" y="228349"/>
                  </a:cubicBezTo>
                  <a:cubicBezTo>
                    <a:pt x="610438" y="94957"/>
                    <a:pt x="741569" y="0"/>
                    <a:pt x="89417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B3DEB9BE-B55D-4A4C-9369-63A1D79A3AFE}"/>
                </a:ext>
              </a:extLst>
            </p:cNvPr>
            <p:cNvSpPr/>
            <p:nvPr/>
          </p:nvSpPr>
          <p:spPr>
            <a:xfrm>
              <a:off x="5588302" y="3240967"/>
              <a:ext cx="1002539" cy="282880"/>
            </a:xfrm>
            <a:custGeom>
              <a:avLst/>
              <a:gdLst>
                <a:gd name="connsiteX0" fmla="*/ 579827 w 957777"/>
                <a:gd name="connsiteY0" fmla="*/ 118150 h 270249"/>
                <a:gd name="connsiteX1" fmla="*/ 566305 w 957777"/>
                <a:gd name="connsiteY1" fmla="*/ 124384 h 270249"/>
                <a:gd name="connsiteX2" fmla="*/ 561222 w 957777"/>
                <a:gd name="connsiteY2" fmla="*/ 140975 h 270249"/>
                <a:gd name="connsiteX3" fmla="*/ 565537 w 957777"/>
                <a:gd name="connsiteY3" fmla="*/ 172334 h 270249"/>
                <a:gd name="connsiteX4" fmla="*/ 575799 w 957777"/>
                <a:gd name="connsiteY4" fmla="*/ 207529 h 270249"/>
                <a:gd name="connsiteX5" fmla="*/ 595171 w 957777"/>
                <a:gd name="connsiteY5" fmla="*/ 223257 h 270249"/>
                <a:gd name="connsiteX6" fmla="*/ 612241 w 957777"/>
                <a:gd name="connsiteY6" fmla="*/ 201584 h 270249"/>
                <a:gd name="connsiteX7" fmla="*/ 607926 w 957777"/>
                <a:gd name="connsiteY7" fmla="*/ 164950 h 270249"/>
                <a:gd name="connsiteX8" fmla="*/ 597472 w 957777"/>
                <a:gd name="connsiteY8" fmla="*/ 131577 h 270249"/>
                <a:gd name="connsiteX9" fmla="*/ 579827 w 957777"/>
                <a:gd name="connsiteY9" fmla="*/ 118150 h 270249"/>
                <a:gd name="connsiteX10" fmla="*/ 342659 w 957777"/>
                <a:gd name="connsiteY10" fmla="*/ 118150 h 270249"/>
                <a:gd name="connsiteX11" fmla="*/ 329137 w 957777"/>
                <a:gd name="connsiteY11" fmla="*/ 124384 h 270249"/>
                <a:gd name="connsiteX12" fmla="*/ 324054 w 957777"/>
                <a:gd name="connsiteY12" fmla="*/ 140975 h 270249"/>
                <a:gd name="connsiteX13" fmla="*/ 328369 w 957777"/>
                <a:gd name="connsiteY13" fmla="*/ 172334 h 270249"/>
                <a:gd name="connsiteX14" fmla="*/ 338631 w 957777"/>
                <a:gd name="connsiteY14" fmla="*/ 207529 h 270249"/>
                <a:gd name="connsiteX15" fmla="*/ 358003 w 957777"/>
                <a:gd name="connsiteY15" fmla="*/ 223257 h 270249"/>
                <a:gd name="connsiteX16" fmla="*/ 375073 w 957777"/>
                <a:gd name="connsiteY16" fmla="*/ 201584 h 270249"/>
                <a:gd name="connsiteX17" fmla="*/ 370758 w 957777"/>
                <a:gd name="connsiteY17" fmla="*/ 164950 h 270249"/>
                <a:gd name="connsiteX18" fmla="*/ 360305 w 957777"/>
                <a:gd name="connsiteY18" fmla="*/ 131577 h 270249"/>
                <a:gd name="connsiteX19" fmla="*/ 342659 w 957777"/>
                <a:gd name="connsiteY19" fmla="*/ 118150 h 270249"/>
                <a:gd name="connsiteX20" fmla="*/ 833681 w 957777"/>
                <a:gd name="connsiteY20" fmla="*/ 115081 h 270249"/>
                <a:gd name="connsiteX21" fmla="*/ 813926 w 957777"/>
                <a:gd name="connsiteY21" fmla="*/ 128315 h 270249"/>
                <a:gd name="connsiteX22" fmla="*/ 804144 w 957777"/>
                <a:gd name="connsiteY22" fmla="*/ 174731 h 270249"/>
                <a:gd name="connsiteX23" fmla="*/ 813542 w 957777"/>
                <a:gd name="connsiteY23" fmla="*/ 214051 h 270249"/>
                <a:gd name="connsiteX24" fmla="*/ 831763 w 957777"/>
                <a:gd name="connsiteY24" fmla="*/ 223641 h 270249"/>
                <a:gd name="connsiteX25" fmla="*/ 849888 w 957777"/>
                <a:gd name="connsiteY25" fmla="*/ 209160 h 270249"/>
                <a:gd name="connsiteX26" fmla="*/ 855547 w 957777"/>
                <a:gd name="connsiteY26" fmla="*/ 162457 h 270249"/>
                <a:gd name="connsiteX27" fmla="*/ 848833 w 957777"/>
                <a:gd name="connsiteY27" fmla="*/ 123137 h 270249"/>
                <a:gd name="connsiteX28" fmla="*/ 833681 w 957777"/>
                <a:gd name="connsiteY28" fmla="*/ 115081 h 270249"/>
                <a:gd name="connsiteX29" fmla="*/ 595171 w 957777"/>
                <a:gd name="connsiteY29" fmla="*/ 73844 h 270249"/>
                <a:gd name="connsiteX30" fmla="*/ 656739 w 957777"/>
                <a:gd name="connsiteY30" fmla="*/ 92065 h 270249"/>
                <a:gd name="connsiteX31" fmla="*/ 687235 w 957777"/>
                <a:gd name="connsiteY31" fmla="*/ 126014 h 270249"/>
                <a:gd name="connsiteX32" fmla="*/ 699127 w 957777"/>
                <a:gd name="connsiteY32" fmla="*/ 171662 h 270249"/>
                <a:gd name="connsiteX33" fmla="*/ 660958 w 957777"/>
                <a:gd name="connsiteY33" fmla="*/ 242438 h 270249"/>
                <a:gd name="connsiteX34" fmla="*/ 577525 w 957777"/>
                <a:gd name="connsiteY34" fmla="*/ 270249 h 270249"/>
                <a:gd name="connsiteX35" fmla="*/ 503298 w 957777"/>
                <a:gd name="connsiteY35" fmla="*/ 244164 h 270249"/>
                <a:gd name="connsiteX36" fmla="*/ 475678 w 957777"/>
                <a:gd name="connsiteY36" fmla="*/ 178184 h 270249"/>
                <a:gd name="connsiteX37" fmla="*/ 509436 w 957777"/>
                <a:gd name="connsiteY37" fmla="*/ 104149 h 270249"/>
                <a:gd name="connsiteX38" fmla="*/ 595171 w 957777"/>
                <a:gd name="connsiteY38" fmla="*/ 73844 h 270249"/>
                <a:gd name="connsiteX39" fmla="*/ 358003 w 957777"/>
                <a:gd name="connsiteY39" fmla="*/ 73844 h 270249"/>
                <a:gd name="connsiteX40" fmla="*/ 419571 w 957777"/>
                <a:gd name="connsiteY40" fmla="*/ 92065 h 270249"/>
                <a:gd name="connsiteX41" fmla="*/ 450067 w 957777"/>
                <a:gd name="connsiteY41" fmla="*/ 126014 h 270249"/>
                <a:gd name="connsiteX42" fmla="*/ 461959 w 957777"/>
                <a:gd name="connsiteY42" fmla="*/ 171662 h 270249"/>
                <a:gd name="connsiteX43" fmla="*/ 423791 w 957777"/>
                <a:gd name="connsiteY43" fmla="*/ 242438 h 270249"/>
                <a:gd name="connsiteX44" fmla="*/ 340357 w 957777"/>
                <a:gd name="connsiteY44" fmla="*/ 270249 h 270249"/>
                <a:gd name="connsiteX45" fmla="*/ 266130 w 957777"/>
                <a:gd name="connsiteY45" fmla="*/ 244164 h 270249"/>
                <a:gd name="connsiteX46" fmla="*/ 238510 w 957777"/>
                <a:gd name="connsiteY46" fmla="*/ 178184 h 270249"/>
                <a:gd name="connsiteX47" fmla="*/ 272268 w 957777"/>
                <a:gd name="connsiteY47" fmla="*/ 104149 h 270249"/>
                <a:gd name="connsiteX48" fmla="*/ 358003 w 957777"/>
                <a:gd name="connsiteY48" fmla="*/ 73844 h 270249"/>
                <a:gd name="connsiteX49" fmla="*/ 921334 w 957777"/>
                <a:gd name="connsiteY49" fmla="*/ 2877 h 270249"/>
                <a:gd name="connsiteX50" fmla="*/ 937829 w 957777"/>
                <a:gd name="connsiteY50" fmla="*/ 18605 h 270249"/>
                <a:gd name="connsiteX51" fmla="*/ 937829 w 957777"/>
                <a:gd name="connsiteY51" fmla="*/ 193719 h 270249"/>
                <a:gd name="connsiteX52" fmla="*/ 939076 w 957777"/>
                <a:gd name="connsiteY52" fmla="*/ 212900 h 270249"/>
                <a:gd name="connsiteX53" fmla="*/ 946077 w 957777"/>
                <a:gd name="connsiteY53" fmla="*/ 221148 h 270249"/>
                <a:gd name="connsiteX54" fmla="*/ 955379 w 957777"/>
                <a:gd name="connsiteY54" fmla="*/ 229586 h 270249"/>
                <a:gd name="connsiteX55" fmla="*/ 957777 w 957777"/>
                <a:gd name="connsiteY55" fmla="*/ 238409 h 270249"/>
                <a:gd name="connsiteX56" fmla="*/ 926897 w 957777"/>
                <a:gd name="connsiteY56" fmla="*/ 261810 h 270249"/>
                <a:gd name="connsiteX57" fmla="*/ 871275 w 957777"/>
                <a:gd name="connsiteY57" fmla="*/ 268906 h 270249"/>
                <a:gd name="connsiteX58" fmla="*/ 863315 w 957777"/>
                <a:gd name="connsiteY58" fmla="*/ 267084 h 270249"/>
                <a:gd name="connsiteX59" fmla="*/ 860917 w 957777"/>
                <a:gd name="connsiteY59" fmla="*/ 258357 h 270249"/>
                <a:gd name="connsiteX60" fmla="*/ 854012 w 957777"/>
                <a:gd name="connsiteY60" fmla="*/ 248575 h 270249"/>
                <a:gd name="connsiteX61" fmla="*/ 843847 w 957777"/>
                <a:gd name="connsiteY61" fmla="*/ 254329 h 270249"/>
                <a:gd name="connsiteX62" fmla="*/ 800308 w 957777"/>
                <a:gd name="connsiteY62" fmla="*/ 270249 h 270249"/>
                <a:gd name="connsiteX63" fmla="*/ 746795 w 957777"/>
                <a:gd name="connsiteY63" fmla="*/ 248192 h 270249"/>
                <a:gd name="connsiteX64" fmla="*/ 724163 w 957777"/>
                <a:gd name="connsiteY64" fmla="*/ 217695 h 270249"/>
                <a:gd name="connsiteX65" fmla="*/ 712655 w 957777"/>
                <a:gd name="connsiteY65" fmla="*/ 172238 h 270249"/>
                <a:gd name="connsiteX66" fmla="*/ 727615 w 957777"/>
                <a:gd name="connsiteY66" fmla="*/ 120068 h 270249"/>
                <a:gd name="connsiteX67" fmla="*/ 765208 w 957777"/>
                <a:gd name="connsiteY67" fmla="*/ 84393 h 270249"/>
                <a:gd name="connsiteX68" fmla="*/ 804528 w 957777"/>
                <a:gd name="connsiteY68" fmla="*/ 74036 h 270249"/>
                <a:gd name="connsiteX69" fmla="*/ 844422 w 957777"/>
                <a:gd name="connsiteY69" fmla="*/ 84009 h 270249"/>
                <a:gd name="connsiteX70" fmla="*/ 849025 w 957777"/>
                <a:gd name="connsiteY70" fmla="*/ 85544 h 270249"/>
                <a:gd name="connsiteX71" fmla="*/ 855163 w 957777"/>
                <a:gd name="connsiteY71" fmla="*/ 69049 h 270249"/>
                <a:gd name="connsiteX72" fmla="*/ 851806 w 957777"/>
                <a:gd name="connsiteY72" fmla="*/ 58212 h 270249"/>
                <a:gd name="connsiteX73" fmla="*/ 839819 w 957777"/>
                <a:gd name="connsiteY73" fmla="*/ 51787 h 270249"/>
                <a:gd name="connsiteX74" fmla="*/ 827735 w 957777"/>
                <a:gd name="connsiteY74" fmla="*/ 38361 h 270249"/>
                <a:gd name="connsiteX75" fmla="*/ 855547 w 957777"/>
                <a:gd name="connsiteY75" fmla="*/ 16496 h 270249"/>
                <a:gd name="connsiteX76" fmla="*/ 921334 w 957777"/>
                <a:gd name="connsiteY76" fmla="*/ 2877 h 270249"/>
                <a:gd name="connsiteX77" fmla="*/ 227477 w 957777"/>
                <a:gd name="connsiteY77" fmla="*/ 0 h 270249"/>
                <a:gd name="connsiteX78" fmla="*/ 240327 w 957777"/>
                <a:gd name="connsiteY78" fmla="*/ 7673 h 270249"/>
                <a:gd name="connsiteX79" fmla="*/ 257206 w 957777"/>
                <a:gd name="connsiteY79" fmla="*/ 55239 h 270249"/>
                <a:gd name="connsiteX80" fmla="*/ 251643 w 957777"/>
                <a:gd name="connsiteY80" fmla="*/ 74227 h 270249"/>
                <a:gd name="connsiteX81" fmla="*/ 237067 w 957777"/>
                <a:gd name="connsiteY81" fmla="*/ 81324 h 270249"/>
                <a:gd name="connsiteX82" fmla="*/ 226901 w 957777"/>
                <a:gd name="connsiteY82" fmla="*/ 78639 h 270249"/>
                <a:gd name="connsiteX83" fmla="*/ 209256 w 957777"/>
                <a:gd name="connsiteY83" fmla="*/ 59843 h 270249"/>
                <a:gd name="connsiteX84" fmla="*/ 188445 w 957777"/>
                <a:gd name="connsiteY84" fmla="*/ 46800 h 270249"/>
                <a:gd name="connsiteX85" fmla="*/ 143084 w 957777"/>
                <a:gd name="connsiteY85" fmla="*/ 42772 h 270249"/>
                <a:gd name="connsiteX86" fmla="*/ 126781 w 957777"/>
                <a:gd name="connsiteY86" fmla="*/ 49485 h 270249"/>
                <a:gd name="connsiteX87" fmla="*/ 122465 w 957777"/>
                <a:gd name="connsiteY87" fmla="*/ 69049 h 270249"/>
                <a:gd name="connsiteX88" fmla="*/ 120451 w 957777"/>
                <a:gd name="connsiteY88" fmla="*/ 95517 h 270249"/>
                <a:gd name="connsiteX89" fmla="*/ 125055 w 957777"/>
                <a:gd name="connsiteY89" fmla="*/ 105300 h 270249"/>
                <a:gd name="connsiteX90" fmla="*/ 142317 w 957777"/>
                <a:gd name="connsiteY90" fmla="*/ 107985 h 270249"/>
                <a:gd name="connsiteX91" fmla="*/ 154784 w 957777"/>
                <a:gd name="connsiteY91" fmla="*/ 104916 h 270249"/>
                <a:gd name="connsiteX92" fmla="*/ 160346 w 957777"/>
                <a:gd name="connsiteY92" fmla="*/ 94559 h 270249"/>
                <a:gd name="connsiteX93" fmla="*/ 178375 w 957777"/>
                <a:gd name="connsiteY93" fmla="*/ 73652 h 270249"/>
                <a:gd name="connsiteX94" fmla="*/ 201776 w 957777"/>
                <a:gd name="connsiteY94" fmla="*/ 129658 h 270249"/>
                <a:gd name="connsiteX95" fmla="*/ 191610 w 957777"/>
                <a:gd name="connsiteY95" fmla="*/ 181828 h 270249"/>
                <a:gd name="connsiteX96" fmla="*/ 174732 w 957777"/>
                <a:gd name="connsiteY96" fmla="*/ 191994 h 270249"/>
                <a:gd name="connsiteX97" fmla="*/ 161689 w 957777"/>
                <a:gd name="connsiteY97" fmla="*/ 176841 h 270249"/>
                <a:gd name="connsiteX98" fmla="*/ 159292 w 957777"/>
                <a:gd name="connsiteY98" fmla="*/ 163032 h 270249"/>
                <a:gd name="connsiteX99" fmla="*/ 153825 w 957777"/>
                <a:gd name="connsiteY99" fmla="*/ 155359 h 270249"/>
                <a:gd name="connsiteX100" fmla="*/ 135412 w 957777"/>
                <a:gd name="connsiteY100" fmla="*/ 149414 h 270249"/>
                <a:gd name="connsiteX101" fmla="*/ 123712 w 957777"/>
                <a:gd name="connsiteY101" fmla="*/ 152483 h 270249"/>
                <a:gd name="connsiteX102" fmla="*/ 121027 w 957777"/>
                <a:gd name="connsiteY102" fmla="*/ 164182 h 270249"/>
                <a:gd name="connsiteX103" fmla="*/ 120835 w 957777"/>
                <a:gd name="connsiteY103" fmla="*/ 182020 h 270249"/>
                <a:gd name="connsiteX104" fmla="*/ 127740 w 957777"/>
                <a:gd name="connsiteY104" fmla="*/ 222490 h 270249"/>
                <a:gd name="connsiteX105" fmla="*/ 132439 w 957777"/>
                <a:gd name="connsiteY105" fmla="*/ 226230 h 270249"/>
                <a:gd name="connsiteX106" fmla="*/ 145002 w 957777"/>
                <a:gd name="connsiteY106" fmla="*/ 228628 h 270249"/>
                <a:gd name="connsiteX107" fmla="*/ 153441 w 957777"/>
                <a:gd name="connsiteY107" fmla="*/ 233806 h 270249"/>
                <a:gd name="connsiteX108" fmla="*/ 156893 w 957777"/>
                <a:gd name="connsiteY108" fmla="*/ 243972 h 270249"/>
                <a:gd name="connsiteX109" fmla="*/ 139632 w 957777"/>
                <a:gd name="connsiteY109" fmla="*/ 262960 h 270249"/>
                <a:gd name="connsiteX110" fmla="*/ 69624 w 957777"/>
                <a:gd name="connsiteY110" fmla="*/ 268906 h 270249"/>
                <a:gd name="connsiteX111" fmla="*/ 15152 w 957777"/>
                <a:gd name="connsiteY111" fmla="*/ 264303 h 270249"/>
                <a:gd name="connsiteX112" fmla="*/ 4220 w 957777"/>
                <a:gd name="connsiteY112" fmla="*/ 256630 h 270249"/>
                <a:gd name="connsiteX113" fmla="*/ 0 w 957777"/>
                <a:gd name="connsiteY113" fmla="*/ 244356 h 270249"/>
                <a:gd name="connsiteX114" fmla="*/ 6138 w 957777"/>
                <a:gd name="connsiteY114" fmla="*/ 230737 h 270249"/>
                <a:gd name="connsiteX115" fmla="*/ 16687 w 957777"/>
                <a:gd name="connsiteY115" fmla="*/ 225943 h 270249"/>
                <a:gd name="connsiteX116" fmla="*/ 29538 w 957777"/>
                <a:gd name="connsiteY116" fmla="*/ 206379 h 270249"/>
                <a:gd name="connsiteX117" fmla="*/ 32990 w 957777"/>
                <a:gd name="connsiteY117" fmla="*/ 98778 h 270249"/>
                <a:gd name="connsiteX118" fmla="*/ 30496 w 957777"/>
                <a:gd name="connsiteY118" fmla="*/ 51787 h 270249"/>
                <a:gd name="connsiteX119" fmla="*/ 18413 w 957777"/>
                <a:gd name="connsiteY119" fmla="*/ 36826 h 270249"/>
                <a:gd name="connsiteX120" fmla="*/ 5850 w 957777"/>
                <a:gd name="connsiteY120" fmla="*/ 29442 h 270249"/>
                <a:gd name="connsiteX121" fmla="*/ 2877 w 957777"/>
                <a:gd name="connsiteY121" fmla="*/ 20331 h 270249"/>
                <a:gd name="connsiteX122" fmla="*/ 11125 w 957777"/>
                <a:gd name="connsiteY122" fmla="*/ 6234 h 270249"/>
                <a:gd name="connsiteX123" fmla="*/ 31456 w 957777"/>
                <a:gd name="connsiteY123" fmla="*/ 576 h 270249"/>
                <a:gd name="connsiteX124" fmla="*/ 53897 w 957777"/>
                <a:gd name="connsiteY124" fmla="*/ 1726 h 270249"/>
                <a:gd name="connsiteX125" fmla="*/ 128699 w 957777"/>
                <a:gd name="connsiteY125" fmla="*/ 4220 h 270249"/>
                <a:gd name="connsiteX126" fmla="*/ 222490 w 957777"/>
                <a:gd name="connsiteY126" fmla="*/ 384 h 270249"/>
                <a:gd name="connsiteX127" fmla="*/ 227477 w 957777"/>
                <a:gd name="connsiteY127" fmla="*/ 0 h 27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957777" h="270249">
                  <a:moveTo>
                    <a:pt x="579827" y="118150"/>
                  </a:moveTo>
                  <a:cubicBezTo>
                    <a:pt x="574200" y="118150"/>
                    <a:pt x="569693" y="120228"/>
                    <a:pt x="566305" y="124384"/>
                  </a:cubicBezTo>
                  <a:cubicBezTo>
                    <a:pt x="562916" y="128540"/>
                    <a:pt x="561222" y="134070"/>
                    <a:pt x="561222" y="140975"/>
                  </a:cubicBezTo>
                  <a:cubicBezTo>
                    <a:pt x="561222" y="148647"/>
                    <a:pt x="562661" y="159100"/>
                    <a:pt x="565537" y="172334"/>
                  </a:cubicBezTo>
                  <a:cubicBezTo>
                    <a:pt x="568414" y="185568"/>
                    <a:pt x="571835" y="197300"/>
                    <a:pt x="575799" y="207529"/>
                  </a:cubicBezTo>
                  <a:cubicBezTo>
                    <a:pt x="579763" y="218014"/>
                    <a:pt x="586220" y="223257"/>
                    <a:pt x="595171" y="223257"/>
                  </a:cubicBezTo>
                  <a:cubicBezTo>
                    <a:pt x="606551" y="223257"/>
                    <a:pt x="612241" y="216033"/>
                    <a:pt x="612241" y="201584"/>
                  </a:cubicBezTo>
                  <a:cubicBezTo>
                    <a:pt x="612241" y="190843"/>
                    <a:pt x="610802" y="178631"/>
                    <a:pt x="607926" y="164950"/>
                  </a:cubicBezTo>
                  <a:cubicBezTo>
                    <a:pt x="605048" y="151268"/>
                    <a:pt x="601564" y="140143"/>
                    <a:pt x="597472" y="131577"/>
                  </a:cubicBezTo>
                  <a:cubicBezTo>
                    <a:pt x="593253" y="122881"/>
                    <a:pt x="587371" y="118405"/>
                    <a:pt x="579827" y="118150"/>
                  </a:cubicBezTo>
                  <a:close/>
                  <a:moveTo>
                    <a:pt x="342659" y="118150"/>
                  </a:moveTo>
                  <a:cubicBezTo>
                    <a:pt x="337032" y="118150"/>
                    <a:pt x="332525" y="120228"/>
                    <a:pt x="329137" y="124384"/>
                  </a:cubicBezTo>
                  <a:cubicBezTo>
                    <a:pt x="325748" y="128540"/>
                    <a:pt x="324054" y="134070"/>
                    <a:pt x="324054" y="140975"/>
                  </a:cubicBezTo>
                  <a:cubicBezTo>
                    <a:pt x="324054" y="148647"/>
                    <a:pt x="325493" y="159100"/>
                    <a:pt x="328369" y="172334"/>
                  </a:cubicBezTo>
                  <a:cubicBezTo>
                    <a:pt x="331246" y="185568"/>
                    <a:pt x="334667" y="197300"/>
                    <a:pt x="338631" y="207529"/>
                  </a:cubicBezTo>
                  <a:cubicBezTo>
                    <a:pt x="342595" y="218014"/>
                    <a:pt x="349052" y="223257"/>
                    <a:pt x="358003" y="223257"/>
                  </a:cubicBezTo>
                  <a:cubicBezTo>
                    <a:pt x="369383" y="223257"/>
                    <a:pt x="375073" y="216033"/>
                    <a:pt x="375073" y="201584"/>
                  </a:cubicBezTo>
                  <a:cubicBezTo>
                    <a:pt x="375073" y="190843"/>
                    <a:pt x="373634" y="178631"/>
                    <a:pt x="370758" y="164950"/>
                  </a:cubicBezTo>
                  <a:cubicBezTo>
                    <a:pt x="367880" y="151268"/>
                    <a:pt x="364396" y="140143"/>
                    <a:pt x="360305" y="131577"/>
                  </a:cubicBezTo>
                  <a:cubicBezTo>
                    <a:pt x="356085" y="122881"/>
                    <a:pt x="350203" y="118405"/>
                    <a:pt x="342659" y="118150"/>
                  </a:cubicBezTo>
                  <a:close/>
                  <a:moveTo>
                    <a:pt x="833681" y="115081"/>
                  </a:moveTo>
                  <a:cubicBezTo>
                    <a:pt x="825370" y="115081"/>
                    <a:pt x="818785" y="119492"/>
                    <a:pt x="813926" y="128315"/>
                  </a:cubicBezTo>
                  <a:cubicBezTo>
                    <a:pt x="807404" y="140080"/>
                    <a:pt x="804144" y="155552"/>
                    <a:pt x="804144" y="174731"/>
                  </a:cubicBezTo>
                  <a:cubicBezTo>
                    <a:pt x="804144" y="192121"/>
                    <a:pt x="807277" y="205228"/>
                    <a:pt x="813542" y="214051"/>
                  </a:cubicBezTo>
                  <a:cubicBezTo>
                    <a:pt x="818018" y="220444"/>
                    <a:pt x="824091" y="223641"/>
                    <a:pt x="831763" y="223641"/>
                  </a:cubicBezTo>
                  <a:cubicBezTo>
                    <a:pt x="840075" y="223641"/>
                    <a:pt x="846117" y="218814"/>
                    <a:pt x="849888" y="209160"/>
                  </a:cubicBezTo>
                  <a:cubicBezTo>
                    <a:pt x="853661" y="199505"/>
                    <a:pt x="855547" y="183938"/>
                    <a:pt x="855547" y="162457"/>
                  </a:cubicBezTo>
                  <a:cubicBezTo>
                    <a:pt x="855547" y="142765"/>
                    <a:pt x="853309" y="129658"/>
                    <a:pt x="848833" y="123137"/>
                  </a:cubicBezTo>
                  <a:cubicBezTo>
                    <a:pt x="845381" y="118023"/>
                    <a:pt x="840330" y="115337"/>
                    <a:pt x="833681" y="115081"/>
                  </a:cubicBezTo>
                  <a:close/>
                  <a:moveTo>
                    <a:pt x="595171" y="73844"/>
                  </a:moveTo>
                  <a:cubicBezTo>
                    <a:pt x="618570" y="73844"/>
                    <a:pt x="639093" y="79918"/>
                    <a:pt x="656739" y="92065"/>
                  </a:cubicBezTo>
                  <a:cubicBezTo>
                    <a:pt x="669398" y="100760"/>
                    <a:pt x="679563" y="112076"/>
                    <a:pt x="687235" y="126014"/>
                  </a:cubicBezTo>
                  <a:cubicBezTo>
                    <a:pt x="695163" y="140591"/>
                    <a:pt x="699127" y="155807"/>
                    <a:pt x="699127" y="171662"/>
                  </a:cubicBezTo>
                  <a:cubicBezTo>
                    <a:pt x="699127" y="199410"/>
                    <a:pt x="686404" y="223001"/>
                    <a:pt x="660958" y="242438"/>
                  </a:cubicBezTo>
                  <a:cubicBezTo>
                    <a:pt x="636664" y="260978"/>
                    <a:pt x="608852" y="270249"/>
                    <a:pt x="577525" y="270249"/>
                  </a:cubicBezTo>
                  <a:cubicBezTo>
                    <a:pt x="546965" y="270249"/>
                    <a:pt x="522222" y="261554"/>
                    <a:pt x="503298" y="244164"/>
                  </a:cubicBezTo>
                  <a:cubicBezTo>
                    <a:pt x="484885" y="227285"/>
                    <a:pt x="475678" y="205292"/>
                    <a:pt x="475678" y="178184"/>
                  </a:cubicBezTo>
                  <a:cubicBezTo>
                    <a:pt x="475678" y="148007"/>
                    <a:pt x="486930" y="123329"/>
                    <a:pt x="509436" y="104149"/>
                  </a:cubicBezTo>
                  <a:cubicBezTo>
                    <a:pt x="532963" y="83945"/>
                    <a:pt x="561542" y="73844"/>
                    <a:pt x="595171" y="73844"/>
                  </a:cubicBezTo>
                  <a:close/>
                  <a:moveTo>
                    <a:pt x="358003" y="73844"/>
                  </a:moveTo>
                  <a:cubicBezTo>
                    <a:pt x="381402" y="73844"/>
                    <a:pt x="401925" y="79918"/>
                    <a:pt x="419571" y="92065"/>
                  </a:cubicBezTo>
                  <a:cubicBezTo>
                    <a:pt x="432230" y="100760"/>
                    <a:pt x="442395" y="112076"/>
                    <a:pt x="450067" y="126014"/>
                  </a:cubicBezTo>
                  <a:cubicBezTo>
                    <a:pt x="457995" y="140591"/>
                    <a:pt x="461959" y="155807"/>
                    <a:pt x="461959" y="171662"/>
                  </a:cubicBezTo>
                  <a:cubicBezTo>
                    <a:pt x="461959" y="199410"/>
                    <a:pt x="449236" y="223001"/>
                    <a:pt x="423791" y="242438"/>
                  </a:cubicBezTo>
                  <a:cubicBezTo>
                    <a:pt x="399496" y="260978"/>
                    <a:pt x="371684" y="270249"/>
                    <a:pt x="340357" y="270249"/>
                  </a:cubicBezTo>
                  <a:cubicBezTo>
                    <a:pt x="309797" y="270249"/>
                    <a:pt x="285054" y="261554"/>
                    <a:pt x="266130" y="244164"/>
                  </a:cubicBezTo>
                  <a:cubicBezTo>
                    <a:pt x="247717" y="227285"/>
                    <a:pt x="238510" y="205292"/>
                    <a:pt x="238510" y="178184"/>
                  </a:cubicBezTo>
                  <a:cubicBezTo>
                    <a:pt x="238510" y="148007"/>
                    <a:pt x="249762" y="123329"/>
                    <a:pt x="272268" y="104149"/>
                  </a:cubicBezTo>
                  <a:cubicBezTo>
                    <a:pt x="295795" y="83945"/>
                    <a:pt x="324374" y="73844"/>
                    <a:pt x="358003" y="73844"/>
                  </a:cubicBezTo>
                  <a:close/>
                  <a:moveTo>
                    <a:pt x="921334" y="2877"/>
                  </a:moveTo>
                  <a:cubicBezTo>
                    <a:pt x="932331" y="2877"/>
                    <a:pt x="937829" y="8120"/>
                    <a:pt x="937829" y="18605"/>
                  </a:cubicBezTo>
                  <a:lnTo>
                    <a:pt x="937829" y="193719"/>
                  </a:lnTo>
                  <a:cubicBezTo>
                    <a:pt x="937829" y="203693"/>
                    <a:pt x="938245" y="210087"/>
                    <a:pt x="939076" y="212900"/>
                  </a:cubicBezTo>
                  <a:cubicBezTo>
                    <a:pt x="939907" y="215713"/>
                    <a:pt x="942241" y="218463"/>
                    <a:pt x="946077" y="221148"/>
                  </a:cubicBezTo>
                  <a:cubicBezTo>
                    <a:pt x="950680" y="224344"/>
                    <a:pt x="953781" y="227157"/>
                    <a:pt x="955379" y="229586"/>
                  </a:cubicBezTo>
                  <a:cubicBezTo>
                    <a:pt x="956978" y="232016"/>
                    <a:pt x="957777" y="234957"/>
                    <a:pt x="957777" y="238409"/>
                  </a:cubicBezTo>
                  <a:cubicBezTo>
                    <a:pt x="957777" y="248639"/>
                    <a:pt x="947484" y="256439"/>
                    <a:pt x="926897" y="261810"/>
                  </a:cubicBezTo>
                  <a:cubicBezTo>
                    <a:pt x="908356" y="266540"/>
                    <a:pt x="889815" y="268906"/>
                    <a:pt x="871275" y="268906"/>
                  </a:cubicBezTo>
                  <a:cubicBezTo>
                    <a:pt x="867183" y="268906"/>
                    <a:pt x="864529" y="268299"/>
                    <a:pt x="863315" y="267084"/>
                  </a:cubicBezTo>
                  <a:cubicBezTo>
                    <a:pt x="862100" y="265869"/>
                    <a:pt x="861301" y="262960"/>
                    <a:pt x="860917" y="258357"/>
                  </a:cubicBezTo>
                  <a:cubicBezTo>
                    <a:pt x="860278" y="251836"/>
                    <a:pt x="857976" y="248575"/>
                    <a:pt x="854012" y="248575"/>
                  </a:cubicBezTo>
                  <a:cubicBezTo>
                    <a:pt x="851838" y="248575"/>
                    <a:pt x="848450" y="250493"/>
                    <a:pt x="843847" y="254329"/>
                  </a:cubicBezTo>
                  <a:cubicBezTo>
                    <a:pt x="830804" y="264942"/>
                    <a:pt x="816291" y="270249"/>
                    <a:pt x="800308" y="270249"/>
                  </a:cubicBezTo>
                  <a:cubicBezTo>
                    <a:pt x="780488" y="270249"/>
                    <a:pt x="762650" y="262897"/>
                    <a:pt x="746795" y="248192"/>
                  </a:cubicBezTo>
                  <a:cubicBezTo>
                    <a:pt x="737461" y="239369"/>
                    <a:pt x="729917" y="229203"/>
                    <a:pt x="724163" y="217695"/>
                  </a:cubicBezTo>
                  <a:cubicBezTo>
                    <a:pt x="716491" y="202735"/>
                    <a:pt x="712655" y="187583"/>
                    <a:pt x="712655" y="172238"/>
                  </a:cubicBezTo>
                  <a:cubicBezTo>
                    <a:pt x="712655" y="154209"/>
                    <a:pt x="717641" y="136819"/>
                    <a:pt x="727615" y="120068"/>
                  </a:cubicBezTo>
                  <a:cubicBezTo>
                    <a:pt x="736821" y="104596"/>
                    <a:pt x="749353" y="92704"/>
                    <a:pt x="765208" y="84393"/>
                  </a:cubicBezTo>
                  <a:cubicBezTo>
                    <a:pt x="778506" y="77488"/>
                    <a:pt x="791613" y="74036"/>
                    <a:pt x="804528" y="74036"/>
                  </a:cubicBezTo>
                  <a:cubicBezTo>
                    <a:pt x="819360" y="74036"/>
                    <a:pt x="832659" y="77360"/>
                    <a:pt x="844422" y="84009"/>
                  </a:cubicBezTo>
                  <a:cubicBezTo>
                    <a:pt x="846340" y="85032"/>
                    <a:pt x="847875" y="85544"/>
                    <a:pt x="849025" y="85544"/>
                  </a:cubicBezTo>
                  <a:cubicBezTo>
                    <a:pt x="853117" y="85544"/>
                    <a:pt x="855163" y="80045"/>
                    <a:pt x="855163" y="69049"/>
                  </a:cubicBezTo>
                  <a:cubicBezTo>
                    <a:pt x="855163" y="64317"/>
                    <a:pt x="854044" y="60705"/>
                    <a:pt x="851806" y="58212"/>
                  </a:cubicBezTo>
                  <a:cubicBezTo>
                    <a:pt x="849568" y="55719"/>
                    <a:pt x="845573" y="53577"/>
                    <a:pt x="839819" y="51787"/>
                  </a:cubicBezTo>
                  <a:cubicBezTo>
                    <a:pt x="831763" y="49229"/>
                    <a:pt x="827735" y="44754"/>
                    <a:pt x="827735" y="38361"/>
                  </a:cubicBezTo>
                  <a:cubicBezTo>
                    <a:pt x="827735" y="29026"/>
                    <a:pt x="837006" y="21738"/>
                    <a:pt x="855547" y="16496"/>
                  </a:cubicBezTo>
                  <a:cubicBezTo>
                    <a:pt x="888281" y="7417"/>
                    <a:pt x="910210" y="2877"/>
                    <a:pt x="921334" y="2877"/>
                  </a:cubicBezTo>
                  <a:close/>
                  <a:moveTo>
                    <a:pt x="227477" y="0"/>
                  </a:moveTo>
                  <a:cubicBezTo>
                    <a:pt x="231952" y="0"/>
                    <a:pt x="236235" y="2558"/>
                    <a:pt x="240327" y="7673"/>
                  </a:cubicBezTo>
                  <a:cubicBezTo>
                    <a:pt x="251579" y="21994"/>
                    <a:pt x="257206" y="37849"/>
                    <a:pt x="257206" y="55239"/>
                  </a:cubicBezTo>
                  <a:cubicBezTo>
                    <a:pt x="257206" y="63167"/>
                    <a:pt x="255352" y="69497"/>
                    <a:pt x="251643" y="74227"/>
                  </a:cubicBezTo>
                  <a:cubicBezTo>
                    <a:pt x="247935" y="78958"/>
                    <a:pt x="243076" y="81324"/>
                    <a:pt x="237067" y="81324"/>
                  </a:cubicBezTo>
                  <a:cubicBezTo>
                    <a:pt x="232591" y="81324"/>
                    <a:pt x="229202" y="80429"/>
                    <a:pt x="226901" y="78639"/>
                  </a:cubicBezTo>
                  <a:cubicBezTo>
                    <a:pt x="224599" y="76849"/>
                    <a:pt x="218717" y="70584"/>
                    <a:pt x="209256" y="59843"/>
                  </a:cubicBezTo>
                  <a:cubicBezTo>
                    <a:pt x="203501" y="53194"/>
                    <a:pt x="196565" y="48846"/>
                    <a:pt x="188445" y="46800"/>
                  </a:cubicBezTo>
                  <a:cubicBezTo>
                    <a:pt x="180325" y="44754"/>
                    <a:pt x="165205" y="43411"/>
                    <a:pt x="143084" y="42772"/>
                  </a:cubicBezTo>
                  <a:cubicBezTo>
                    <a:pt x="134261" y="42772"/>
                    <a:pt x="128826" y="45009"/>
                    <a:pt x="126781" y="49485"/>
                  </a:cubicBezTo>
                  <a:cubicBezTo>
                    <a:pt x="125246" y="52810"/>
                    <a:pt x="123808" y="59331"/>
                    <a:pt x="122465" y="69049"/>
                  </a:cubicBezTo>
                  <a:cubicBezTo>
                    <a:pt x="121123" y="78767"/>
                    <a:pt x="120451" y="87590"/>
                    <a:pt x="120451" y="95517"/>
                  </a:cubicBezTo>
                  <a:cubicBezTo>
                    <a:pt x="120451" y="100249"/>
                    <a:pt x="121986" y="103509"/>
                    <a:pt x="125055" y="105300"/>
                  </a:cubicBezTo>
                  <a:cubicBezTo>
                    <a:pt x="128124" y="107089"/>
                    <a:pt x="133878" y="107985"/>
                    <a:pt x="142317" y="107985"/>
                  </a:cubicBezTo>
                  <a:cubicBezTo>
                    <a:pt x="147943" y="107985"/>
                    <a:pt x="152099" y="106962"/>
                    <a:pt x="154784" y="104916"/>
                  </a:cubicBezTo>
                  <a:cubicBezTo>
                    <a:pt x="157469" y="102870"/>
                    <a:pt x="159323" y="99417"/>
                    <a:pt x="160346" y="94559"/>
                  </a:cubicBezTo>
                  <a:cubicBezTo>
                    <a:pt x="163287" y="80621"/>
                    <a:pt x="169296" y="73652"/>
                    <a:pt x="178375" y="73652"/>
                  </a:cubicBezTo>
                  <a:cubicBezTo>
                    <a:pt x="193975" y="73652"/>
                    <a:pt x="201776" y="92321"/>
                    <a:pt x="201776" y="129658"/>
                  </a:cubicBezTo>
                  <a:cubicBezTo>
                    <a:pt x="201776" y="153314"/>
                    <a:pt x="198387" y="170704"/>
                    <a:pt x="191610" y="181828"/>
                  </a:cubicBezTo>
                  <a:cubicBezTo>
                    <a:pt x="187518" y="188605"/>
                    <a:pt x="181892" y="191994"/>
                    <a:pt x="174732" y="191994"/>
                  </a:cubicBezTo>
                  <a:cubicBezTo>
                    <a:pt x="167187" y="191994"/>
                    <a:pt x="162840" y="186943"/>
                    <a:pt x="161689" y="176841"/>
                  </a:cubicBezTo>
                  <a:cubicBezTo>
                    <a:pt x="161049" y="170320"/>
                    <a:pt x="160250" y="165717"/>
                    <a:pt x="159292" y="163032"/>
                  </a:cubicBezTo>
                  <a:cubicBezTo>
                    <a:pt x="158332" y="160346"/>
                    <a:pt x="156510" y="157789"/>
                    <a:pt x="153825" y="155359"/>
                  </a:cubicBezTo>
                  <a:cubicBezTo>
                    <a:pt x="149606" y="151396"/>
                    <a:pt x="143468" y="149414"/>
                    <a:pt x="135412" y="149414"/>
                  </a:cubicBezTo>
                  <a:cubicBezTo>
                    <a:pt x="129658" y="149414"/>
                    <a:pt x="125757" y="150436"/>
                    <a:pt x="123712" y="152483"/>
                  </a:cubicBezTo>
                  <a:cubicBezTo>
                    <a:pt x="121666" y="154528"/>
                    <a:pt x="120771" y="158428"/>
                    <a:pt x="121027" y="164182"/>
                  </a:cubicBezTo>
                  <a:cubicBezTo>
                    <a:pt x="121027" y="165206"/>
                    <a:pt x="120963" y="171151"/>
                    <a:pt x="120835" y="182020"/>
                  </a:cubicBezTo>
                  <a:cubicBezTo>
                    <a:pt x="120835" y="204141"/>
                    <a:pt x="123137" y="217631"/>
                    <a:pt x="127740" y="222490"/>
                  </a:cubicBezTo>
                  <a:cubicBezTo>
                    <a:pt x="129274" y="224408"/>
                    <a:pt x="130841" y="225655"/>
                    <a:pt x="132439" y="226230"/>
                  </a:cubicBezTo>
                  <a:cubicBezTo>
                    <a:pt x="134037" y="226805"/>
                    <a:pt x="138225" y="227605"/>
                    <a:pt x="145002" y="228628"/>
                  </a:cubicBezTo>
                  <a:cubicBezTo>
                    <a:pt x="148326" y="229139"/>
                    <a:pt x="151140" y="230866"/>
                    <a:pt x="153441" y="233806"/>
                  </a:cubicBezTo>
                  <a:cubicBezTo>
                    <a:pt x="155743" y="236747"/>
                    <a:pt x="156893" y="240136"/>
                    <a:pt x="156893" y="243972"/>
                  </a:cubicBezTo>
                  <a:cubicBezTo>
                    <a:pt x="156893" y="253818"/>
                    <a:pt x="151140" y="260147"/>
                    <a:pt x="139632" y="262960"/>
                  </a:cubicBezTo>
                  <a:cubicBezTo>
                    <a:pt x="123008" y="266924"/>
                    <a:pt x="99673" y="268906"/>
                    <a:pt x="69624" y="268906"/>
                  </a:cubicBezTo>
                  <a:cubicBezTo>
                    <a:pt x="43283" y="268906"/>
                    <a:pt x="25126" y="267371"/>
                    <a:pt x="15152" y="264303"/>
                  </a:cubicBezTo>
                  <a:cubicBezTo>
                    <a:pt x="10676" y="262897"/>
                    <a:pt x="7033" y="260339"/>
                    <a:pt x="4220" y="256630"/>
                  </a:cubicBezTo>
                  <a:cubicBezTo>
                    <a:pt x="1407" y="252923"/>
                    <a:pt x="0" y="248831"/>
                    <a:pt x="0" y="244356"/>
                  </a:cubicBezTo>
                  <a:cubicBezTo>
                    <a:pt x="0" y="238729"/>
                    <a:pt x="2046" y="234190"/>
                    <a:pt x="6138" y="230737"/>
                  </a:cubicBezTo>
                  <a:cubicBezTo>
                    <a:pt x="7161" y="229970"/>
                    <a:pt x="10676" y="228372"/>
                    <a:pt x="16687" y="225943"/>
                  </a:cubicBezTo>
                  <a:cubicBezTo>
                    <a:pt x="23848" y="223130"/>
                    <a:pt x="28131" y="216608"/>
                    <a:pt x="29538" y="206379"/>
                  </a:cubicBezTo>
                  <a:cubicBezTo>
                    <a:pt x="31839" y="190651"/>
                    <a:pt x="32990" y="154784"/>
                    <a:pt x="32990" y="98778"/>
                  </a:cubicBezTo>
                  <a:cubicBezTo>
                    <a:pt x="32990" y="74611"/>
                    <a:pt x="32158" y="58947"/>
                    <a:pt x="30496" y="51787"/>
                  </a:cubicBezTo>
                  <a:cubicBezTo>
                    <a:pt x="28834" y="44626"/>
                    <a:pt x="24806" y="39639"/>
                    <a:pt x="18413" y="36826"/>
                  </a:cubicBezTo>
                  <a:cubicBezTo>
                    <a:pt x="12019" y="34013"/>
                    <a:pt x="7832" y="31552"/>
                    <a:pt x="5850" y="29442"/>
                  </a:cubicBezTo>
                  <a:cubicBezTo>
                    <a:pt x="3868" y="27332"/>
                    <a:pt x="2877" y="24295"/>
                    <a:pt x="2877" y="20331"/>
                  </a:cubicBezTo>
                  <a:cubicBezTo>
                    <a:pt x="2877" y="14705"/>
                    <a:pt x="5626" y="10006"/>
                    <a:pt x="11125" y="6234"/>
                  </a:cubicBezTo>
                  <a:cubicBezTo>
                    <a:pt x="16623" y="2462"/>
                    <a:pt x="23400" y="576"/>
                    <a:pt x="31456" y="576"/>
                  </a:cubicBezTo>
                  <a:cubicBezTo>
                    <a:pt x="36570" y="576"/>
                    <a:pt x="44050" y="959"/>
                    <a:pt x="53897" y="1726"/>
                  </a:cubicBezTo>
                  <a:cubicBezTo>
                    <a:pt x="74738" y="3389"/>
                    <a:pt x="99673" y="4220"/>
                    <a:pt x="128699" y="4220"/>
                  </a:cubicBezTo>
                  <a:cubicBezTo>
                    <a:pt x="175115" y="4220"/>
                    <a:pt x="206379" y="2941"/>
                    <a:pt x="222490" y="384"/>
                  </a:cubicBezTo>
                  <a:cubicBezTo>
                    <a:pt x="224664" y="128"/>
                    <a:pt x="226326" y="0"/>
                    <a:pt x="22747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9130A904-67F2-4E4F-B53D-28A6F77D2161}"/>
                </a:ext>
              </a:extLst>
            </p:cNvPr>
            <p:cNvSpPr/>
            <p:nvPr/>
          </p:nvSpPr>
          <p:spPr>
            <a:xfrm>
              <a:off x="5271283" y="2876014"/>
              <a:ext cx="1636575" cy="358969"/>
            </a:xfrm>
            <a:custGeom>
              <a:avLst/>
              <a:gdLst>
                <a:gd name="connsiteX0" fmla="*/ 567399 w 1563504"/>
                <a:gd name="connsiteY0" fmla="*/ 280030 h 342941"/>
                <a:gd name="connsiteX1" fmla="*/ 562604 w 1563504"/>
                <a:gd name="connsiteY1" fmla="*/ 285593 h 342941"/>
                <a:gd name="connsiteX2" fmla="*/ 574879 w 1563504"/>
                <a:gd name="connsiteY2" fmla="*/ 303910 h 342941"/>
                <a:gd name="connsiteX3" fmla="*/ 606718 w 1563504"/>
                <a:gd name="connsiteY3" fmla="*/ 310910 h 342941"/>
                <a:gd name="connsiteX4" fmla="*/ 636160 w 1563504"/>
                <a:gd name="connsiteY4" fmla="*/ 305924 h 342941"/>
                <a:gd name="connsiteX5" fmla="*/ 646805 w 1563504"/>
                <a:gd name="connsiteY5" fmla="*/ 291922 h 342941"/>
                <a:gd name="connsiteX6" fmla="*/ 642777 w 1563504"/>
                <a:gd name="connsiteY6" fmla="*/ 283771 h 342941"/>
                <a:gd name="connsiteX7" fmla="*/ 632803 w 1563504"/>
                <a:gd name="connsiteY7" fmla="*/ 280414 h 342941"/>
                <a:gd name="connsiteX8" fmla="*/ 623980 w 1563504"/>
                <a:gd name="connsiteY8" fmla="*/ 281181 h 342941"/>
                <a:gd name="connsiteX9" fmla="*/ 600005 w 1563504"/>
                <a:gd name="connsiteY9" fmla="*/ 282908 h 342941"/>
                <a:gd name="connsiteX10" fmla="*/ 581209 w 1563504"/>
                <a:gd name="connsiteY10" fmla="*/ 281948 h 342941"/>
                <a:gd name="connsiteX11" fmla="*/ 570276 w 1563504"/>
                <a:gd name="connsiteY11" fmla="*/ 280414 h 342941"/>
                <a:gd name="connsiteX12" fmla="*/ 567399 w 1563504"/>
                <a:gd name="connsiteY12" fmla="*/ 280030 h 342941"/>
                <a:gd name="connsiteX13" fmla="*/ 835899 w 1563504"/>
                <a:gd name="connsiteY13" fmla="*/ 187007 h 342941"/>
                <a:gd name="connsiteX14" fmla="*/ 821227 w 1563504"/>
                <a:gd name="connsiteY14" fmla="*/ 193912 h 342941"/>
                <a:gd name="connsiteX15" fmla="*/ 814993 w 1563504"/>
                <a:gd name="connsiteY15" fmla="*/ 210407 h 342941"/>
                <a:gd name="connsiteX16" fmla="*/ 819404 w 1563504"/>
                <a:gd name="connsiteY16" fmla="*/ 225272 h 342941"/>
                <a:gd name="connsiteX17" fmla="*/ 831104 w 1563504"/>
                <a:gd name="connsiteY17" fmla="*/ 230929 h 342941"/>
                <a:gd name="connsiteX18" fmla="*/ 846448 w 1563504"/>
                <a:gd name="connsiteY18" fmla="*/ 205036 h 342941"/>
                <a:gd name="connsiteX19" fmla="*/ 844242 w 1563504"/>
                <a:gd name="connsiteY19" fmla="*/ 190843 h 342941"/>
                <a:gd name="connsiteX20" fmla="*/ 835899 w 1563504"/>
                <a:gd name="connsiteY20" fmla="*/ 187007 h 342941"/>
                <a:gd name="connsiteX21" fmla="*/ 609212 w 1563504"/>
                <a:gd name="connsiteY21" fmla="*/ 105492 h 342941"/>
                <a:gd name="connsiteX22" fmla="*/ 593772 w 1563504"/>
                <a:gd name="connsiteY22" fmla="*/ 112779 h 342941"/>
                <a:gd name="connsiteX23" fmla="*/ 587922 w 1563504"/>
                <a:gd name="connsiteY23" fmla="*/ 132152 h 342941"/>
                <a:gd name="connsiteX24" fmla="*/ 594251 w 1563504"/>
                <a:gd name="connsiteY24" fmla="*/ 165334 h 342941"/>
                <a:gd name="connsiteX25" fmla="*/ 610938 w 1563504"/>
                <a:gd name="connsiteY25" fmla="*/ 177801 h 342941"/>
                <a:gd name="connsiteX26" fmla="*/ 627049 w 1563504"/>
                <a:gd name="connsiteY26" fmla="*/ 170033 h 342941"/>
                <a:gd name="connsiteX27" fmla="*/ 632995 w 1563504"/>
                <a:gd name="connsiteY27" fmla="*/ 149222 h 342941"/>
                <a:gd name="connsiteX28" fmla="*/ 626761 w 1563504"/>
                <a:gd name="connsiteY28" fmla="*/ 117287 h 342941"/>
                <a:gd name="connsiteX29" fmla="*/ 609212 w 1563504"/>
                <a:gd name="connsiteY29" fmla="*/ 105492 h 342941"/>
                <a:gd name="connsiteX30" fmla="*/ 1324483 w 1563504"/>
                <a:gd name="connsiteY30" fmla="*/ 77488 h 342941"/>
                <a:gd name="connsiteX31" fmla="*/ 1335032 w 1563504"/>
                <a:gd name="connsiteY31" fmla="*/ 89380 h 342941"/>
                <a:gd name="connsiteX32" fmla="*/ 1335032 w 1563504"/>
                <a:gd name="connsiteY32" fmla="*/ 200816 h 342941"/>
                <a:gd name="connsiteX33" fmla="*/ 1337429 w 1563504"/>
                <a:gd name="connsiteY33" fmla="*/ 220189 h 342941"/>
                <a:gd name="connsiteX34" fmla="*/ 1347115 w 1563504"/>
                <a:gd name="connsiteY34" fmla="*/ 231505 h 342941"/>
                <a:gd name="connsiteX35" fmla="*/ 1355075 w 1563504"/>
                <a:gd name="connsiteY35" fmla="*/ 238697 h 342941"/>
                <a:gd name="connsiteX36" fmla="*/ 1357089 w 1563504"/>
                <a:gd name="connsiteY36" fmla="*/ 246274 h 342941"/>
                <a:gd name="connsiteX37" fmla="*/ 1294370 w 1563504"/>
                <a:gd name="connsiteY37" fmla="*/ 271016 h 342941"/>
                <a:gd name="connsiteX38" fmla="*/ 1240857 w 1563504"/>
                <a:gd name="connsiteY38" fmla="*/ 265645 h 342941"/>
                <a:gd name="connsiteX39" fmla="*/ 1230021 w 1563504"/>
                <a:gd name="connsiteY39" fmla="*/ 258933 h 342941"/>
                <a:gd name="connsiteX40" fmla="*/ 1225897 w 1563504"/>
                <a:gd name="connsiteY40" fmla="*/ 248000 h 342941"/>
                <a:gd name="connsiteX41" fmla="*/ 1228007 w 1563504"/>
                <a:gd name="connsiteY41" fmla="*/ 239944 h 342941"/>
                <a:gd name="connsiteX42" fmla="*/ 1238747 w 1563504"/>
                <a:gd name="connsiteY42" fmla="*/ 230738 h 342941"/>
                <a:gd name="connsiteX43" fmla="*/ 1247187 w 1563504"/>
                <a:gd name="connsiteY43" fmla="*/ 216353 h 342941"/>
                <a:gd name="connsiteX44" fmla="*/ 1249681 w 1563504"/>
                <a:gd name="connsiteY44" fmla="*/ 186624 h 342941"/>
                <a:gd name="connsiteX45" fmla="*/ 1248817 w 1563504"/>
                <a:gd name="connsiteY45" fmla="*/ 162936 h 342941"/>
                <a:gd name="connsiteX46" fmla="*/ 1247570 w 1563504"/>
                <a:gd name="connsiteY46" fmla="*/ 142701 h 342941"/>
                <a:gd name="connsiteX47" fmla="*/ 1236829 w 1563504"/>
                <a:gd name="connsiteY47" fmla="*/ 130618 h 342941"/>
                <a:gd name="connsiteX48" fmla="*/ 1224938 w 1563504"/>
                <a:gd name="connsiteY48" fmla="*/ 115273 h 342941"/>
                <a:gd name="connsiteX49" fmla="*/ 1240474 w 1563504"/>
                <a:gd name="connsiteY49" fmla="*/ 97244 h 342941"/>
                <a:gd name="connsiteX50" fmla="*/ 1286506 w 1563504"/>
                <a:gd name="connsiteY50" fmla="*/ 83242 h 342941"/>
                <a:gd name="connsiteX51" fmla="*/ 1324483 w 1563504"/>
                <a:gd name="connsiteY51" fmla="*/ 77488 h 342941"/>
                <a:gd name="connsiteX52" fmla="*/ 1129978 w 1563504"/>
                <a:gd name="connsiteY52" fmla="*/ 77297 h 342941"/>
                <a:gd name="connsiteX53" fmla="*/ 1171407 w 1563504"/>
                <a:gd name="connsiteY53" fmla="*/ 89955 h 342941"/>
                <a:gd name="connsiteX54" fmla="*/ 1188286 w 1563504"/>
                <a:gd name="connsiteY54" fmla="*/ 111149 h 342941"/>
                <a:gd name="connsiteX55" fmla="*/ 1194232 w 1563504"/>
                <a:gd name="connsiteY55" fmla="*/ 146921 h 342941"/>
                <a:gd name="connsiteX56" fmla="*/ 1196917 w 1563504"/>
                <a:gd name="connsiteY56" fmla="*/ 214435 h 342941"/>
                <a:gd name="connsiteX57" fmla="*/ 1199314 w 1563504"/>
                <a:gd name="connsiteY57" fmla="*/ 225751 h 342941"/>
                <a:gd name="connsiteX58" fmla="*/ 1211110 w 1563504"/>
                <a:gd name="connsiteY58" fmla="*/ 239752 h 342941"/>
                <a:gd name="connsiteX59" fmla="*/ 1213987 w 1563504"/>
                <a:gd name="connsiteY59" fmla="*/ 248384 h 342941"/>
                <a:gd name="connsiteX60" fmla="*/ 1198835 w 1563504"/>
                <a:gd name="connsiteY60" fmla="*/ 266029 h 342941"/>
                <a:gd name="connsiteX61" fmla="*/ 1144747 w 1563504"/>
                <a:gd name="connsiteY61" fmla="*/ 271016 h 342941"/>
                <a:gd name="connsiteX62" fmla="*/ 1107345 w 1563504"/>
                <a:gd name="connsiteY62" fmla="*/ 266413 h 342941"/>
                <a:gd name="connsiteX63" fmla="*/ 1096029 w 1563504"/>
                <a:gd name="connsiteY63" fmla="*/ 250877 h 342941"/>
                <a:gd name="connsiteX64" fmla="*/ 1097180 w 1563504"/>
                <a:gd name="connsiteY64" fmla="*/ 245218 h 342941"/>
                <a:gd name="connsiteX65" fmla="*/ 1104853 w 1563504"/>
                <a:gd name="connsiteY65" fmla="*/ 236300 h 342941"/>
                <a:gd name="connsiteX66" fmla="*/ 1112525 w 1563504"/>
                <a:gd name="connsiteY66" fmla="*/ 182595 h 342941"/>
                <a:gd name="connsiteX67" fmla="*/ 1106387 w 1563504"/>
                <a:gd name="connsiteY67" fmla="*/ 143468 h 342941"/>
                <a:gd name="connsiteX68" fmla="*/ 1087974 w 1563504"/>
                <a:gd name="connsiteY68" fmla="*/ 133303 h 342941"/>
                <a:gd name="connsiteX69" fmla="*/ 1070328 w 1563504"/>
                <a:gd name="connsiteY69" fmla="*/ 141550 h 342941"/>
                <a:gd name="connsiteX70" fmla="*/ 1065533 w 1563504"/>
                <a:gd name="connsiteY70" fmla="*/ 171471 h 342941"/>
                <a:gd name="connsiteX71" fmla="*/ 1065533 w 1563504"/>
                <a:gd name="connsiteY71" fmla="*/ 209448 h 342941"/>
                <a:gd name="connsiteX72" fmla="*/ 1066971 w 1563504"/>
                <a:gd name="connsiteY72" fmla="*/ 224984 h 342941"/>
                <a:gd name="connsiteX73" fmla="*/ 1076465 w 1563504"/>
                <a:gd name="connsiteY73" fmla="*/ 241287 h 342941"/>
                <a:gd name="connsiteX74" fmla="*/ 1078576 w 1563504"/>
                <a:gd name="connsiteY74" fmla="*/ 249151 h 342941"/>
                <a:gd name="connsiteX75" fmla="*/ 1062848 w 1563504"/>
                <a:gd name="connsiteY75" fmla="*/ 265838 h 342941"/>
                <a:gd name="connsiteX76" fmla="*/ 1013747 w 1563504"/>
                <a:gd name="connsiteY76" fmla="*/ 271208 h 342941"/>
                <a:gd name="connsiteX77" fmla="*/ 960426 w 1563504"/>
                <a:gd name="connsiteY77" fmla="*/ 249151 h 342941"/>
                <a:gd name="connsiteX78" fmla="*/ 962056 w 1563504"/>
                <a:gd name="connsiteY78" fmla="*/ 242150 h 342941"/>
                <a:gd name="connsiteX79" fmla="*/ 969824 w 1563504"/>
                <a:gd name="connsiteY79" fmla="*/ 235341 h 342941"/>
                <a:gd name="connsiteX80" fmla="*/ 976153 w 1563504"/>
                <a:gd name="connsiteY80" fmla="*/ 226997 h 342941"/>
                <a:gd name="connsiteX81" fmla="*/ 978647 w 1563504"/>
                <a:gd name="connsiteY81" fmla="*/ 203885 h 342941"/>
                <a:gd name="connsiteX82" fmla="*/ 979989 w 1563504"/>
                <a:gd name="connsiteY82" fmla="*/ 158045 h 342941"/>
                <a:gd name="connsiteX83" fmla="*/ 977975 w 1563504"/>
                <a:gd name="connsiteY83" fmla="*/ 140687 h 342941"/>
                <a:gd name="connsiteX84" fmla="*/ 966371 w 1563504"/>
                <a:gd name="connsiteY84" fmla="*/ 130618 h 342941"/>
                <a:gd name="connsiteX85" fmla="*/ 958124 w 1563504"/>
                <a:gd name="connsiteY85" fmla="*/ 117959 h 342941"/>
                <a:gd name="connsiteX86" fmla="*/ 964837 w 1563504"/>
                <a:gd name="connsiteY86" fmla="*/ 105395 h 342941"/>
                <a:gd name="connsiteX87" fmla="*/ 992457 w 1563504"/>
                <a:gd name="connsiteY87" fmla="*/ 93024 h 342941"/>
                <a:gd name="connsiteX88" fmla="*/ 1027939 w 1563504"/>
                <a:gd name="connsiteY88" fmla="*/ 81996 h 342941"/>
                <a:gd name="connsiteX89" fmla="*/ 1051339 w 1563504"/>
                <a:gd name="connsiteY89" fmla="*/ 77488 h 342941"/>
                <a:gd name="connsiteX90" fmla="*/ 1061025 w 1563504"/>
                <a:gd name="connsiteY90" fmla="*/ 81708 h 342941"/>
                <a:gd name="connsiteX91" fmla="*/ 1064957 w 1563504"/>
                <a:gd name="connsiteY91" fmla="*/ 91682 h 342941"/>
                <a:gd name="connsiteX92" fmla="*/ 1064766 w 1563504"/>
                <a:gd name="connsiteY92" fmla="*/ 96477 h 342941"/>
                <a:gd name="connsiteX93" fmla="*/ 1064574 w 1563504"/>
                <a:gd name="connsiteY93" fmla="*/ 99162 h 342941"/>
                <a:gd name="connsiteX94" fmla="*/ 1072246 w 1563504"/>
                <a:gd name="connsiteY94" fmla="*/ 108368 h 342941"/>
                <a:gd name="connsiteX95" fmla="*/ 1082027 w 1563504"/>
                <a:gd name="connsiteY95" fmla="*/ 101080 h 342941"/>
                <a:gd name="connsiteX96" fmla="*/ 1129978 w 1563504"/>
                <a:gd name="connsiteY96" fmla="*/ 77297 h 342941"/>
                <a:gd name="connsiteX97" fmla="*/ 391525 w 1563504"/>
                <a:gd name="connsiteY97" fmla="*/ 77297 h 342941"/>
                <a:gd name="connsiteX98" fmla="*/ 403896 w 1563504"/>
                <a:gd name="connsiteY98" fmla="*/ 80174 h 342941"/>
                <a:gd name="connsiteX99" fmla="*/ 407828 w 1563504"/>
                <a:gd name="connsiteY99" fmla="*/ 98587 h 342941"/>
                <a:gd name="connsiteX100" fmla="*/ 413773 w 1563504"/>
                <a:gd name="connsiteY100" fmla="*/ 107026 h 342941"/>
                <a:gd name="connsiteX101" fmla="*/ 421062 w 1563504"/>
                <a:gd name="connsiteY101" fmla="*/ 101463 h 342941"/>
                <a:gd name="connsiteX102" fmla="*/ 461148 w 1563504"/>
                <a:gd name="connsiteY102" fmla="*/ 77488 h 342941"/>
                <a:gd name="connsiteX103" fmla="*/ 489727 w 1563504"/>
                <a:gd name="connsiteY103" fmla="*/ 88804 h 342941"/>
                <a:gd name="connsiteX104" fmla="*/ 498550 w 1563504"/>
                <a:gd name="connsiteY104" fmla="*/ 103094 h 342941"/>
                <a:gd name="connsiteX105" fmla="*/ 502002 w 1563504"/>
                <a:gd name="connsiteY105" fmla="*/ 119877 h 342941"/>
                <a:gd name="connsiteX106" fmla="*/ 497783 w 1563504"/>
                <a:gd name="connsiteY106" fmla="*/ 138386 h 342941"/>
                <a:gd name="connsiteX107" fmla="*/ 486849 w 1563504"/>
                <a:gd name="connsiteY107" fmla="*/ 154017 h 342941"/>
                <a:gd name="connsiteX108" fmla="*/ 456737 w 1563504"/>
                <a:gd name="connsiteY108" fmla="*/ 165717 h 342941"/>
                <a:gd name="connsiteX109" fmla="*/ 440338 w 1563504"/>
                <a:gd name="connsiteY109" fmla="*/ 162265 h 342941"/>
                <a:gd name="connsiteX110" fmla="*/ 422980 w 1563504"/>
                <a:gd name="connsiteY110" fmla="*/ 148263 h 342941"/>
                <a:gd name="connsiteX111" fmla="*/ 415500 w 1563504"/>
                <a:gd name="connsiteY111" fmla="*/ 144235 h 342941"/>
                <a:gd name="connsiteX112" fmla="*/ 408498 w 1563504"/>
                <a:gd name="connsiteY112" fmla="*/ 150277 h 342941"/>
                <a:gd name="connsiteX113" fmla="*/ 406868 w 1563504"/>
                <a:gd name="connsiteY113" fmla="*/ 175690 h 342941"/>
                <a:gd name="connsiteX114" fmla="*/ 408979 w 1563504"/>
                <a:gd name="connsiteY114" fmla="*/ 215202 h 342941"/>
                <a:gd name="connsiteX115" fmla="*/ 412718 w 1563504"/>
                <a:gd name="connsiteY115" fmla="*/ 223161 h 342941"/>
                <a:gd name="connsiteX116" fmla="*/ 422980 w 1563504"/>
                <a:gd name="connsiteY116" fmla="*/ 227669 h 342941"/>
                <a:gd name="connsiteX117" fmla="*/ 440242 w 1563504"/>
                <a:gd name="connsiteY117" fmla="*/ 245699 h 342941"/>
                <a:gd name="connsiteX118" fmla="*/ 434679 w 1563504"/>
                <a:gd name="connsiteY118" fmla="*/ 259412 h 342941"/>
                <a:gd name="connsiteX119" fmla="*/ 419911 w 1563504"/>
                <a:gd name="connsiteY119" fmla="*/ 267180 h 342941"/>
                <a:gd name="connsiteX120" fmla="*/ 365823 w 1563504"/>
                <a:gd name="connsiteY120" fmla="*/ 271016 h 342941"/>
                <a:gd name="connsiteX121" fmla="*/ 314228 w 1563504"/>
                <a:gd name="connsiteY121" fmla="*/ 265070 h 342941"/>
                <a:gd name="connsiteX122" fmla="*/ 298501 w 1563504"/>
                <a:gd name="connsiteY122" fmla="*/ 246466 h 342941"/>
                <a:gd name="connsiteX123" fmla="*/ 310008 w 1563504"/>
                <a:gd name="connsiteY123" fmla="*/ 228628 h 342941"/>
                <a:gd name="connsiteX124" fmla="*/ 317681 w 1563504"/>
                <a:gd name="connsiteY124" fmla="*/ 222011 h 342941"/>
                <a:gd name="connsiteX125" fmla="*/ 320558 w 1563504"/>
                <a:gd name="connsiteY125" fmla="*/ 213859 h 342941"/>
                <a:gd name="connsiteX126" fmla="*/ 323627 w 1563504"/>
                <a:gd name="connsiteY126" fmla="*/ 149222 h 342941"/>
                <a:gd name="connsiteX127" fmla="*/ 321709 w 1563504"/>
                <a:gd name="connsiteY127" fmla="*/ 136851 h 342941"/>
                <a:gd name="connsiteX128" fmla="*/ 314037 w 1563504"/>
                <a:gd name="connsiteY128" fmla="*/ 130809 h 342941"/>
                <a:gd name="connsiteX129" fmla="*/ 300419 w 1563504"/>
                <a:gd name="connsiteY129" fmla="*/ 115273 h 342941"/>
                <a:gd name="connsiteX130" fmla="*/ 309817 w 1563504"/>
                <a:gd name="connsiteY130" fmla="*/ 99450 h 342941"/>
                <a:gd name="connsiteX131" fmla="*/ 341272 w 1563504"/>
                <a:gd name="connsiteY131" fmla="*/ 86311 h 342941"/>
                <a:gd name="connsiteX132" fmla="*/ 391525 w 1563504"/>
                <a:gd name="connsiteY132" fmla="*/ 77297 h 342941"/>
                <a:gd name="connsiteX133" fmla="*/ 1478536 w 1563504"/>
                <a:gd name="connsiteY133" fmla="*/ 76146 h 342941"/>
                <a:gd name="connsiteX134" fmla="*/ 1538762 w 1563504"/>
                <a:gd name="connsiteY134" fmla="*/ 93216 h 342941"/>
                <a:gd name="connsiteX135" fmla="*/ 1563504 w 1563504"/>
                <a:gd name="connsiteY135" fmla="*/ 133687 h 342941"/>
                <a:gd name="connsiteX136" fmla="*/ 1551996 w 1563504"/>
                <a:gd name="connsiteY136" fmla="*/ 160730 h 342941"/>
                <a:gd name="connsiteX137" fmla="*/ 1526103 w 1563504"/>
                <a:gd name="connsiteY137" fmla="*/ 170512 h 342941"/>
                <a:gd name="connsiteX138" fmla="*/ 1502127 w 1563504"/>
                <a:gd name="connsiteY138" fmla="*/ 159004 h 342941"/>
                <a:gd name="connsiteX139" fmla="*/ 1494839 w 1563504"/>
                <a:gd name="connsiteY139" fmla="*/ 140399 h 342941"/>
                <a:gd name="connsiteX140" fmla="*/ 1475083 w 1563504"/>
                <a:gd name="connsiteY140" fmla="*/ 124288 h 342941"/>
                <a:gd name="connsiteX141" fmla="*/ 1457342 w 1563504"/>
                <a:gd name="connsiteY141" fmla="*/ 133494 h 342941"/>
                <a:gd name="connsiteX142" fmla="*/ 1450149 w 1563504"/>
                <a:gd name="connsiteY142" fmla="*/ 156127 h 342941"/>
                <a:gd name="connsiteX143" fmla="*/ 1466644 w 1563504"/>
                <a:gd name="connsiteY143" fmla="*/ 196980 h 342941"/>
                <a:gd name="connsiteX144" fmla="*/ 1500401 w 1563504"/>
                <a:gd name="connsiteY144" fmla="*/ 211366 h 342941"/>
                <a:gd name="connsiteX145" fmla="*/ 1516512 w 1563504"/>
                <a:gd name="connsiteY145" fmla="*/ 209736 h 342941"/>
                <a:gd name="connsiteX146" fmla="*/ 1533583 w 1563504"/>
                <a:gd name="connsiteY146" fmla="*/ 203118 h 342941"/>
                <a:gd name="connsiteX147" fmla="*/ 1539528 w 1563504"/>
                <a:gd name="connsiteY147" fmla="*/ 201776 h 342941"/>
                <a:gd name="connsiteX148" fmla="*/ 1551036 w 1563504"/>
                <a:gd name="connsiteY148" fmla="*/ 207914 h 342941"/>
                <a:gd name="connsiteX149" fmla="*/ 1556023 w 1563504"/>
                <a:gd name="connsiteY149" fmla="*/ 222298 h 342941"/>
                <a:gd name="connsiteX150" fmla="*/ 1548927 w 1563504"/>
                <a:gd name="connsiteY150" fmla="*/ 240424 h 342941"/>
                <a:gd name="connsiteX151" fmla="*/ 1530322 w 1563504"/>
                <a:gd name="connsiteY151" fmla="*/ 257015 h 342941"/>
                <a:gd name="connsiteX152" fmla="*/ 1471439 w 1563504"/>
                <a:gd name="connsiteY152" fmla="*/ 272359 h 342941"/>
                <a:gd name="connsiteX153" fmla="*/ 1404117 w 1563504"/>
                <a:gd name="connsiteY153" fmla="*/ 249342 h 342941"/>
                <a:gd name="connsiteX154" fmla="*/ 1368442 w 1563504"/>
                <a:gd name="connsiteY154" fmla="*/ 175115 h 342941"/>
                <a:gd name="connsiteX155" fmla="*/ 1401623 w 1563504"/>
                <a:gd name="connsiteY155" fmla="*/ 103381 h 342941"/>
                <a:gd name="connsiteX156" fmla="*/ 1478536 w 1563504"/>
                <a:gd name="connsiteY156" fmla="*/ 76146 h 342941"/>
                <a:gd name="connsiteX157" fmla="*/ 848750 w 1563504"/>
                <a:gd name="connsiteY157" fmla="*/ 75954 h 342941"/>
                <a:gd name="connsiteX158" fmla="*/ 905332 w 1563504"/>
                <a:gd name="connsiteY158" fmla="*/ 92833 h 342941"/>
                <a:gd name="connsiteX159" fmla="*/ 922498 w 1563504"/>
                <a:gd name="connsiteY159" fmla="*/ 113451 h 342941"/>
                <a:gd name="connsiteX160" fmla="*/ 927389 w 1563504"/>
                <a:gd name="connsiteY160" fmla="*/ 145386 h 342941"/>
                <a:gd name="connsiteX161" fmla="*/ 927005 w 1563504"/>
                <a:gd name="connsiteY161" fmla="*/ 173965 h 342941"/>
                <a:gd name="connsiteX162" fmla="*/ 931225 w 1563504"/>
                <a:gd name="connsiteY162" fmla="*/ 212517 h 342941"/>
                <a:gd name="connsiteX163" fmla="*/ 935253 w 1563504"/>
                <a:gd name="connsiteY163" fmla="*/ 217887 h 342941"/>
                <a:gd name="connsiteX164" fmla="*/ 943308 w 1563504"/>
                <a:gd name="connsiteY164" fmla="*/ 219997 h 342941"/>
                <a:gd name="connsiteX165" fmla="*/ 949446 w 1563504"/>
                <a:gd name="connsiteY165" fmla="*/ 228053 h 342941"/>
                <a:gd name="connsiteX166" fmla="*/ 942062 w 1563504"/>
                <a:gd name="connsiteY166" fmla="*/ 247233 h 342941"/>
                <a:gd name="connsiteX167" fmla="*/ 922977 w 1563504"/>
                <a:gd name="connsiteY167" fmla="*/ 263920 h 342941"/>
                <a:gd name="connsiteX168" fmla="*/ 892864 w 1563504"/>
                <a:gd name="connsiteY168" fmla="*/ 272359 h 342941"/>
                <a:gd name="connsiteX169" fmla="*/ 861025 w 1563504"/>
                <a:gd name="connsiteY169" fmla="*/ 258549 h 342941"/>
                <a:gd name="connsiteX170" fmla="*/ 853545 w 1563504"/>
                <a:gd name="connsiteY170" fmla="*/ 253562 h 342941"/>
                <a:gd name="connsiteX171" fmla="*/ 843379 w 1563504"/>
                <a:gd name="connsiteY171" fmla="*/ 258357 h 342941"/>
                <a:gd name="connsiteX172" fmla="*/ 799841 w 1563504"/>
                <a:gd name="connsiteY172" fmla="*/ 272359 h 342941"/>
                <a:gd name="connsiteX173" fmla="*/ 759179 w 1563504"/>
                <a:gd name="connsiteY173" fmla="*/ 261618 h 342941"/>
                <a:gd name="connsiteX174" fmla="*/ 743068 w 1563504"/>
                <a:gd name="connsiteY174" fmla="*/ 243109 h 342941"/>
                <a:gd name="connsiteX175" fmla="*/ 737122 w 1563504"/>
                <a:gd name="connsiteY175" fmla="*/ 219230 h 342941"/>
                <a:gd name="connsiteX176" fmla="*/ 753233 w 1563504"/>
                <a:gd name="connsiteY176" fmla="*/ 183938 h 342941"/>
                <a:gd name="connsiteX177" fmla="*/ 828419 w 1563504"/>
                <a:gd name="connsiteY177" fmla="*/ 159580 h 342941"/>
                <a:gd name="connsiteX178" fmla="*/ 842421 w 1563504"/>
                <a:gd name="connsiteY178" fmla="*/ 157374 h 342941"/>
                <a:gd name="connsiteX179" fmla="*/ 845297 w 1563504"/>
                <a:gd name="connsiteY179" fmla="*/ 147112 h 342941"/>
                <a:gd name="connsiteX180" fmla="*/ 841078 w 1563504"/>
                <a:gd name="connsiteY180" fmla="*/ 117671 h 342941"/>
                <a:gd name="connsiteX181" fmla="*/ 827269 w 1563504"/>
                <a:gd name="connsiteY181" fmla="*/ 108561 h 342941"/>
                <a:gd name="connsiteX182" fmla="*/ 817007 w 1563504"/>
                <a:gd name="connsiteY182" fmla="*/ 112012 h 342941"/>
                <a:gd name="connsiteX183" fmla="*/ 805787 w 1563504"/>
                <a:gd name="connsiteY183" fmla="*/ 124671 h 342941"/>
                <a:gd name="connsiteX184" fmla="*/ 770112 w 1563504"/>
                <a:gd name="connsiteY184" fmla="*/ 149030 h 342941"/>
                <a:gd name="connsiteX185" fmla="*/ 754767 w 1563504"/>
                <a:gd name="connsiteY185" fmla="*/ 143468 h 342941"/>
                <a:gd name="connsiteX186" fmla="*/ 748821 w 1563504"/>
                <a:gd name="connsiteY186" fmla="*/ 128891 h 342941"/>
                <a:gd name="connsiteX187" fmla="*/ 756206 w 1563504"/>
                <a:gd name="connsiteY187" fmla="*/ 110479 h 342941"/>
                <a:gd name="connsiteX188" fmla="*/ 776249 w 1563504"/>
                <a:gd name="connsiteY188" fmla="*/ 94367 h 342941"/>
                <a:gd name="connsiteX189" fmla="*/ 848750 w 1563504"/>
                <a:gd name="connsiteY189" fmla="*/ 75954 h 342941"/>
                <a:gd name="connsiteX190" fmla="*/ 713360 w 1563504"/>
                <a:gd name="connsiteY190" fmla="*/ 65789 h 342941"/>
                <a:gd name="connsiteX191" fmla="*/ 721799 w 1563504"/>
                <a:gd name="connsiteY191" fmla="*/ 71255 h 342941"/>
                <a:gd name="connsiteX192" fmla="*/ 725444 w 1563504"/>
                <a:gd name="connsiteY192" fmla="*/ 84010 h 342941"/>
                <a:gd name="connsiteX193" fmla="*/ 720552 w 1563504"/>
                <a:gd name="connsiteY193" fmla="*/ 101847 h 342941"/>
                <a:gd name="connsiteX194" fmla="*/ 708757 w 1563504"/>
                <a:gd name="connsiteY194" fmla="*/ 117766 h 342941"/>
                <a:gd name="connsiteX195" fmla="*/ 704345 w 1563504"/>
                <a:gd name="connsiteY195" fmla="*/ 123904 h 342941"/>
                <a:gd name="connsiteX196" fmla="*/ 704729 w 1563504"/>
                <a:gd name="connsiteY196" fmla="*/ 128507 h 342941"/>
                <a:gd name="connsiteX197" fmla="*/ 705305 w 1563504"/>
                <a:gd name="connsiteY197" fmla="*/ 135796 h 342941"/>
                <a:gd name="connsiteX198" fmla="*/ 689960 w 1563504"/>
                <a:gd name="connsiteY198" fmla="*/ 174156 h 342941"/>
                <a:gd name="connsiteX199" fmla="*/ 654381 w 1563504"/>
                <a:gd name="connsiteY199" fmla="*/ 195638 h 342941"/>
                <a:gd name="connsiteX200" fmla="*/ 606527 w 1563504"/>
                <a:gd name="connsiteY200" fmla="*/ 203310 h 342941"/>
                <a:gd name="connsiteX201" fmla="*/ 594060 w 1563504"/>
                <a:gd name="connsiteY201" fmla="*/ 202543 h 342941"/>
                <a:gd name="connsiteX202" fmla="*/ 586388 w 1563504"/>
                <a:gd name="connsiteY202" fmla="*/ 201967 h 342941"/>
                <a:gd name="connsiteX203" fmla="*/ 576222 w 1563504"/>
                <a:gd name="connsiteY203" fmla="*/ 212133 h 342941"/>
                <a:gd name="connsiteX204" fmla="*/ 582839 w 1563504"/>
                <a:gd name="connsiteY204" fmla="*/ 222394 h 342941"/>
                <a:gd name="connsiteX205" fmla="*/ 600773 w 1563504"/>
                <a:gd name="connsiteY205" fmla="*/ 226135 h 342941"/>
                <a:gd name="connsiteX206" fmla="*/ 623405 w 1563504"/>
                <a:gd name="connsiteY206" fmla="*/ 224024 h 342941"/>
                <a:gd name="connsiteX207" fmla="*/ 669821 w 1563504"/>
                <a:gd name="connsiteY207" fmla="*/ 219613 h 342941"/>
                <a:gd name="connsiteX208" fmla="*/ 704921 w 1563504"/>
                <a:gd name="connsiteY208" fmla="*/ 227093 h 342941"/>
                <a:gd name="connsiteX209" fmla="*/ 720745 w 1563504"/>
                <a:gd name="connsiteY209" fmla="*/ 243205 h 342941"/>
                <a:gd name="connsiteX210" fmla="*/ 726595 w 1563504"/>
                <a:gd name="connsiteY210" fmla="*/ 265454 h 342941"/>
                <a:gd name="connsiteX211" fmla="*/ 712401 w 1563504"/>
                <a:gd name="connsiteY211" fmla="*/ 303047 h 342941"/>
                <a:gd name="connsiteX212" fmla="*/ 662724 w 1563504"/>
                <a:gd name="connsiteY212" fmla="*/ 334886 h 342941"/>
                <a:gd name="connsiteX213" fmla="*/ 603266 w 1563504"/>
                <a:gd name="connsiteY213" fmla="*/ 342941 h 342941"/>
                <a:gd name="connsiteX214" fmla="*/ 534218 w 1563504"/>
                <a:gd name="connsiteY214" fmla="*/ 329899 h 342941"/>
                <a:gd name="connsiteX215" fmla="*/ 514654 w 1563504"/>
                <a:gd name="connsiteY215" fmla="*/ 313788 h 342941"/>
                <a:gd name="connsiteX216" fmla="*/ 507365 w 1563504"/>
                <a:gd name="connsiteY216" fmla="*/ 293073 h 342941"/>
                <a:gd name="connsiteX217" fmla="*/ 511489 w 1563504"/>
                <a:gd name="connsiteY217" fmla="*/ 279264 h 342941"/>
                <a:gd name="connsiteX218" fmla="*/ 521942 w 1563504"/>
                <a:gd name="connsiteY218" fmla="*/ 270249 h 342941"/>
                <a:gd name="connsiteX219" fmla="*/ 527696 w 1563504"/>
                <a:gd name="connsiteY219" fmla="*/ 265262 h 342941"/>
                <a:gd name="connsiteX220" fmla="*/ 522901 w 1563504"/>
                <a:gd name="connsiteY220" fmla="*/ 259124 h 342941"/>
                <a:gd name="connsiteX221" fmla="*/ 507557 w 1563504"/>
                <a:gd name="connsiteY221" fmla="*/ 232464 h 342941"/>
                <a:gd name="connsiteX222" fmla="*/ 514942 w 1563504"/>
                <a:gd name="connsiteY222" fmla="*/ 213475 h 342941"/>
                <a:gd name="connsiteX223" fmla="*/ 533258 w 1563504"/>
                <a:gd name="connsiteY223" fmla="*/ 198323 h 342941"/>
                <a:gd name="connsiteX224" fmla="*/ 537862 w 1563504"/>
                <a:gd name="connsiteY224" fmla="*/ 193720 h 342941"/>
                <a:gd name="connsiteX225" fmla="*/ 532107 w 1563504"/>
                <a:gd name="connsiteY225" fmla="*/ 185664 h 342941"/>
                <a:gd name="connsiteX226" fmla="*/ 512352 w 1563504"/>
                <a:gd name="connsiteY226" fmla="*/ 143085 h 342941"/>
                <a:gd name="connsiteX227" fmla="*/ 519353 w 1563504"/>
                <a:gd name="connsiteY227" fmla="*/ 118534 h 342941"/>
                <a:gd name="connsiteX228" fmla="*/ 538821 w 1563504"/>
                <a:gd name="connsiteY228" fmla="*/ 98587 h 342941"/>
                <a:gd name="connsiteX229" fmla="*/ 607294 w 1563504"/>
                <a:gd name="connsiteY229" fmla="*/ 78447 h 342941"/>
                <a:gd name="connsiteX230" fmla="*/ 640667 w 1563504"/>
                <a:gd name="connsiteY230" fmla="*/ 82283 h 342941"/>
                <a:gd name="connsiteX231" fmla="*/ 664642 w 1563504"/>
                <a:gd name="connsiteY231" fmla="*/ 85735 h 342941"/>
                <a:gd name="connsiteX232" fmla="*/ 706263 w 1563504"/>
                <a:gd name="connsiteY232" fmla="*/ 69241 h 342941"/>
                <a:gd name="connsiteX233" fmla="*/ 713360 w 1563504"/>
                <a:gd name="connsiteY233" fmla="*/ 65789 h 342941"/>
                <a:gd name="connsiteX234" fmla="*/ 127548 w 1563504"/>
                <a:gd name="connsiteY234" fmla="*/ 55048 h 342941"/>
                <a:gd name="connsiteX235" fmla="*/ 102038 w 1563504"/>
                <a:gd name="connsiteY235" fmla="*/ 69433 h 342941"/>
                <a:gd name="connsiteX236" fmla="*/ 94750 w 1563504"/>
                <a:gd name="connsiteY236" fmla="*/ 94942 h 342941"/>
                <a:gd name="connsiteX237" fmla="*/ 103573 w 1563504"/>
                <a:gd name="connsiteY237" fmla="*/ 145098 h 342941"/>
                <a:gd name="connsiteX238" fmla="*/ 125821 w 1563504"/>
                <a:gd name="connsiteY238" fmla="*/ 195638 h 342941"/>
                <a:gd name="connsiteX239" fmla="*/ 140494 w 1563504"/>
                <a:gd name="connsiteY239" fmla="*/ 210599 h 342941"/>
                <a:gd name="connsiteX240" fmla="*/ 158236 w 1563504"/>
                <a:gd name="connsiteY240" fmla="*/ 216161 h 342941"/>
                <a:gd name="connsiteX241" fmla="*/ 181731 w 1563504"/>
                <a:gd name="connsiteY241" fmla="*/ 205228 h 342941"/>
                <a:gd name="connsiteX242" fmla="*/ 190650 w 1563504"/>
                <a:gd name="connsiteY242" fmla="*/ 176458 h 342941"/>
                <a:gd name="connsiteX243" fmla="*/ 183170 w 1563504"/>
                <a:gd name="connsiteY243" fmla="*/ 126398 h 342941"/>
                <a:gd name="connsiteX244" fmla="*/ 163798 w 1563504"/>
                <a:gd name="connsiteY244" fmla="*/ 80557 h 342941"/>
                <a:gd name="connsiteX245" fmla="*/ 146920 w 1563504"/>
                <a:gd name="connsiteY245" fmla="*/ 62144 h 342941"/>
                <a:gd name="connsiteX246" fmla="*/ 127548 w 1563504"/>
                <a:gd name="connsiteY246" fmla="*/ 55048 h 342941"/>
                <a:gd name="connsiteX247" fmla="*/ 1297055 w 1563504"/>
                <a:gd name="connsiteY247" fmla="*/ 5371 h 342941"/>
                <a:gd name="connsiteX248" fmla="*/ 1323524 w 1563504"/>
                <a:gd name="connsiteY248" fmla="*/ 11604 h 342941"/>
                <a:gd name="connsiteX249" fmla="*/ 1333305 w 1563504"/>
                <a:gd name="connsiteY249" fmla="*/ 28387 h 342941"/>
                <a:gd name="connsiteX250" fmla="*/ 1318537 w 1563504"/>
                <a:gd name="connsiteY250" fmla="*/ 51787 h 342941"/>
                <a:gd name="connsiteX251" fmla="*/ 1261955 w 1563504"/>
                <a:gd name="connsiteY251" fmla="*/ 65405 h 342941"/>
                <a:gd name="connsiteX252" fmla="*/ 1239707 w 1563504"/>
                <a:gd name="connsiteY252" fmla="*/ 60035 h 342941"/>
                <a:gd name="connsiteX253" fmla="*/ 1228582 w 1563504"/>
                <a:gd name="connsiteY253" fmla="*/ 40854 h 342941"/>
                <a:gd name="connsiteX254" fmla="*/ 1252174 w 1563504"/>
                <a:gd name="connsiteY254" fmla="*/ 14961 h 342941"/>
                <a:gd name="connsiteX255" fmla="*/ 1297055 w 1563504"/>
                <a:gd name="connsiteY255" fmla="*/ 5371 h 342941"/>
                <a:gd name="connsiteX256" fmla="*/ 145769 w 1563504"/>
                <a:gd name="connsiteY256" fmla="*/ 0 h 342941"/>
                <a:gd name="connsiteX257" fmla="*/ 231888 w 1563504"/>
                <a:gd name="connsiteY257" fmla="*/ 28195 h 342941"/>
                <a:gd name="connsiteX258" fmla="*/ 272358 w 1563504"/>
                <a:gd name="connsiteY258" fmla="*/ 78447 h 342941"/>
                <a:gd name="connsiteX259" fmla="*/ 287510 w 1563504"/>
                <a:gd name="connsiteY259" fmla="*/ 139823 h 342941"/>
                <a:gd name="connsiteX260" fmla="*/ 257589 w 1563504"/>
                <a:gd name="connsiteY260" fmla="*/ 220764 h 342941"/>
                <a:gd name="connsiteX261" fmla="*/ 191417 w 1563504"/>
                <a:gd name="connsiteY261" fmla="*/ 264303 h 342941"/>
                <a:gd name="connsiteX262" fmla="*/ 140974 w 1563504"/>
                <a:gd name="connsiteY262" fmla="*/ 272359 h 342941"/>
                <a:gd name="connsiteX263" fmla="*/ 77487 w 1563504"/>
                <a:gd name="connsiteY263" fmla="*/ 258549 h 342941"/>
                <a:gd name="connsiteX264" fmla="*/ 20139 w 1563504"/>
                <a:gd name="connsiteY264" fmla="*/ 208105 h 342941"/>
                <a:gd name="connsiteX265" fmla="*/ 0 w 1563504"/>
                <a:gd name="connsiteY265" fmla="*/ 136180 h 342941"/>
                <a:gd name="connsiteX266" fmla="*/ 25893 w 1563504"/>
                <a:gd name="connsiteY266" fmla="*/ 55623 h 342941"/>
                <a:gd name="connsiteX267" fmla="*/ 87845 w 1563504"/>
                <a:gd name="connsiteY267" fmla="*/ 9974 h 342941"/>
                <a:gd name="connsiteX268" fmla="*/ 145769 w 1563504"/>
                <a:gd name="connsiteY268" fmla="*/ 0 h 34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</a:cxnLst>
              <a:rect l="l" t="t" r="r" b="b"/>
              <a:pathLst>
                <a:path w="1563504" h="342941">
                  <a:moveTo>
                    <a:pt x="567399" y="280030"/>
                  </a:moveTo>
                  <a:cubicBezTo>
                    <a:pt x="564202" y="280030"/>
                    <a:pt x="562604" y="281885"/>
                    <a:pt x="562604" y="285593"/>
                  </a:cubicBezTo>
                  <a:cubicBezTo>
                    <a:pt x="562604" y="293137"/>
                    <a:pt x="566696" y="299243"/>
                    <a:pt x="574879" y="303910"/>
                  </a:cubicBezTo>
                  <a:cubicBezTo>
                    <a:pt x="583063" y="308577"/>
                    <a:pt x="593676" y="310910"/>
                    <a:pt x="606718" y="310910"/>
                  </a:cubicBezTo>
                  <a:cubicBezTo>
                    <a:pt x="619250" y="310910"/>
                    <a:pt x="629063" y="309248"/>
                    <a:pt x="636160" y="305924"/>
                  </a:cubicBezTo>
                  <a:cubicBezTo>
                    <a:pt x="643257" y="302599"/>
                    <a:pt x="646805" y="297932"/>
                    <a:pt x="646805" y="291922"/>
                  </a:cubicBezTo>
                  <a:cubicBezTo>
                    <a:pt x="646805" y="288726"/>
                    <a:pt x="645463" y="286008"/>
                    <a:pt x="642777" y="283771"/>
                  </a:cubicBezTo>
                  <a:cubicBezTo>
                    <a:pt x="640092" y="281533"/>
                    <a:pt x="636767" y="280414"/>
                    <a:pt x="632803" y="280414"/>
                  </a:cubicBezTo>
                  <a:cubicBezTo>
                    <a:pt x="630758" y="280414"/>
                    <a:pt x="627817" y="280670"/>
                    <a:pt x="623980" y="281181"/>
                  </a:cubicBezTo>
                  <a:cubicBezTo>
                    <a:pt x="616820" y="282332"/>
                    <a:pt x="608828" y="282908"/>
                    <a:pt x="600005" y="282908"/>
                  </a:cubicBezTo>
                  <a:cubicBezTo>
                    <a:pt x="593484" y="282908"/>
                    <a:pt x="587219" y="282588"/>
                    <a:pt x="581209" y="281948"/>
                  </a:cubicBezTo>
                  <a:cubicBezTo>
                    <a:pt x="576734" y="281565"/>
                    <a:pt x="573089" y="281053"/>
                    <a:pt x="570276" y="280414"/>
                  </a:cubicBezTo>
                  <a:cubicBezTo>
                    <a:pt x="568998" y="280159"/>
                    <a:pt x="568038" y="280030"/>
                    <a:pt x="567399" y="280030"/>
                  </a:cubicBezTo>
                  <a:close/>
                  <a:moveTo>
                    <a:pt x="835899" y="187007"/>
                  </a:moveTo>
                  <a:cubicBezTo>
                    <a:pt x="830273" y="187007"/>
                    <a:pt x="825383" y="189309"/>
                    <a:pt x="821227" y="193912"/>
                  </a:cubicBezTo>
                  <a:cubicBezTo>
                    <a:pt x="817071" y="198515"/>
                    <a:pt x="814993" y="204014"/>
                    <a:pt x="814993" y="210407"/>
                  </a:cubicBezTo>
                  <a:cubicBezTo>
                    <a:pt x="814993" y="216544"/>
                    <a:pt x="816463" y="221499"/>
                    <a:pt x="819404" y="225272"/>
                  </a:cubicBezTo>
                  <a:cubicBezTo>
                    <a:pt x="822346" y="229044"/>
                    <a:pt x="826245" y="230929"/>
                    <a:pt x="831104" y="230929"/>
                  </a:cubicBezTo>
                  <a:cubicBezTo>
                    <a:pt x="841334" y="230929"/>
                    <a:pt x="846448" y="222298"/>
                    <a:pt x="846448" y="205036"/>
                  </a:cubicBezTo>
                  <a:cubicBezTo>
                    <a:pt x="846448" y="198004"/>
                    <a:pt x="845713" y="193273"/>
                    <a:pt x="844242" y="190843"/>
                  </a:cubicBezTo>
                  <a:cubicBezTo>
                    <a:pt x="842773" y="188413"/>
                    <a:pt x="839992" y="187135"/>
                    <a:pt x="835899" y="187007"/>
                  </a:cubicBezTo>
                  <a:close/>
                  <a:moveTo>
                    <a:pt x="609212" y="105492"/>
                  </a:moveTo>
                  <a:cubicBezTo>
                    <a:pt x="602818" y="105492"/>
                    <a:pt x="597672" y="107921"/>
                    <a:pt x="593772" y="112779"/>
                  </a:cubicBezTo>
                  <a:cubicBezTo>
                    <a:pt x="589872" y="117639"/>
                    <a:pt x="587922" y="124096"/>
                    <a:pt x="587922" y="132152"/>
                  </a:cubicBezTo>
                  <a:cubicBezTo>
                    <a:pt x="587922" y="145961"/>
                    <a:pt x="590031" y="157022"/>
                    <a:pt x="594251" y="165334"/>
                  </a:cubicBezTo>
                  <a:cubicBezTo>
                    <a:pt x="598471" y="173645"/>
                    <a:pt x="604033" y="177801"/>
                    <a:pt x="610938" y="177801"/>
                  </a:cubicBezTo>
                  <a:cubicBezTo>
                    <a:pt x="617715" y="177801"/>
                    <a:pt x="623086" y="175211"/>
                    <a:pt x="627049" y="170033"/>
                  </a:cubicBezTo>
                  <a:cubicBezTo>
                    <a:pt x="631013" y="164854"/>
                    <a:pt x="632995" y="157917"/>
                    <a:pt x="632995" y="149222"/>
                  </a:cubicBezTo>
                  <a:cubicBezTo>
                    <a:pt x="632995" y="135540"/>
                    <a:pt x="630917" y="124895"/>
                    <a:pt x="626761" y="117287"/>
                  </a:cubicBezTo>
                  <a:cubicBezTo>
                    <a:pt x="622605" y="109679"/>
                    <a:pt x="616756" y="105747"/>
                    <a:pt x="609212" y="105492"/>
                  </a:cubicBezTo>
                  <a:close/>
                  <a:moveTo>
                    <a:pt x="1324483" y="77488"/>
                  </a:moveTo>
                  <a:cubicBezTo>
                    <a:pt x="1331516" y="77488"/>
                    <a:pt x="1335032" y="81452"/>
                    <a:pt x="1335032" y="89380"/>
                  </a:cubicBezTo>
                  <a:lnTo>
                    <a:pt x="1335032" y="200816"/>
                  </a:lnTo>
                  <a:cubicBezTo>
                    <a:pt x="1335032" y="209639"/>
                    <a:pt x="1335831" y="216097"/>
                    <a:pt x="1337429" y="220189"/>
                  </a:cubicBezTo>
                  <a:cubicBezTo>
                    <a:pt x="1339028" y="224280"/>
                    <a:pt x="1342256" y="228053"/>
                    <a:pt x="1347115" y="231505"/>
                  </a:cubicBezTo>
                  <a:cubicBezTo>
                    <a:pt x="1351079" y="234318"/>
                    <a:pt x="1353733" y="236715"/>
                    <a:pt x="1355075" y="238697"/>
                  </a:cubicBezTo>
                  <a:cubicBezTo>
                    <a:pt x="1356418" y="240680"/>
                    <a:pt x="1357089" y="243205"/>
                    <a:pt x="1357089" y="246274"/>
                  </a:cubicBezTo>
                  <a:cubicBezTo>
                    <a:pt x="1357089" y="262769"/>
                    <a:pt x="1336183" y="271016"/>
                    <a:pt x="1294370" y="271016"/>
                  </a:cubicBezTo>
                  <a:cubicBezTo>
                    <a:pt x="1271865" y="271016"/>
                    <a:pt x="1254028" y="269226"/>
                    <a:pt x="1240857" y="265645"/>
                  </a:cubicBezTo>
                  <a:cubicBezTo>
                    <a:pt x="1236382" y="264367"/>
                    <a:pt x="1232770" y="262129"/>
                    <a:pt x="1230021" y="258933"/>
                  </a:cubicBezTo>
                  <a:cubicBezTo>
                    <a:pt x="1227272" y="255736"/>
                    <a:pt x="1225897" y="252091"/>
                    <a:pt x="1225897" y="248000"/>
                  </a:cubicBezTo>
                  <a:cubicBezTo>
                    <a:pt x="1225897" y="244548"/>
                    <a:pt x="1226600" y="241862"/>
                    <a:pt x="1228007" y="239944"/>
                  </a:cubicBezTo>
                  <a:cubicBezTo>
                    <a:pt x="1229413" y="238026"/>
                    <a:pt x="1232994" y="234957"/>
                    <a:pt x="1238747" y="230738"/>
                  </a:cubicBezTo>
                  <a:cubicBezTo>
                    <a:pt x="1242712" y="227797"/>
                    <a:pt x="1245525" y="223002"/>
                    <a:pt x="1247187" y="216353"/>
                  </a:cubicBezTo>
                  <a:cubicBezTo>
                    <a:pt x="1248849" y="209703"/>
                    <a:pt x="1249681" y="199794"/>
                    <a:pt x="1249681" y="186624"/>
                  </a:cubicBezTo>
                  <a:cubicBezTo>
                    <a:pt x="1249681" y="182404"/>
                    <a:pt x="1249393" y="174508"/>
                    <a:pt x="1248817" y="162936"/>
                  </a:cubicBezTo>
                  <a:cubicBezTo>
                    <a:pt x="1248242" y="151364"/>
                    <a:pt x="1247826" y="144619"/>
                    <a:pt x="1247570" y="142701"/>
                  </a:cubicBezTo>
                  <a:cubicBezTo>
                    <a:pt x="1246803" y="137458"/>
                    <a:pt x="1243223" y="133431"/>
                    <a:pt x="1236829" y="130618"/>
                  </a:cubicBezTo>
                  <a:cubicBezTo>
                    <a:pt x="1228902" y="127165"/>
                    <a:pt x="1224938" y="122050"/>
                    <a:pt x="1224938" y="115273"/>
                  </a:cubicBezTo>
                  <a:cubicBezTo>
                    <a:pt x="1224938" y="107218"/>
                    <a:pt x="1230117" y="101208"/>
                    <a:pt x="1240474" y="97244"/>
                  </a:cubicBezTo>
                  <a:cubicBezTo>
                    <a:pt x="1254795" y="91746"/>
                    <a:pt x="1270139" y="87079"/>
                    <a:pt x="1286506" y="83242"/>
                  </a:cubicBezTo>
                  <a:cubicBezTo>
                    <a:pt x="1302873" y="79406"/>
                    <a:pt x="1315532" y="77488"/>
                    <a:pt x="1324483" y="77488"/>
                  </a:cubicBezTo>
                  <a:close/>
                  <a:moveTo>
                    <a:pt x="1129978" y="77297"/>
                  </a:moveTo>
                  <a:cubicBezTo>
                    <a:pt x="1146089" y="77297"/>
                    <a:pt x="1159899" y="81516"/>
                    <a:pt x="1171407" y="89955"/>
                  </a:cubicBezTo>
                  <a:cubicBezTo>
                    <a:pt x="1179463" y="95965"/>
                    <a:pt x="1185089" y="103030"/>
                    <a:pt x="1188286" y="111149"/>
                  </a:cubicBezTo>
                  <a:cubicBezTo>
                    <a:pt x="1191483" y="119269"/>
                    <a:pt x="1193464" y="131193"/>
                    <a:pt x="1194232" y="146921"/>
                  </a:cubicBezTo>
                  <a:lnTo>
                    <a:pt x="1196917" y="214435"/>
                  </a:lnTo>
                  <a:cubicBezTo>
                    <a:pt x="1197173" y="219549"/>
                    <a:pt x="1197972" y="223322"/>
                    <a:pt x="1199314" y="225751"/>
                  </a:cubicBezTo>
                  <a:cubicBezTo>
                    <a:pt x="1200657" y="228180"/>
                    <a:pt x="1204589" y="232847"/>
                    <a:pt x="1211110" y="239752"/>
                  </a:cubicBezTo>
                  <a:cubicBezTo>
                    <a:pt x="1213028" y="241799"/>
                    <a:pt x="1213987" y="244675"/>
                    <a:pt x="1213987" y="248384"/>
                  </a:cubicBezTo>
                  <a:cubicBezTo>
                    <a:pt x="1213987" y="256822"/>
                    <a:pt x="1208936" y="262705"/>
                    <a:pt x="1198835" y="266029"/>
                  </a:cubicBezTo>
                  <a:cubicBezTo>
                    <a:pt x="1188733" y="269354"/>
                    <a:pt x="1170704" y="271016"/>
                    <a:pt x="1144747" y="271016"/>
                  </a:cubicBezTo>
                  <a:cubicBezTo>
                    <a:pt x="1127101" y="271016"/>
                    <a:pt x="1114634" y="269481"/>
                    <a:pt x="1107345" y="266413"/>
                  </a:cubicBezTo>
                  <a:cubicBezTo>
                    <a:pt x="1099802" y="263216"/>
                    <a:pt x="1096029" y="258038"/>
                    <a:pt x="1096029" y="250877"/>
                  </a:cubicBezTo>
                  <a:cubicBezTo>
                    <a:pt x="1096029" y="248319"/>
                    <a:pt x="1096413" y="246434"/>
                    <a:pt x="1097180" y="245218"/>
                  </a:cubicBezTo>
                  <a:cubicBezTo>
                    <a:pt x="1097947" y="244004"/>
                    <a:pt x="1100504" y="241031"/>
                    <a:pt x="1104853" y="236300"/>
                  </a:cubicBezTo>
                  <a:cubicBezTo>
                    <a:pt x="1109967" y="230929"/>
                    <a:pt x="1112525" y="213028"/>
                    <a:pt x="1112525" y="182595"/>
                  </a:cubicBezTo>
                  <a:cubicBezTo>
                    <a:pt x="1112525" y="164950"/>
                    <a:pt x="1110478" y="151908"/>
                    <a:pt x="1106387" y="143468"/>
                  </a:cubicBezTo>
                  <a:cubicBezTo>
                    <a:pt x="1103062" y="136691"/>
                    <a:pt x="1096924" y="133303"/>
                    <a:pt x="1087974" y="133303"/>
                  </a:cubicBezTo>
                  <a:cubicBezTo>
                    <a:pt x="1079407" y="133303"/>
                    <a:pt x="1073525" y="136052"/>
                    <a:pt x="1070328" y="141550"/>
                  </a:cubicBezTo>
                  <a:cubicBezTo>
                    <a:pt x="1067131" y="147048"/>
                    <a:pt x="1065533" y="157022"/>
                    <a:pt x="1065533" y="171471"/>
                  </a:cubicBezTo>
                  <a:lnTo>
                    <a:pt x="1065533" y="209448"/>
                  </a:lnTo>
                  <a:cubicBezTo>
                    <a:pt x="1065533" y="216992"/>
                    <a:pt x="1066012" y="222171"/>
                    <a:pt x="1066971" y="224984"/>
                  </a:cubicBezTo>
                  <a:cubicBezTo>
                    <a:pt x="1067930" y="227797"/>
                    <a:pt x="1071095" y="233231"/>
                    <a:pt x="1076465" y="241287"/>
                  </a:cubicBezTo>
                  <a:cubicBezTo>
                    <a:pt x="1077872" y="243588"/>
                    <a:pt x="1078576" y="246210"/>
                    <a:pt x="1078576" y="249151"/>
                  </a:cubicBezTo>
                  <a:cubicBezTo>
                    <a:pt x="1078576" y="256695"/>
                    <a:pt x="1073333" y="262257"/>
                    <a:pt x="1062848" y="265838"/>
                  </a:cubicBezTo>
                  <a:cubicBezTo>
                    <a:pt x="1052363" y="269418"/>
                    <a:pt x="1035995" y="271208"/>
                    <a:pt x="1013747" y="271208"/>
                  </a:cubicBezTo>
                  <a:cubicBezTo>
                    <a:pt x="978199" y="271208"/>
                    <a:pt x="960426" y="263856"/>
                    <a:pt x="960426" y="249151"/>
                  </a:cubicBezTo>
                  <a:cubicBezTo>
                    <a:pt x="960426" y="246082"/>
                    <a:pt x="960969" y="243749"/>
                    <a:pt x="962056" y="242150"/>
                  </a:cubicBezTo>
                  <a:cubicBezTo>
                    <a:pt x="963143" y="240551"/>
                    <a:pt x="965732" y="238282"/>
                    <a:pt x="969824" y="235341"/>
                  </a:cubicBezTo>
                  <a:cubicBezTo>
                    <a:pt x="973149" y="232912"/>
                    <a:pt x="975258" y="230130"/>
                    <a:pt x="976153" y="226997"/>
                  </a:cubicBezTo>
                  <a:cubicBezTo>
                    <a:pt x="977049" y="223865"/>
                    <a:pt x="977880" y="216161"/>
                    <a:pt x="978647" y="203885"/>
                  </a:cubicBezTo>
                  <a:cubicBezTo>
                    <a:pt x="979542" y="189309"/>
                    <a:pt x="979989" y="174028"/>
                    <a:pt x="979989" y="158045"/>
                  </a:cubicBezTo>
                  <a:cubicBezTo>
                    <a:pt x="979989" y="149222"/>
                    <a:pt x="979318" y="143436"/>
                    <a:pt x="977975" y="140687"/>
                  </a:cubicBezTo>
                  <a:cubicBezTo>
                    <a:pt x="976633" y="137938"/>
                    <a:pt x="972765" y="134581"/>
                    <a:pt x="966371" y="130618"/>
                  </a:cubicBezTo>
                  <a:cubicBezTo>
                    <a:pt x="960873" y="127165"/>
                    <a:pt x="958124" y="122945"/>
                    <a:pt x="958124" y="117959"/>
                  </a:cubicBezTo>
                  <a:cubicBezTo>
                    <a:pt x="958124" y="112844"/>
                    <a:pt x="960361" y="108656"/>
                    <a:pt x="964837" y="105395"/>
                  </a:cubicBezTo>
                  <a:cubicBezTo>
                    <a:pt x="969313" y="102135"/>
                    <a:pt x="978519" y="98011"/>
                    <a:pt x="992457" y="93024"/>
                  </a:cubicBezTo>
                  <a:cubicBezTo>
                    <a:pt x="1004731" y="88677"/>
                    <a:pt x="1016559" y="85000"/>
                    <a:pt x="1027939" y="81996"/>
                  </a:cubicBezTo>
                  <a:cubicBezTo>
                    <a:pt x="1039320" y="78991"/>
                    <a:pt x="1047120" y="77488"/>
                    <a:pt x="1051339" y="77488"/>
                  </a:cubicBezTo>
                  <a:cubicBezTo>
                    <a:pt x="1055176" y="77488"/>
                    <a:pt x="1058404" y="78895"/>
                    <a:pt x="1061025" y="81708"/>
                  </a:cubicBezTo>
                  <a:cubicBezTo>
                    <a:pt x="1063647" y="84521"/>
                    <a:pt x="1064957" y="87846"/>
                    <a:pt x="1064957" y="91682"/>
                  </a:cubicBezTo>
                  <a:cubicBezTo>
                    <a:pt x="1064957" y="92065"/>
                    <a:pt x="1064893" y="93664"/>
                    <a:pt x="1064766" y="96477"/>
                  </a:cubicBezTo>
                  <a:cubicBezTo>
                    <a:pt x="1064637" y="97500"/>
                    <a:pt x="1064574" y="98395"/>
                    <a:pt x="1064574" y="99162"/>
                  </a:cubicBezTo>
                  <a:cubicBezTo>
                    <a:pt x="1064574" y="105300"/>
                    <a:pt x="1067131" y="108368"/>
                    <a:pt x="1072246" y="108368"/>
                  </a:cubicBezTo>
                  <a:cubicBezTo>
                    <a:pt x="1075315" y="108368"/>
                    <a:pt x="1078576" y="105939"/>
                    <a:pt x="1082027" y="101080"/>
                  </a:cubicBezTo>
                  <a:cubicBezTo>
                    <a:pt x="1093024" y="85224"/>
                    <a:pt x="1109007" y="77297"/>
                    <a:pt x="1129978" y="77297"/>
                  </a:cubicBezTo>
                  <a:close/>
                  <a:moveTo>
                    <a:pt x="391525" y="77297"/>
                  </a:moveTo>
                  <a:cubicBezTo>
                    <a:pt x="398301" y="77297"/>
                    <a:pt x="402425" y="78256"/>
                    <a:pt x="403896" y="80174"/>
                  </a:cubicBezTo>
                  <a:cubicBezTo>
                    <a:pt x="405366" y="82092"/>
                    <a:pt x="406677" y="88229"/>
                    <a:pt x="407828" y="98587"/>
                  </a:cubicBezTo>
                  <a:cubicBezTo>
                    <a:pt x="408467" y="104212"/>
                    <a:pt x="410449" y="107026"/>
                    <a:pt x="413773" y="107026"/>
                  </a:cubicBezTo>
                  <a:cubicBezTo>
                    <a:pt x="416331" y="107026"/>
                    <a:pt x="418760" y="105172"/>
                    <a:pt x="421062" y="101463"/>
                  </a:cubicBezTo>
                  <a:cubicBezTo>
                    <a:pt x="431292" y="85480"/>
                    <a:pt x="444653" y="77488"/>
                    <a:pt x="461148" y="77488"/>
                  </a:cubicBezTo>
                  <a:cubicBezTo>
                    <a:pt x="472784" y="77488"/>
                    <a:pt x="482311" y="81261"/>
                    <a:pt x="489727" y="88804"/>
                  </a:cubicBezTo>
                  <a:cubicBezTo>
                    <a:pt x="493307" y="92513"/>
                    <a:pt x="496248" y="97276"/>
                    <a:pt x="498550" y="103094"/>
                  </a:cubicBezTo>
                  <a:cubicBezTo>
                    <a:pt x="500852" y="108911"/>
                    <a:pt x="502002" y="114506"/>
                    <a:pt x="502002" y="119877"/>
                  </a:cubicBezTo>
                  <a:cubicBezTo>
                    <a:pt x="502002" y="125886"/>
                    <a:pt x="500596" y="132056"/>
                    <a:pt x="497783" y="138386"/>
                  </a:cubicBezTo>
                  <a:cubicBezTo>
                    <a:pt x="494969" y="144715"/>
                    <a:pt x="491325" y="149926"/>
                    <a:pt x="486849" y="154017"/>
                  </a:cubicBezTo>
                  <a:cubicBezTo>
                    <a:pt x="478666" y="161817"/>
                    <a:pt x="468628" y="165717"/>
                    <a:pt x="456737" y="165717"/>
                  </a:cubicBezTo>
                  <a:cubicBezTo>
                    <a:pt x="450215" y="165717"/>
                    <a:pt x="444749" y="164567"/>
                    <a:pt x="440338" y="162265"/>
                  </a:cubicBezTo>
                  <a:cubicBezTo>
                    <a:pt x="435927" y="159963"/>
                    <a:pt x="430141" y="155296"/>
                    <a:pt x="422980" y="148263"/>
                  </a:cubicBezTo>
                  <a:cubicBezTo>
                    <a:pt x="420295" y="145578"/>
                    <a:pt x="417802" y="144235"/>
                    <a:pt x="415500" y="144235"/>
                  </a:cubicBezTo>
                  <a:cubicBezTo>
                    <a:pt x="411919" y="144235"/>
                    <a:pt x="409585" y="146249"/>
                    <a:pt x="408498" y="150277"/>
                  </a:cubicBezTo>
                  <a:cubicBezTo>
                    <a:pt x="407412" y="154305"/>
                    <a:pt x="406868" y="162776"/>
                    <a:pt x="406868" y="175690"/>
                  </a:cubicBezTo>
                  <a:cubicBezTo>
                    <a:pt x="406868" y="194998"/>
                    <a:pt x="407572" y="208169"/>
                    <a:pt x="408979" y="215202"/>
                  </a:cubicBezTo>
                  <a:cubicBezTo>
                    <a:pt x="409873" y="219038"/>
                    <a:pt x="411120" y="221691"/>
                    <a:pt x="412718" y="223161"/>
                  </a:cubicBezTo>
                  <a:cubicBezTo>
                    <a:pt x="414317" y="224632"/>
                    <a:pt x="417737" y="226135"/>
                    <a:pt x="422980" y="227669"/>
                  </a:cubicBezTo>
                  <a:cubicBezTo>
                    <a:pt x="434488" y="231121"/>
                    <a:pt x="440242" y="237131"/>
                    <a:pt x="440242" y="245699"/>
                  </a:cubicBezTo>
                  <a:cubicBezTo>
                    <a:pt x="440242" y="250941"/>
                    <a:pt x="438388" y="255512"/>
                    <a:pt x="434679" y="259412"/>
                  </a:cubicBezTo>
                  <a:cubicBezTo>
                    <a:pt x="430972" y="263312"/>
                    <a:pt x="426049" y="265901"/>
                    <a:pt x="419911" y="267180"/>
                  </a:cubicBezTo>
                  <a:cubicBezTo>
                    <a:pt x="407635" y="269737"/>
                    <a:pt x="389607" y="271016"/>
                    <a:pt x="365823" y="271016"/>
                  </a:cubicBezTo>
                  <a:cubicBezTo>
                    <a:pt x="343190" y="271016"/>
                    <a:pt x="325992" y="269034"/>
                    <a:pt x="314228" y="265070"/>
                  </a:cubicBezTo>
                  <a:cubicBezTo>
                    <a:pt x="303743" y="261489"/>
                    <a:pt x="298501" y="255288"/>
                    <a:pt x="298501" y="246466"/>
                  </a:cubicBezTo>
                  <a:cubicBezTo>
                    <a:pt x="298501" y="239816"/>
                    <a:pt x="302337" y="233870"/>
                    <a:pt x="310008" y="228628"/>
                  </a:cubicBezTo>
                  <a:cubicBezTo>
                    <a:pt x="313717" y="226198"/>
                    <a:pt x="316275" y="223992"/>
                    <a:pt x="317681" y="222011"/>
                  </a:cubicBezTo>
                  <a:cubicBezTo>
                    <a:pt x="319087" y="220029"/>
                    <a:pt x="320046" y="217312"/>
                    <a:pt x="320558" y="213859"/>
                  </a:cubicBezTo>
                  <a:cubicBezTo>
                    <a:pt x="322604" y="202223"/>
                    <a:pt x="323627" y="180677"/>
                    <a:pt x="323627" y="149222"/>
                  </a:cubicBezTo>
                  <a:cubicBezTo>
                    <a:pt x="323627" y="143468"/>
                    <a:pt x="322987" y="139344"/>
                    <a:pt x="321709" y="136851"/>
                  </a:cubicBezTo>
                  <a:cubicBezTo>
                    <a:pt x="320430" y="134357"/>
                    <a:pt x="317873" y="132343"/>
                    <a:pt x="314037" y="130809"/>
                  </a:cubicBezTo>
                  <a:cubicBezTo>
                    <a:pt x="304958" y="127229"/>
                    <a:pt x="300419" y="122050"/>
                    <a:pt x="300419" y="115273"/>
                  </a:cubicBezTo>
                  <a:cubicBezTo>
                    <a:pt x="300419" y="109136"/>
                    <a:pt x="303552" y="103861"/>
                    <a:pt x="309817" y="99450"/>
                  </a:cubicBezTo>
                  <a:cubicBezTo>
                    <a:pt x="316082" y="95039"/>
                    <a:pt x="326567" y="90659"/>
                    <a:pt x="341272" y="86311"/>
                  </a:cubicBezTo>
                  <a:cubicBezTo>
                    <a:pt x="360964" y="80430"/>
                    <a:pt x="377715" y="77425"/>
                    <a:pt x="391525" y="77297"/>
                  </a:cubicBezTo>
                  <a:close/>
                  <a:moveTo>
                    <a:pt x="1478536" y="76146"/>
                  </a:moveTo>
                  <a:cubicBezTo>
                    <a:pt x="1501296" y="76146"/>
                    <a:pt x="1521372" y="81836"/>
                    <a:pt x="1538762" y="93216"/>
                  </a:cubicBezTo>
                  <a:cubicBezTo>
                    <a:pt x="1555256" y="104085"/>
                    <a:pt x="1563504" y="117575"/>
                    <a:pt x="1563504" y="133687"/>
                  </a:cubicBezTo>
                  <a:cubicBezTo>
                    <a:pt x="1563504" y="144810"/>
                    <a:pt x="1559668" y="153826"/>
                    <a:pt x="1551996" y="160730"/>
                  </a:cubicBezTo>
                  <a:cubicBezTo>
                    <a:pt x="1544835" y="167252"/>
                    <a:pt x="1536204" y="170512"/>
                    <a:pt x="1526103" y="170512"/>
                  </a:cubicBezTo>
                  <a:cubicBezTo>
                    <a:pt x="1515489" y="170512"/>
                    <a:pt x="1507498" y="166676"/>
                    <a:pt x="1502127" y="159004"/>
                  </a:cubicBezTo>
                  <a:cubicBezTo>
                    <a:pt x="1500465" y="156575"/>
                    <a:pt x="1498035" y="150373"/>
                    <a:pt x="1494839" y="140399"/>
                  </a:cubicBezTo>
                  <a:cubicBezTo>
                    <a:pt x="1491386" y="129658"/>
                    <a:pt x="1484801" y="124288"/>
                    <a:pt x="1475083" y="124288"/>
                  </a:cubicBezTo>
                  <a:cubicBezTo>
                    <a:pt x="1468051" y="124288"/>
                    <a:pt x="1462137" y="127357"/>
                    <a:pt x="1457342" y="133494"/>
                  </a:cubicBezTo>
                  <a:cubicBezTo>
                    <a:pt x="1452546" y="139632"/>
                    <a:pt x="1450149" y="147177"/>
                    <a:pt x="1450149" y="156127"/>
                  </a:cubicBezTo>
                  <a:cubicBezTo>
                    <a:pt x="1450149" y="171471"/>
                    <a:pt x="1455647" y="185089"/>
                    <a:pt x="1466644" y="196980"/>
                  </a:cubicBezTo>
                  <a:cubicBezTo>
                    <a:pt x="1475595" y="206570"/>
                    <a:pt x="1486847" y="211366"/>
                    <a:pt x="1500401" y="211366"/>
                  </a:cubicBezTo>
                  <a:cubicBezTo>
                    <a:pt x="1506795" y="211366"/>
                    <a:pt x="1512165" y="210822"/>
                    <a:pt x="1516512" y="209736"/>
                  </a:cubicBezTo>
                  <a:cubicBezTo>
                    <a:pt x="1520860" y="208649"/>
                    <a:pt x="1526550" y="206443"/>
                    <a:pt x="1533583" y="203118"/>
                  </a:cubicBezTo>
                  <a:cubicBezTo>
                    <a:pt x="1535373" y="202223"/>
                    <a:pt x="1537355" y="201776"/>
                    <a:pt x="1539528" y="201776"/>
                  </a:cubicBezTo>
                  <a:cubicBezTo>
                    <a:pt x="1543876" y="201776"/>
                    <a:pt x="1547712" y="203821"/>
                    <a:pt x="1551036" y="207914"/>
                  </a:cubicBezTo>
                  <a:cubicBezTo>
                    <a:pt x="1554361" y="212005"/>
                    <a:pt x="1556023" y="216800"/>
                    <a:pt x="1556023" y="222298"/>
                  </a:cubicBezTo>
                  <a:cubicBezTo>
                    <a:pt x="1556023" y="228053"/>
                    <a:pt x="1553658" y="234095"/>
                    <a:pt x="1548927" y="240424"/>
                  </a:cubicBezTo>
                  <a:cubicBezTo>
                    <a:pt x="1544196" y="246753"/>
                    <a:pt x="1537994" y="252284"/>
                    <a:pt x="1530322" y="257015"/>
                  </a:cubicBezTo>
                  <a:cubicBezTo>
                    <a:pt x="1513699" y="267244"/>
                    <a:pt x="1494072" y="272359"/>
                    <a:pt x="1471439" y="272359"/>
                  </a:cubicBezTo>
                  <a:cubicBezTo>
                    <a:pt x="1445098" y="272359"/>
                    <a:pt x="1422657" y="264687"/>
                    <a:pt x="1404117" y="249342"/>
                  </a:cubicBezTo>
                  <a:cubicBezTo>
                    <a:pt x="1380333" y="229907"/>
                    <a:pt x="1368442" y="205164"/>
                    <a:pt x="1368442" y="175115"/>
                  </a:cubicBezTo>
                  <a:cubicBezTo>
                    <a:pt x="1368442" y="146217"/>
                    <a:pt x="1379502" y="122306"/>
                    <a:pt x="1401623" y="103381"/>
                  </a:cubicBezTo>
                  <a:cubicBezTo>
                    <a:pt x="1422721" y="85224"/>
                    <a:pt x="1448359" y="76146"/>
                    <a:pt x="1478536" y="76146"/>
                  </a:cubicBezTo>
                  <a:close/>
                  <a:moveTo>
                    <a:pt x="848750" y="75954"/>
                  </a:moveTo>
                  <a:cubicBezTo>
                    <a:pt x="870999" y="75954"/>
                    <a:pt x="889860" y="81580"/>
                    <a:pt x="905332" y="92833"/>
                  </a:cubicBezTo>
                  <a:cubicBezTo>
                    <a:pt x="913515" y="98842"/>
                    <a:pt x="919237" y="105715"/>
                    <a:pt x="922498" y="113451"/>
                  </a:cubicBezTo>
                  <a:cubicBezTo>
                    <a:pt x="925759" y="121187"/>
                    <a:pt x="927389" y="131832"/>
                    <a:pt x="927389" y="145386"/>
                  </a:cubicBezTo>
                  <a:lnTo>
                    <a:pt x="927005" y="173965"/>
                  </a:lnTo>
                  <a:cubicBezTo>
                    <a:pt x="927005" y="193784"/>
                    <a:pt x="928411" y="206634"/>
                    <a:pt x="931225" y="212517"/>
                  </a:cubicBezTo>
                  <a:cubicBezTo>
                    <a:pt x="932631" y="215330"/>
                    <a:pt x="933974" y="217120"/>
                    <a:pt x="935253" y="217887"/>
                  </a:cubicBezTo>
                  <a:cubicBezTo>
                    <a:pt x="936531" y="218655"/>
                    <a:pt x="939216" y="219357"/>
                    <a:pt x="943308" y="219997"/>
                  </a:cubicBezTo>
                  <a:cubicBezTo>
                    <a:pt x="947400" y="220636"/>
                    <a:pt x="949446" y="223322"/>
                    <a:pt x="949446" y="228053"/>
                  </a:cubicBezTo>
                  <a:cubicBezTo>
                    <a:pt x="949446" y="234190"/>
                    <a:pt x="946984" y="240583"/>
                    <a:pt x="942062" y="247233"/>
                  </a:cubicBezTo>
                  <a:cubicBezTo>
                    <a:pt x="937139" y="253882"/>
                    <a:pt x="930777" y="259444"/>
                    <a:pt x="922977" y="263920"/>
                  </a:cubicBezTo>
                  <a:cubicBezTo>
                    <a:pt x="913387" y="269545"/>
                    <a:pt x="903350" y="272359"/>
                    <a:pt x="892864" y="272359"/>
                  </a:cubicBezTo>
                  <a:cubicBezTo>
                    <a:pt x="879439" y="272359"/>
                    <a:pt x="868825" y="267756"/>
                    <a:pt x="861025" y="258549"/>
                  </a:cubicBezTo>
                  <a:cubicBezTo>
                    <a:pt x="858340" y="255224"/>
                    <a:pt x="855847" y="253562"/>
                    <a:pt x="853545" y="253562"/>
                  </a:cubicBezTo>
                  <a:cubicBezTo>
                    <a:pt x="850988" y="253562"/>
                    <a:pt x="847599" y="255160"/>
                    <a:pt x="843379" y="258357"/>
                  </a:cubicBezTo>
                  <a:cubicBezTo>
                    <a:pt x="830593" y="267692"/>
                    <a:pt x="816080" y="272359"/>
                    <a:pt x="799841" y="272359"/>
                  </a:cubicBezTo>
                  <a:cubicBezTo>
                    <a:pt x="783090" y="272359"/>
                    <a:pt x="769536" y="268778"/>
                    <a:pt x="759179" y="261618"/>
                  </a:cubicBezTo>
                  <a:cubicBezTo>
                    <a:pt x="752402" y="256887"/>
                    <a:pt x="747032" y="250717"/>
                    <a:pt x="743068" y="243109"/>
                  </a:cubicBezTo>
                  <a:cubicBezTo>
                    <a:pt x="739103" y="235501"/>
                    <a:pt x="737122" y="227541"/>
                    <a:pt x="737122" y="219230"/>
                  </a:cubicBezTo>
                  <a:cubicBezTo>
                    <a:pt x="737122" y="205932"/>
                    <a:pt x="742492" y="194167"/>
                    <a:pt x="753233" y="183938"/>
                  </a:cubicBezTo>
                  <a:cubicBezTo>
                    <a:pt x="769983" y="167827"/>
                    <a:pt x="795046" y="159707"/>
                    <a:pt x="828419" y="159580"/>
                  </a:cubicBezTo>
                  <a:cubicBezTo>
                    <a:pt x="835836" y="159580"/>
                    <a:pt x="840503" y="158844"/>
                    <a:pt x="842421" y="157374"/>
                  </a:cubicBezTo>
                  <a:cubicBezTo>
                    <a:pt x="844339" y="155903"/>
                    <a:pt x="845297" y="152483"/>
                    <a:pt x="845297" y="147112"/>
                  </a:cubicBezTo>
                  <a:cubicBezTo>
                    <a:pt x="845297" y="133558"/>
                    <a:pt x="843891" y="123745"/>
                    <a:pt x="841078" y="117671"/>
                  </a:cubicBezTo>
                  <a:cubicBezTo>
                    <a:pt x="838265" y="111597"/>
                    <a:pt x="833662" y="108561"/>
                    <a:pt x="827269" y="108561"/>
                  </a:cubicBezTo>
                  <a:cubicBezTo>
                    <a:pt x="823433" y="108561"/>
                    <a:pt x="820012" y="109711"/>
                    <a:pt x="817007" y="112012"/>
                  </a:cubicBezTo>
                  <a:cubicBezTo>
                    <a:pt x="814002" y="114314"/>
                    <a:pt x="810262" y="118534"/>
                    <a:pt x="805787" y="124671"/>
                  </a:cubicBezTo>
                  <a:cubicBezTo>
                    <a:pt x="794406" y="140910"/>
                    <a:pt x="782515" y="149030"/>
                    <a:pt x="770112" y="149030"/>
                  </a:cubicBezTo>
                  <a:cubicBezTo>
                    <a:pt x="763846" y="149030"/>
                    <a:pt x="758731" y="147177"/>
                    <a:pt x="754767" y="143468"/>
                  </a:cubicBezTo>
                  <a:cubicBezTo>
                    <a:pt x="750804" y="139760"/>
                    <a:pt x="748821" y="134901"/>
                    <a:pt x="748821" y="128891"/>
                  </a:cubicBezTo>
                  <a:cubicBezTo>
                    <a:pt x="748821" y="122753"/>
                    <a:pt x="751283" y="116616"/>
                    <a:pt x="756206" y="110479"/>
                  </a:cubicBezTo>
                  <a:cubicBezTo>
                    <a:pt x="761129" y="104341"/>
                    <a:pt x="767810" y="98970"/>
                    <a:pt x="776249" y="94367"/>
                  </a:cubicBezTo>
                  <a:cubicBezTo>
                    <a:pt x="799393" y="82092"/>
                    <a:pt x="823560" y="75954"/>
                    <a:pt x="848750" y="75954"/>
                  </a:cubicBezTo>
                  <a:close/>
                  <a:moveTo>
                    <a:pt x="713360" y="65789"/>
                  </a:moveTo>
                  <a:cubicBezTo>
                    <a:pt x="716557" y="65789"/>
                    <a:pt x="719370" y="67610"/>
                    <a:pt x="721799" y="71255"/>
                  </a:cubicBezTo>
                  <a:cubicBezTo>
                    <a:pt x="724229" y="74899"/>
                    <a:pt x="725444" y="79150"/>
                    <a:pt x="725444" y="84010"/>
                  </a:cubicBezTo>
                  <a:cubicBezTo>
                    <a:pt x="725444" y="89252"/>
                    <a:pt x="723813" y="95198"/>
                    <a:pt x="720552" y="101847"/>
                  </a:cubicBezTo>
                  <a:cubicBezTo>
                    <a:pt x="717292" y="108496"/>
                    <a:pt x="713360" y="113803"/>
                    <a:pt x="708757" y="117766"/>
                  </a:cubicBezTo>
                  <a:cubicBezTo>
                    <a:pt x="705816" y="120324"/>
                    <a:pt x="704345" y="122370"/>
                    <a:pt x="704345" y="123904"/>
                  </a:cubicBezTo>
                  <a:cubicBezTo>
                    <a:pt x="704345" y="124288"/>
                    <a:pt x="704473" y="125822"/>
                    <a:pt x="704729" y="128507"/>
                  </a:cubicBezTo>
                  <a:cubicBezTo>
                    <a:pt x="705112" y="131193"/>
                    <a:pt x="705305" y="133622"/>
                    <a:pt x="705305" y="135796"/>
                  </a:cubicBezTo>
                  <a:cubicBezTo>
                    <a:pt x="705305" y="151012"/>
                    <a:pt x="700189" y="163799"/>
                    <a:pt x="689960" y="174156"/>
                  </a:cubicBezTo>
                  <a:cubicBezTo>
                    <a:pt x="680754" y="183363"/>
                    <a:pt x="668894" y="190524"/>
                    <a:pt x="654381" y="195638"/>
                  </a:cubicBezTo>
                  <a:cubicBezTo>
                    <a:pt x="639868" y="200753"/>
                    <a:pt x="623917" y="203310"/>
                    <a:pt x="606527" y="203310"/>
                  </a:cubicBezTo>
                  <a:cubicBezTo>
                    <a:pt x="602307" y="203310"/>
                    <a:pt x="598151" y="203054"/>
                    <a:pt x="594060" y="202543"/>
                  </a:cubicBezTo>
                  <a:cubicBezTo>
                    <a:pt x="590735" y="202159"/>
                    <a:pt x="588177" y="201967"/>
                    <a:pt x="586388" y="201967"/>
                  </a:cubicBezTo>
                  <a:cubicBezTo>
                    <a:pt x="579610" y="201967"/>
                    <a:pt x="576222" y="205356"/>
                    <a:pt x="576222" y="212133"/>
                  </a:cubicBezTo>
                  <a:cubicBezTo>
                    <a:pt x="576222" y="216481"/>
                    <a:pt x="578428" y="219901"/>
                    <a:pt x="582839" y="222394"/>
                  </a:cubicBezTo>
                  <a:cubicBezTo>
                    <a:pt x="587251" y="224888"/>
                    <a:pt x="593228" y="226135"/>
                    <a:pt x="600773" y="226135"/>
                  </a:cubicBezTo>
                  <a:cubicBezTo>
                    <a:pt x="605887" y="226135"/>
                    <a:pt x="613432" y="225431"/>
                    <a:pt x="623405" y="224024"/>
                  </a:cubicBezTo>
                  <a:cubicBezTo>
                    <a:pt x="644375" y="221084"/>
                    <a:pt x="659847" y="219613"/>
                    <a:pt x="669821" y="219613"/>
                  </a:cubicBezTo>
                  <a:cubicBezTo>
                    <a:pt x="684910" y="219613"/>
                    <a:pt x="696609" y="222107"/>
                    <a:pt x="704921" y="227093"/>
                  </a:cubicBezTo>
                  <a:cubicBezTo>
                    <a:pt x="711570" y="230929"/>
                    <a:pt x="716845" y="236300"/>
                    <a:pt x="720745" y="243205"/>
                  </a:cubicBezTo>
                  <a:cubicBezTo>
                    <a:pt x="724645" y="250110"/>
                    <a:pt x="726595" y="257526"/>
                    <a:pt x="726595" y="265454"/>
                  </a:cubicBezTo>
                  <a:cubicBezTo>
                    <a:pt x="726595" y="278368"/>
                    <a:pt x="721863" y="290900"/>
                    <a:pt x="712401" y="303047"/>
                  </a:cubicBezTo>
                  <a:cubicBezTo>
                    <a:pt x="701149" y="317368"/>
                    <a:pt x="684590" y="327981"/>
                    <a:pt x="662724" y="334886"/>
                  </a:cubicBezTo>
                  <a:cubicBezTo>
                    <a:pt x="645590" y="340256"/>
                    <a:pt x="625771" y="342941"/>
                    <a:pt x="603266" y="342941"/>
                  </a:cubicBezTo>
                  <a:cubicBezTo>
                    <a:pt x="574879" y="342941"/>
                    <a:pt x="551863" y="338594"/>
                    <a:pt x="534218" y="329899"/>
                  </a:cubicBezTo>
                  <a:cubicBezTo>
                    <a:pt x="526033" y="325807"/>
                    <a:pt x="519513" y="320437"/>
                    <a:pt x="514654" y="313788"/>
                  </a:cubicBezTo>
                  <a:cubicBezTo>
                    <a:pt x="509795" y="307139"/>
                    <a:pt x="507365" y="300234"/>
                    <a:pt x="507365" y="293073"/>
                  </a:cubicBezTo>
                  <a:cubicBezTo>
                    <a:pt x="507365" y="288086"/>
                    <a:pt x="508740" y="283483"/>
                    <a:pt x="511489" y="279264"/>
                  </a:cubicBezTo>
                  <a:cubicBezTo>
                    <a:pt x="514238" y="275044"/>
                    <a:pt x="517723" y="272039"/>
                    <a:pt x="521942" y="270249"/>
                  </a:cubicBezTo>
                  <a:cubicBezTo>
                    <a:pt x="525778" y="268714"/>
                    <a:pt x="527696" y="267052"/>
                    <a:pt x="527696" y="265262"/>
                  </a:cubicBezTo>
                  <a:cubicBezTo>
                    <a:pt x="527696" y="263856"/>
                    <a:pt x="526098" y="261809"/>
                    <a:pt x="522901" y="259124"/>
                  </a:cubicBezTo>
                  <a:cubicBezTo>
                    <a:pt x="512672" y="250557"/>
                    <a:pt x="507557" y="241670"/>
                    <a:pt x="507557" y="232464"/>
                  </a:cubicBezTo>
                  <a:cubicBezTo>
                    <a:pt x="507557" y="226326"/>
                    <a:pt x="510018" y="219997"/>
                    <a:pt x="514942" y="213475"/>
                  </a:cubicBezTo>
                  <a:cubicBezTo>
                    <a:pt x="519864" y="206954"/>
                    <a:pt x="525970" y="201903"/>
                    <a:pt x="533258" y="198323"/>
                  </a:cubicBezTo>
                  <a:cubicBezTo>
                    <a:pt x="536327" y="196789"/>
                    <a:pt x="537862" y="195254"/>
                    <a:pt x="537862" y="193720"/>
                  </a:cubicBezTo>
                  <a:cubicBezTo>
                    <a:pt x="537862" y="191930"/>
                    <a:pt x="535943" y="189244"/>
                    <a:pt x="532107" y="185664"/>
                  </a:cubicBezTo>
                  <a:cubicBezTo>
                    <a:pt x="518937" y="173517"/>
                    <a:pt x="512352" y="159324"/>
                    <a:pt x="512352" y="143085"/>
                  </a:cubicBezTo>
                  <a:cubicBezTo>
                    <a:pt x="512352" y="134518"/>
                    <a:pt x="514686" y="126334"/>
                    <a:pt x="519353" y="118534"/>
                  </a:cubicBezTo>
                  <a:cubicBezTo>
                    <a:pt x="524020" y="110734"/>
                    <a:pt x="530509" y="104085"/>
                    <a:pt x="538821" y="98587"/>
                  </a:cubicBezTo>
                  <a:cubicBezTo>
                    <a:pt x="559407" y="85160"/>
                    <a:pt x="582232" y="78447"/>
                    <a:pt x="607294" y="78447"/>
                  </a:cubicBezTo>
                  <a:cubicBezTo>
                    <a:pt x="617268" y="78447"/>
                    <a:pt x="628392" y="79726"/>
                    <a:pt x="640667" y="82283"/>
                  </a:cubicBezTo>
                  <a:cubicBezTo>
                    <a:pt x="652303" y="84585"/>
                    <a:pt x="660295" y="85735"/>
                    <a:pt x="664642" y="85735"/>
                  </a:cubicBezTo>
                  <a:cubicBezTo>
                    <a:pt x="678580" y="85735"/>
                    <a:pt x="692453" y="80237"/>
                    <a:pt x="706263" y="69241"/>
                  </a:cubicBezTo>
                  <a:cubicBezTo>
                    <a:pt x="709332" y="66939"/>
                    <a:pt x="711698" y="65789"/>
                    <a:pt x="713360" y="65789"/>
                  </a:cubicBezTo>
                  <a:close/>
                  <a:moveTo>
                    <a:pt x="127548" y="55048"/>
                  </a:moveTo>
                  <a:cubicBezTo>
                    <a:pt x="116807" y="55048"/>
                    <a:pt x="108304" y="59842"/>
                    <a:pt x="102038" y="69433"/>
                  </a:cubicBezTo>
                  <a:cubicBezTo>
                    <a:pt x="97179" y="76593"/>
                    <a:pt x="94750" y="85097"/>
                    <a:pt x="94750" y="94942"/>
                  </a:cubicBezTo>
                  <a:cubicBezTo>
                    <a:pt x="94750" y="109392"/>
                    <a:pt x="97691" y="126110"/>
                    <a:pt x="103573" y="145098"/>
                  </a:cubicBezTo>
                  <a:cubicBezTo>
                    <a:pt x="109454" y="164086"/>
                    <a:pt x="116871" y="180933"/>
                    <a:pt x="125821" y="195638"/>
                  </a:cubicBezTo>
                  <a:cubicBezTo>
                    <a:pt x="129786" y="201903"/>
                    <a:pt x="134676" y="206890"/>
                    <a:pt x="140494" y="210599"/>
                  </a:cubicBezTo>
                  <a:cubicBezTo>
                    <a:pt x="146312" y="214306"/>
                    <a:pt x="152226" y="216161"/>
                    <a:pt x="158236" y="216161"/>
                  </a:cubicBezTo>
                  <a:cubicBezTo>
                    <a:pt x="167953" y="216161"/>
                    <a:pt x="175786" y="212517"/>
                    <a:pt x="181731" y="205228"/>
                  </a:cubicBezTo>
                  <a:cubicBezTo>
                    <a:pt x="187677" y="197940"/>
                    <a:pt x="190650" y="188349"/>
                    <a:pt x="190650" y="176458"/>
                  </a:cubicBezTo>
                  <a:cubicBezTo>
                    <a:pt x="190650" y="160986"/>
                    <a:pt x="188157" y="144299"/>
                    <a:pt x="183170" y="126398"/>
                  </a:cubicBezTo>
                  <a:cubicBezTo>
                    <a:pt x="178183" y="108496"/>
                    <a:pt x="171726" y="93216"/>
                    <a:pt x="163798" y="80557"/>
                  </a:cubicBezTo>
                  <a:cubicBezTo>
                    <a:pt x="158939" y="72757"/>
                    <a:pt x="153313" y="66620"/>
                    <a:pt x="146920" y="62144"/>
                  </a:cubicBezTo>
                  <a:cubicBezTo>
                    <a:pt x="140526" y="57669"/>
                    <a:pt x="134069" y="55304"/>
                    <a:pt x="127548" y="55048"/>
                  </a:cubicBezTo>
                  <a:close/>
                  <a:moveTo>
                    <a:pt x="1297055" y="5371"/>
                  </a:moveTo>
                  <a:cubicBezTo>
                    <a:pt x="1308180" y="5371"/>
                    <a:pt x="1317003" y="7449"/>
                    <a:pt x="1323524" y="11604"/>
                  </a:cubicBezTo>
                  <a:cubicBezTo>
                    <a:pt x="1330045" y="15760"/>
                    <a:pt x="1333305" y="21355"/>
                    <a:pt x="1333305" y="28387"/>
                  </a:cubicBezTo>
                  <a:cubicBezTo>
                    <a:pt x="1333305" y="38233"/>
                    <a:pt x="1328383" y="46033"/>
                    <a:pt x="1318537" y="51787"/>
                  </a:cubicBezTo>
                  <a:cubicBezTo>
                    <a:pt x="1302937" y="60866"/>
                    <a:pt x="1284077" y="65405"/>
                    <a:pt x="1261955" y="65405"/>
                  </a:cubicBezTo>
                  <a:cubicBezTo>
                    <a:pt x="1252621" y="65405"/>
                    <a:pt x="1245205" y="63615"/>
                    <a:pt x="1239707" y="60035"/>
                  </a:cubicBezTo>
                  <a:cubicBezTo>
                    <a:pt x="1232291" y="55431"/>
                    <a:pt x="1228582" y="49038"/>
                    <a:pt x="1228582" y="40854"/>
                  </a:cubicBezTo>
                  <a:cubicBezTo>
                    <a:pt x="1228582" y="29858"/>
                    <a:pt x="1236446" y="21226"/>
                    <a:pt x="1252174" y="14961"/>
                  </a:cubicBezTo>
                  <a:cubicBezTo>
                    <a:pt x="1268157" y="8568"/>
                    <a:pt x="1283117" y="5371"/>
                    <a:pt x="1297055" y="5371"/>
                  </a:cubicBezTo>
                  <a:close/>
                  <a:moveTo>
                    <a:pt x="145769" y="0"/>
                  </a:moveTo>
                  <a:cubicBezTo>
                    <a:pt x="178631" y="0"/>
                    <a:pt x="207337" y="9399"/>
                    <a:pt x="231888" y="28195"/>
                  </a:cubicBezTo>
                  <a:cubicBezTo>
                    <a:pt x="248510" y="41110"/>
                    <a:pt x="262001" y="57860"/>
                    <a:pt x="272358" y="78447"/>
                  </a:cubicBezTo>
                  <a:cubicBezTo>
                    <a:pt x="282459" y="98907"/>
                    <a:pt x="287510" y="119365"/>
                    <a:pt x="287510" y="139823"/>
                  </a:cubicBezTo>
                  <a:cubicBezTo>
                    <a:pt x="287510" y="170001"/>
                    <a:pt x="277536" y="196980"/>
                    <a:pt x="257589" y="220764"/>
                  </a:cubicBezTo>
                  <a:cubicBezTo>
                    <a:pt x="240711" y="240967"/>
                    <a:pt x="218654" y="255480"/>
                    <a:pt x="191417" y="264303"/>
                  </a:cubicBezTo>
                  <a:cubicBezTo>
                    <a:pt x="174667" y="269674"/>
                    <a:pt x="157852" y="272359"/>
                    <a:pt x="140974" y="272359"/>
                  </a:cubicBezTo>
                  <a:cubicBezTo>
                    <a:pt x="118852" y="272359"/>
                    <a:pt x="97691" y="267756"/>
                    <a:pt x="77487" y="258549"/>
                  </a:cubicBezTo>
                  <a:cubicBezTo>
                    <a:pt x="53065" y="247424"/>
                    <a:pt x="33949" y="230610"/>
                    <a:pt x="20139" y="208105"/>
                  </a:cubicBezTo>
                  <a:cubicBezTo>
                    <a:pt x="6713" y="186368"/>
                    <a:pt x="0" y="162393"/>
                    <a:pt x="0" y="136180"/>
                  </a:cubicBezTo>
                  <a:cubicBezTo>
                    <a:pt x="0" y="105747"/>
                    <a:pt x="8631" y="78895"/>
                    <a:pt x="25893" y="55623"/>
                  </a:cubicBezTo>
                  <a:cubicBezTo>
                    <a:pt x="41237" y="34909"/>
                    <a:pt x="61888" y="19692"/>
                    <a:pt x="87845" y="9974"/>
                  </a:cubicBezTo>
                  <a:cubicBezTo>
                    <a:pt x="105235" y="3325"/>
                    <a:pt x="124543" y="0"/>
                    <a:pt x="14576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AA13EE0-E654-40F0-A6EB-0D32C5490EF7}"/>
              </a:ext>
            </a:extLst>
          </p:cNvPr>
          <p:cNvSpPr txBox="1"/>
          <p:nvPr/>
        </p:nvSpPr>
        <p:spPr>
          <a:xfrm>
            <a:off x="3930340" y="3860417"/>
            <a:ext cx="4331369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lt-LT" altLang="ko-KR" sz="5867" dirty="0">
                <a:solidFill>
                  <a:schemeClr val="accent5"/>
                </a:solidFill>
                <a:latin typeface="+mj-lt"/>
                <a:cs typeface="Arial" pitchFamily="34" charset="0"/>
              </a:rPr>
              <a:t>Ačiū</a:t>
            </a:r>
            <a:endParaRPr lang="ko-KR" altLang="en-US" sz="5867" dirty="0">
              <a:solidFill>
                <a:schemeClr val="accent5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8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3DF1D841-9F82-4D88-A807-6B867474993F}"/>
              </a:ext>
            </a:extLst>
          </p:cNvPr>
          <p:cNvGrpSpPr/>
          <p:nvPr/>
        </p:nvGrpSpPr>
        <p:grpSpPr>
          <a:xfrm>
            <a:off x="4028559" y="1857101"/>
            <a:ext cx="2118631" cy="3916170"/>
            <a:chOff x="1275016" y="1659898"/>
            <a:chExt cx="2555300" cy="495741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6C78523B-1065-43B6-A9E4-51A5DDCA4BC6}"/>
                </a:ext>
              </a:extLst>
            </p:cNvPr>
            <p:cNvGrpSpPr/>
            <p:nvPr/>
          </p:nvGrpSpPr>
          <p:grpSpPr>
            <a:xfrm>
              <a:off x="1275016" y="2359168"/>
              <a:ext cx="2555300" cy="4258147"/>
              <a:chOff x="8352377" y="4105120"/>
              <a:chExt cx="1021307" cy="1701904"/>
            </a:xfrm>
          </p:grpSpPr>
          <p:pic>
            <p:nvPicPr>
              <p:cNvPr id="52" name="Graphic 51">
                <a:extLst>
                  <a:ext uri="{FF2B5EF4-FFF2-40B4-BE49-F238E27FC236}">
                    <a16:creationId xmlns:a16="http://schemas.microsoft.com/office/drawing/2014/main" xmlns="" id="{8D325221-30E3-4969-8FC6-C12608B373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352377" y="4105120"/>
                <a:ext cx="1021307" cy="1701904"/>
              </a:xfrm>
              <a:custGeom>
                <a:avLst/>
                <a:gdLst>
                  <a:gd name="connsiteX0" fmla="*/ 510654 w 1021307"/>
                  <a:gd name="connsiteY0" fmla="*/ 200180 h 1701904"/>
                  <a:gd name="connsiteX1" fmla="*/ 440415 w 1021307"/>
                  <a:gd name="connsiteY1" fmla="*/ 270419 h 1701904"/>
                  <a:gd name="connsiteX2" fmla="*/ 510654 w 1021307"/>
                  <a:gd name="connsiteY2" fmla="*/ 340658 h 1701904"/>
                  <a:gd name="connsiteX3" fmla="*/ 580893 w 1021307"/>
                  <a:gd name="connsiteY3" fmla="*/ 270419 h 1701904"/>
                  <a:gd name="connsiteX4" fmla="*/ 510654 w 1021307"/>
                  <a:gd name="connsiteY4" fmla="*/ 200180 h 1701904"/>
                  <a:gd name="connsiteX5" fmla="*/ 0 w 1021307"/>
                  <a:gd name="connsiteY5" fmla="*/ 0 h 1701904"/>
                  <a:gd name="connsiteX6" fmla="*/ 1021307 w 1021307"/>
                  <a:gd name="connsiteY6" fmla="*/ 0 h 1701904"/>
                  <a:gd name="connsiteX7" fmla="*/ 1021307 w 1021307"/>
                  <a:gd name="connsiteY7" fmla="*/ 1701904 h 1701904"/>
                  <a:gd name="connsiteX8" fmla="*/ 0 w 1021307"/>
                  <a:gd name="connsiteY8" fmla="*/ 1701904 h 170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1307" h="1701904">
                    <a:moveTo>
                      <a:pt x="510654" y="200180"/>
                    </a:moveTo>
                    <a:cubicBezTo>
                      <a:pt x="471862" y="200180"/>
                      <a:pt x="440415" y="231627"/>
                      <a:pt x="440415" y="270419"/>
                    </a:cubicBezTo>
                    <a:cubicBezTo>
                      <a:pt x="440415" y="309211"/>
                      <a:pt x="471862" y="340658"/>
                      <a:pt x="510654" y="340658"/>
                    </a:cubicBezTo>
                    <a:cubicBezTo>
                      <a:pt x="549446" y="340658"/>
                      <a:pt x="580893" y="309211"/>
                      <a:pt x="580893" y="270419"/>
                    </a:cubicBezTo>
                    <a:cubicBezTo>
                      <a:pt x="580893" y="231627"/>
                      <a:pt x="549446" y="200180"/>
                      <a:pt x="510654" y="200180"/>
                    </a:cubicBezTo>
                    <a:close/>
                    <a:moveTo>
                      <a:pt x="0" y="0"/>
                    </a:moveTo>
                    <a:lnTo>
                      <a:pt x="1021307" y="0"/>
                    </a:lnTo>
                    <a:lnTo>
                      <a:pt x="1021307" y="1701904"/>
                    </a:lnTo>
                    <a:lnTo>
                      <a:pt x="0" y="1701904"/>
                    </a:lnTo>
                    <a:close/>
                  </a:path>
                </a:pathLst>
              </a:custGeom>
            </p:spPr>
          </p:pic>
          <p:pic>
            <p:nvPicPr>
              <p:cNvPr id="53" name="Graphic 52">
                <a:extLst>
                  <a:ext uri="{FF2B5EF4-FFF2-40B4-BE49-F238E27FC236}">
                    <a16:creationId xmlns:a16="http://schemas.microsoft.com/office/drawing/2014/main" xmlns="" id="{CF8F652A-249F-4105-AF4E-4894522E21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8429718" y="4221533"/>
                <a:ext cx="866624" cy="1502991"/>
              </a:xfrm>
              <a:prstGeom prst="rect">
                <a:avLst/>
              </a:prstGeom>
            </p:spPr>
          </p:pic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7B13AF7-8AD5-47A0-92FE-7EA0493047FA}"/>
                </a:ext>
              </a:extLst>
            </p:cNvPr>
            <p:cNvSpPr/>
            <p:nvPr/>
          </p:nvSpPr>
          <p:spPr>
            <a:xfrm>
              <a:off x="2614266" y="2378115"/>
              <a:ext cx="87923" cy="513165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923" h="457200">
                  <a:moveTo>
                    <a:pt x="0" y="457200"/>
                  </a:moveTo>
                  <a:lnTo>
                    <a:pt x="87923" y="0"/>
                  </a:lnTo>
                  <a:lnTo>
                    <a:pt x="87923" y="0"/>
                  </a:lnTo>
                </a:path>
              </a:pathLst>
            </a:cu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8D7442B5-18CB-412B-AF61-FC07347C6650}"/>
                </a:ext>
              </a:extLst>
            </p:cNvPr>
            <p:cNvSpPr/>
            <p:nvPr/>
          </p:nvSpPr>
          <p:spPr>
            <a:xfrm rot="20777649">
              <a:off x="2451451" y="2370181"/>
              <a:ext cx="87923" cy="506762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923" h="457200">
                  <a:moveTo>
                    <a:pt x="0" y="457200"/>
                  </a:moveTo>
                  <a:lnTo>
                    <a:pt x="87923" y="0"/>
                  </a:lnTo>
                  <a:lnTo>
                    <a:pt x="87923" y="0"/>
                  </a:lnTo>
                </a:path>
              </a:pathLst>
            </a:cu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CA69E57A-EB12-494A-A319-E89707DF4670}"/>
                </a:ext>
              </a:extLst>
            </p:cNvPr>
            <p:cNvSpPr/>
            <p:nvPr/>
          </p:nvSpPr>
          <p:spPr>
            <a:xfrm>
              <a:off x="2646484" y="1659898"/>
              <a:ext cx="87198" cy="722816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8668"/>
                <a:gd name="connsiteY0" fmla="*/ 457200 h 457200"/>
                <a:gd name="connsiteX1" fmla="*/ 87923 w 88668"/>
                <a:gd name="connsiteY1" fmla="*/ 0 h 457200"/>
                <a:gd name="connsiteX2" fmla="*/ 87923 w 88668"/>
                <a:gd name="connsiteY2" fmla="*/ 0 h 457200"/>
                <a:gd name="connsiteX0" fmla="*/ 0 w 88591"/>
                <a:gd name="connsiteY0" fmla="*/ 457200 h 457200"/>
                <a:gd name="connsiteX1" fmla="*/ 87923 w 88591"/>
                <a:gd name="connsiteY1" fmla="*/ 0 h 457200"/>
                <a:gd name="connsiteX2" fmla="*/ 87923 w 88591"/>
                <a:gd name="connsiteY2" fmla="*/ 0 h 457200"/>
                <a:gd name="connsiteX0" fmla="*/ 0 w 104212"/>
                <a:gd name="connsiteY0" fmla="*/ 457200 h 457200"/>
                <a:gd name="connsiteX1" fmla="*/ 87923 w 104212"/>
                <a:gd name="connsiteY1" fmla="*/ 0 h 457200"/>
                <a:gd name="connsiteX2" fmla="*/ 87923 w 104212"/>
                <a:gd name="connsiteY2" fmla="*/ 0 h 457200"/>
                <a:gd name="connsiteX0" fmla="*/ 0 w 89660"/>
                <a:gd name="connsiteY0" fmla="*/ 503909 h 503909"/>
                <a:gd name="connsiteX1" fmla="*/ 87923 w 89660"/>
                <a:gd name="connsiteY1" fmla="*/ 46709 h 503909"/>
                <a:gd name="connsiteX2" fmla="*/ 55890 w 89660"/>
                <a:gd name="connsiteY2" fmla="*/ 5890 h 503909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0" fmla="*/ 0 w 67538"/>
                <a:gd name="connsiteY0" fmla="*/ 482469 h 482469"/>
                <a:gd name="connsiteX1" fmla="*/ 67538 w 67538"/>
                <a:gd name="connsiteY1" fmla="*/ 0 h 482469"/>
                <a:gd name="connsiteX0" fmla="*/ 0 w 88163"/>
                <a:gd name="connsiteY0" fmla="*/ 482469 h 482469"/>
                <a:gd name="connsiteX1" fmla="*/ 67538 w 88163"/>
                <a:gd name="connsiteY1" fmla="*/ 0 h 482469"/>
                <a:gd name="connsiteX0" fmla="*/ 0 w 87198"/>
                <a:gd name="connsiteY0" fmla="*/ 482469 h 482469"/>
                <a:gd name="connsiteX1" fmla="*/ 67538 w 87198"/>
                <a:gd name="connsiteY1" fmla="*/ 0 h 48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198" h="482469">
                  <a:moveTo>
                    <a:pt x="0" y="482469"/>
                  </a:moveTo>
                  <a:cubicBezTo>
                    <a:pt x="11835" y="225105"/>
                    <a:pt x="133938" y="141317"/>
                    <a:pt x="67538" y="0"/>
                  </a:cubicBezTo>
                </a:path>
              </a:pathLst>
            </a:cu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089E943-83B1-43E7-9E7E-891CDDED000F}"/>
                </a:ext>
              </a:extLst>
            </p:cNvPr>
            <p:cNvSpPr/>
            <p:nvPr/>
          </p:nvSpPr>
          <p:spPr>
            <a:xfrm rot="20777649">
              <a:off x="2478443" y="1679483"/>
              <a:ext cx="103740" cy="684959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106562"/>
                <a:gd name="connsiteY0" fmla="*/ 457200 h 457200"/>
                <a:gd name="connsiteX1" fmla="*/ 106562 w 106562"/>
                <a:gd name="connsiteY1" fmla="*/ 202828 h 457200"/>
                <a:gd name="connsiteX2" fmla="*/ 87923 w 106562"/>
                <a:gd name="connsiteY2" fmla="*/ 0 h 457200"/>
                <a:gd name="connsiteX3" fmla="*/ 87923 w 106562"/>
                <a:gd name="connsiteY3" fmla="*/ 0 h 457200"/>
                <a:gd name="connsiteX0" fmla="*/ 0 w 117378"/>
                <a:gd name="connsiteY0" fmla="*/ 457200 h 457200"/>
                <a:gd name="connsiteX1" fmla="*/ 106562 w 117378"/>
                <a:gd name="connsiteY1" fmla="*/ 202828 h 457200"/>
                <a:gd name="connsiteX2" fmla="*/ 87923 w 117378"/>
                <a:gd name="connsiteY2" fmla="*/ 0 h 457200"/>
                <a:gd name="connsiteX3" fmla="*/ 87923 w 117378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0" fmla="*/ 0 w 103296"/>
                <a:gd name="connsiteY0" fmla="*/ 457200 h 457200"/>
                <a:gd name="connsiteX1" fmla="*/ 87923 w 103296"/>
                <a:gd name="connsiteY1" fmla="*/ 0 h 457200"/>
                <a:gd name="connsiteX0" fmla="*/ 0 w 103740"/>
                <a:gd name="connsiteY0" fmla="*/ 457200 h 457200"/>
                <a:gd name="connsiteX1" fmla="*/ 87923 w 103740"/>
                <a:gd name="connsiteY1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740" h="457200">
                  <a:moveTo>
                    <a:pt x="0" y="457200"/>
                  </a:moveTo>
                  <a:cubicBezTo>
                    <a:pt x="34135" y="209549"/>
                    <a:pt x="144388" y="188371"/>
                    <a:pt x="87923" y="0"/>
                  </a:cubicBezTo>
                </a:path>
              </a:pathLst>
            </a:cu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1672DA35-1CAF-4688-BAC0-B1D1D34C2374}"/>
              </a:ext>
            </a:extLst>
          </p:cNvPr>
          <p:cNvGrpSpPr/>
          <p:nvPr/>
        </p:nvGrpSpPr>
        <p:grpSpPr>
          <a:xfrm>
            <a:off x="6691767" y="1857100"/>
            <a:ext cx="2142482" cy="3987887"/>
            <a:chOff x="1275016" y="1659898"/>
            <a:chExt cx="2555300" cy="4957417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5AA3E4B4-9B4D-4ED2-9FD5-504EE959C509}"/>
                </a:ext>
              </a:extLst>
            </p:cNvPr>
            <p:cNvGrpSpPr/>
            <p:nvPr/>
          </p:nvGrpSpPr>
          <p:grpSpPr>
            <a:xfrm>
              <a:off x="1275016" y="2359168"/>
              <a:ext cx="2555300" cy="4258147"/>
              <a:chOff x="8352377" y="4105120"/>
              <a:chExt cx="1021307" cy="1701904"/>
            </a:xfrm>
          </p:grpSpPr>
          <p:pic>
            <p:nvPicPr>
              <p:cNvPr id="60" name="Graphic 59">
                <a:extLst>
                  <a:ext uri="{FF2B5EF4-FFF2-40B4-BE49-F238E27FC236}">
                    <a16:creationId xmlns:a16="http://schemas.microsoft.com/office/drawing/2014/main" xmlns="" id="{652ACA01-B92B-4E73-9B87-A028882045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352377" y="4105120"/>
                <a:ext cx="1021307" cy="1701904"/>
              </a:xfrm>
              <a:custGeom>
                <a:avLst/>
                <a:gdLst>
                  <a:gd name="connsiteX0" fmla="*/ 510654 w 1021307"/>
                  <a:gd name="connsiteY0" fmla="*/ 200180 h 1701904"/>
                  <a:gd name="connsiteX1" fmla="*/ 440415 w 1021307"/>
                  <a:gd name="connsiteY1" fmla="*/ 270419 h 1701904"/>
                  <a:gd name="connsiteX2" fmla="*/ 510654 w 1021307"/>
                  <a:gd name="connsiteY2" fmla="*/ 340658 h 1701904"/>
                  <a:gd name="connsiteX3" fmla="*/ 580893 w 1021307"/>
                  <a:gd name="connsiteY3" fmla="*/ 270419 h 1701904"/>
                  <a:gd name="connsiteX4" fmla="*/ 510654 w 1021307"/>
                  <a:gd name="connsiteY4" fmla="*/ 200180 h 1701904"/>
                  <a:gd name="connsiteX5" fmla="*/ 0 w 1021307"/>
                  <a:gd name="connsiteY5" fmla="*/ 0 h 1701904"/>
                  <a:gd name="connsiteX6" fmla="*/ 1021307 w 1021307"/>
                  <a:gd name="connsiteY6" fmla="*/ 0 h 1701904"/>
                  <a:gd name="connsiteX7" fmla="*/ 1021307 w 1021307"/>
                  <a:gd name="connsiteY7" fmla="*/ 1701904 h 1701904"/>
                  <a:gd name="connsiteX8" fmla="*/ 0 w 1021307"/>
                  <a:gd name="connsiteY8" fmla="*/ 1701904 h 170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1307" h="1701904">
                    <a:moveTo>
                      <a:pt x="510654" y="200180"/>
                    </a:moveTo>
                    <a:cubicBezTo>
                      <a:pt x="471862" y="200180"/>
                      <a:pt x="440415" y="231627"/>
                      <a:pt x="440415" y="270419"/>
                    </a:cubicBezTo>
                    <a:cubicBezTo>
                      <a:pt x="440415" y="309211"/>
                      <a:pt x="471862" y="340658"/>
                      <a:pt x="510654" y="340658"/>
                    </a:cubicBezTo>
                    <a:cubicBezTo>
                      <a:pt x="549446" y="340658"/>
                      <a:pt x="580893" y="309211"/>
                      <a:pt x="580893" y="270419"/>
                    </a:cubicBezTo>
                    <a:cubicBezTo>
                      <a:pt x="580893" y="231627"/>
                      <a:pt x="549446" y="200180"/>
                      <a:pt x="510654" y="200180"/>
                    </a:cubicBezTo>
                    <a:close/>
                    <a:moveTo>
                      <a:pt x="0" y="0"/>
                    </a:moveTo>
                    <a:lnTo>
                      <a:pt x="1021307" y="0"/>
                    </a:lnTo>
                    <a:lnTo>
                      <a:pt x="1021307" y="1701904"/>
                    </a:lnTo>
                    <a:lnTo>
                      <a:pt x="0" y="1701904"/>
                    </a:lnTo>
                    <a:close/>
                  </a:path>
                </a:pathLst>
              </a:custGeom>
            </p:spPr>
          </p:pic>
          <p:pic>
            <p:nvPicPr>
              <p:cNvPr id="61" name="Graphic 60">
                <a:extLst>
                  <a:ext uri="{FF2B5EF4-FFF2-40B4-BE49-F238E27FC236}">
                    <a16:creationId xmlns:a16="http://schemas.microsoft.com/office/drawing/2014/main" xmlns="" id="{1B2E1260-01A2-4F1F-8BE4-0BC09CAEE2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8429718" y="4221533"/>
                <a:ext cx="866624" cy="1502991"/>
              </a:xfrm>
              <a:prstGeom prst="rect">
                <a:avLst/>
              </a:prstGeom>
            </p:spPr>
          </p:pic>
        </p:grp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FA7E95FC-7094-4334-A306-46B3C7EFAD1C}"/>
                </a:ext>
              </a:extLst>
            </p:cNvPr>
            <p:cNvSpPr/>
            <p:nvPr/>
          </p:nvSpPr>
          <p:spPr>
            <a:xfrm>
              <a:off x="2614266" y="2378115"/>
              <a:ext cx="87923" cy="513165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923" h="457200">
                  <a:moveTo>
                    <a:pt x="0" y="457200"/>
                  </a:moveTo>
                  <a:lnTo>
                    <a:pt x="87923" y="0"/>
                  </a:lnTo>
                  <a:lnTo>
                    <a:pt x="87923" y="0"/>
                  </a:lnTo>
                </a:path>
              </a:pathLst>
            </a:cu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FD95EC-39D0-4DCA-8900-88BD5A40785C}"/>
                </a:ext>
              </a:extLst>
            </p:cNvPr>
            <p:cNvSpPr/>
            <p:nvPr/>
          </p:nvSpPr>
          <p:spPr>
            <a:xfrm rot="20777649">
              <a:off x="2451451" y="2370181"/>
              <a:ext cx="87923" cy="506762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923" h="457200">
                  <a:moveTo>
                    <a:pt x="0" y="457200"/>
                  </a:moveTo>
                  <a:lnTo>
                    <a:pt x="87923" y="0"/>
                  </a:lnTo>
                  <a:lnTo>
                    <a:pt x="87923" y="0"/>
                  </a:lnTo>
                </a:path>
              </a:pathLst>
            </a:cu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12586828-89E7-4310-9726-C515000F5C28}"/>
                </a:ext>
              </a:extLst>
            </p:cNvPr>
            <p:cNvSpPr/>
            <p:nvPr/>
          </p:nvSpPr>
          <p:spPr>
            <a:xfrm>
              <a:off x="2646484" y="1659898"/>
              <a:ext cx="87198" cy="722816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8668"/>
                <a:gd name="connsiteY0" fmla="*/ 457200 h 457200"/>
                <a:gd name="connsiteX1" fmla="*/ 87923 w 88668"/>
                <a:gd name="connsiteY1" fmla="*/ 0 h 457200"/>
                <a:gd name="connsiteX2" fmla="*/ 87923 w 88668"/>
                <a:gd name="connsiteY2" fmla="*/ 0 h 457200"/>
                <a:gd name="connsiteX0" fmla="*/ 0 w 88591"/>
                <a:gd name="connsiteY0" fmla="*/ 457200 h 457200"/>
                <a:gd name="connsiteX1" fmla="*/ 87923 w 88591"/>
                <a:gd name="connsiteY1" fmla="*/ 0 h 457200"/>
                <a:gd name="connsiteX2" fmla="*/ 87923 w 88591"/>
                <a:gd name="connsiteY2" fmla="*/ 0 h 457200"/>
                <a:gd name="connsiteX0" fmla="*/ 0 w 104212"/>
                <a:gd name="connsiteY0" fmla="*/ 457200 h 457200"/>
                <a:gd name="connsiteX1" fmla="*/ 87923 w 104212"/>
                <a:gd name="connsiteY1" fmla="*/ 0 h 457200"/>
                <a:gd name="connsiteX2" fmla="*/ 87923 w 104212"/>
                <a:gd name="connsiteY2" fmla="*/ 0 h 457200"/>
                <a:gd name="connsiteX0" fmla="*/ 0 w 89660"/>
                <a:gd name="connsiteY0" fmla="*/ 503909 h 503909"/>
                <a:gd name="connsiteX1" fmla="*/ 87923 w 89660"/>
                <a:gd name="connsiteY1" fmla="*/ 46709 h 503909"/>
                <a:gd name="connsiteX2" fmla="*/ 55890 w 89660"/>
                <a:gd name="connsiteY2" fmla="*/ 5890 h 503909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0" fmla="*/ 0 w 67538"/>
                <a:gd name="connsiteY0" fmla="*/ 482469 h 482469"/>
                <a:gd name="connsiteX1" fmla="*/ 67538 w 67538"/>
                <a:gd name="connsiteY1" fmla="*/ 0 h 482469"/>
                <a:gd name="connsiteX0" fmla="*/ 0 w 88163"/>
                <a:gd name="connsiteY0" fmla="*/ 482469 h 482469"/>
                <a:gd name="connsiteX1" fmla="*/ 67538 w 88163"/>
                <a:gd name="connsiteY1" fmla="*/ 0 h 482469"/>
                <a:gd name="connsiteX0" fmla="*/ 0 w 87198"/>
                <a:gd name="connsiteY0" fmla="*/ 482469 h 482469"/>
                <a:gd name="connsiteX1" fmla="*/ 67538 w 87198"/>
                <a:gd name="connsiteY1" fmla="*/ 0 h 48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198" h="482469">
                  <a:moveTo>
                    <a:pt x="0" y="482469"/>
                  </a:moveTo>
                  <a:cubicBezTo>
                    <a:pt x="11835" y="225105"/>
                    <a:pt x="133938" y="141317"/>
                    <a:pt x="67538" y="0"/>
                  </a:cubicBezTo>
                </a:path>
              </a:pathLst>
            </a:cu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AA8BCB7F-551A-4A64-8CC0-C074E820738E}"/>
                </a:ext>
              </a:extLst>
            </p:cNvPr>
            <p:cNvSpPr/>
            <p:nvPr/>
          </p:nvSpPr>
          <p:spPr>
            <a:xfrm rot="20777649">
              <a:off x="2478443" y="1679483"/>
              <a:ext cx="103740" cy="684959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106562"/>
                <a:gd name="connsiteY0" fmla="*/ 457200 h 457200"/>
                <a:gd name="connsiteX1" fmla="*/ 106562 w 106562"/>
                <a:gd name="connsiteY1" fmla="*/ 202828 h 457200"/>
                <a:gd name="connsiteX2" fmla="*/ 87923 w 106562"/>
                <a:gd name="connsiteY2" fmla="*/ 0 h 457200"/>
                <a:gd name="connsiteX3" fmla="*/ 87923 w 106562"/>
                <a:gd name="connsiteY3" fmla="*/ 0 h 457200"/>
                <a:gd name="connsiteX0" fmla="*/ 0 w 117378"/>
                <a:gd name="connsiteY0" fmla="*/ 457200 h 457200"/>
                <a:gd name="connsiteX1" fmla="*/ 106562 w 117378"/>
                <a:gd name="connsiteY1" fmla="*/ 202828 h 457200"/>
                <a:gd name="connsiteX2" fmla="*/ 87923 w 117378"/>
                <a:gd name="connsiteY2" fmla="*/ 0 h 457200"/>
                <a:gd name="connsiteX3" fmla="*/ 87923 w 117378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0" fmla="*/ 0 w 103296"/>
                <a:gd name="connsiteY0" fmla="*/ 457200 h 457200"/>
                <a:gd name="connsiteX1" fmla="*/ 87923 w 103296"/>
                <a:gd name="connsiteY1" fmla="*/ 0 h 457200"/>
                <a:gd name="connsiteX0" fmla="*/ 0 w 103740"/>
                <a:gd name="connsiteY0" fmla="*/ 457200 h 457200"/>
                <a:gd name="connsiteX1" fmla="*/ 87923 w 103740"/>
                <a:gd name="connsiteY1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740" h="457200">
                  <a:moveTo>
                    <a:pt x="0" y="457200"/>
                  </a:moveTo>
                  <a:cubicBezTo>
                    <a:pt x="34135" y="209549"/>
                    <a:pt x="144388" y="188371"/>
                    <a:pt x="87923" y="0"/>
                  </a:cubicBezTo>
                </a:path>
              </a:pathLst>
            </a:cu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50D99632-4E3B-4255-A351-730992FD74E4}"/>
              </a:ext>
            </a:extLst>
          </p:cNvPr>
          <p:cNvGrpSpPr/>
          <p:nvPr/>
        </p:nvGrpSpPr>
        <p:grpSpPr>
          <a:xfrm>
            <a:off x="9330323" y="1857101"/>
            <a:ext cx="2216218" cy="3952028"/>
            <a:chOff x="1275016" y="1659898"/>
            <a:chExt cx="2555300" cy="4957417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43F1A053-AEEF-4BDB-ABF8-B0FCED5ED15E}"/>
                </a:ext>
              </a:extLst>
            </p:cNvPr>
            <p:cNvGrpSpPr/>
            <p:nvPr/>
          </p:nvGrpSpPr>
          <p:grpSpPr>
            <a:xfrm>
              <a:off x="1275016" y="2359168"/>
              <a:ext cx="2555300" cy="4258147"/>
              <a:chOff x="8352377" y="4105120"/>
              <a:chExt cx="1021307" cy="1701904"/>
            </a:xfrm>
          </p:grpSpPr>
          <p:pic>
            <p:nvPicPr>
              <p:cNvPr id="68" name="Graphic 67">
                <a:extLst>
                  <a:ext uri="{FF2B5EF4-FFF2-40B4-BE49-F238E27FC236}">
                    <a16:creationId xmlns:a16="http://schemas.microsoft.com/office/drawing/2014/main" xmlns="" id="{96E4CE1C-7DED-4AF1-BF08-3AD70BB1FC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352377" y="4105120"/>
                <a:ext cx="1021307" cy="1701904"/>
              </a:xfrm>
              <a:custGeom>
                <a:avLst/>
                <a:gdLst>
                  <a:gd name="connsiteX0" fmla="*/ 510654 w 1021307"/>
                  <a:gd name="connsiteY0" fmla="*/ 200180 h 1701904"/>
                  <a:gd name="connsiteX1" fmla="*/ 440415 w 1021307"/>
                  <a:gd name="connsiteY1" fmla="*/ 270419 h 1701904"/>
                  <a:gd name="connsiteX2" fmla="*/ 510654 w 1021307"/>
                  <a:gd name="connsiteY2" fmla="*/ 340658 h 1701904"/>
                  <a:gd name="connsiteX3" fmla="*/ 580893 w 1021307"/>
                  <a:gd name="connsiteY3" fmla="*/ 270419 h 1701904"/>
                  <a:gd name="connsiteX4" fmla="*/ 510654 w 1021307"/>
                  <a:gd name="connsiteY4" fmla="*/ 200180 h 1701904"/>
                  <a:gd name="connsiteX5" fmla="*/ 0 w 1021307"/>
                  <a:gd name="connsiteY5" fmla="*/ 0 h 1701904"/>
                  <a:gd name="connsiteX6" fmla="*/ 1021307 w 1021307"/>
                  <a:gd name="connsiteY6" fmla="*/ 0 h 1701904"/>
                  <a:gd name="connsiteX7" fmla="*/ 1021307 w 1021307"/>
                  <a:gd name="connsiteY7" fmla="*/ 1701904 h 1701904"/>
                  <a:gd name="connsiteX8" fmla="*/ 0 w 1021307"/>
                  <a:gd name="connsiteY8" fmla="*/ 1701904 h 170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1307" h="1701904">
                    <a:moveTo>
                      <a:pt x="510654" y="200180"/>
                    </a:moveTo>
                    <a:cubicBezTo>
                      <a:pt x="471862" y="200180"/>
                      <a:pt x="440415" y="231627"/>
                      <a:pt x="440415" y="270419"/>
                    </a:cubicBezTo>
                    <a:cubicBezTo>
                      <a:pt x="440415" y="309211"/>
                      <a:pt x="471862" y="340658"/>
                      <a:pt x="510654" y="340658"/>
                    </a:cubicBezTo>
                    <a:cubicBezTo>
                      <a:pt x="549446" y="340658"/>
                      <a:pt x="580893" y="309211"/>
                      <a:pt x="580893" y="270419"/>
                    </a:cubicBezTo>
                    <a:cubicBezTo>
                      <a:pt x="580893" y="231627"/>
                      <a:pt x="549446" y="200180"/>
                      <a:pt x="510654" y="200180"/>
                    </a:cubicBezTo>
                    <a:close/>
                    <a:moveTo>
                      <a:pt x="0" y="0"/>
                    </a:moveTo>
                    <a:lnTo>
                      <a:pt x="1021307" y="0"/>
                    </a:lnTo>
                    <a:lnTo>
                      <a:pt x="1021307" y="1701904"/>
                    </a:lnTo>
                    <a:lnTo>
                      <a:pt x="0" y="1701904"/>
                    </a:lnTo>
                    <a:close/>
                  </a:path>
                </a:pathLst>
              </a:custGeom>
            </p:spPr>
          </p:pic>
          <p:pic>
            <p:nvPicPr>
              <p:cNvPr id="69" name="Graphic 68">
                <a:extLst>
                  <a:ext uri="{FF2B5EF4-FFF2-40B4-BE49-F238E27FC236}">
                    <a16:creationId xmlns:a16="http://schemas.microsoft.com/office/drawing/2014/main" xmlns="" id="{29F34BD7-A381-4FC2-B3D2-5F36194ECA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8429718" y="4221533"/>
                <a:ext cx="866624" cy="1502991"/>
              </a:xfrm>
              <a:prstGeom prst="rect">
                <a:avLst/>
              </a:prstGeom>
            </p:spPr>
          </p:pic>
        </p:grp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66333977-AD87-40B6-A922-2E95DABE7491}"/>
                </a:ext>
              </a:extLst>
            </p:cNvPr>
            <p:cNvSpPr/>
            <p:nvPr/>
          </p:nvSpPr>
          <p:spPr>
            <a:xfrm>
              <a:off x="2614266" y="2378115"/>
              <a:ext cx="87923" cy="513165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923" h="457200">
                  <a:moveTo>
                    <a:pt x="0" y="457200"/>
                  </a:moveTo>
                  <a:lnTo>
                    <a:pt x="87923" y="0"/>
                  </a:lnTo>
                  <a:lnTo>
                    <a:pt x="87923" y="0"/>
                  </a:lnTo>
                </a:path>
              </a:pathLst>
            </a:cu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87D9229D-79C7-4587-9A4B-47854678D63D}"/>
                </a:ext>
              </a:extLst>
            </p:cNvPr>
            <p:cNvSpPr/>
            <p:nvPr/>
          </p:nvSpPr>
          <p:spPr>
            <a:xfrm rot="20777649">
              <a:off x="2451451" y="2370181"/>
              <a:ext cx="87923" cy="506762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923" h="457200">
                  <a:moveTo>
                    <a:pt x="0" y="457200"/>
                  </a:moveTo>
                  <a:lnTo>
                    <a:pt x="87923" y="0"/>
                  </a:lnTo>
                  <a:lnTo>
                    <a:pt x="87923" y="0"/>
                  </a:lnTo>
                </a:path>
              </a:pathLst>
            </a:cu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3C3DAF63-9723-4AB8-ACBE-22A94CC7359F}"/>
                </a:ext>
              </a:extLst>
            </p:cNvPr>
            <p:cNvSpPr/>
            <p:nvPr/>
          </p:nvSpPr>
          <p:spPr>
            <a:xfrm>
              <a:off x="2646484" y="1659898"/>
              <a:ext cx="87198" cy="722816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8668"/>
                <a:gd name="connsiteY0" fmla="*/ 457200 h 457200"/>
                <a:gd name="connsiteX1" fmla="*/ 87923 w 88668"/>
                <a:gd name="connsiteY1" fmla="*/ 0 h 457200"/>
                <a:gd name="connsiteX2" fmla="*/ 87923 w 88668"/>
                <a:gd name="connsiteY2" fmla="*/ 0 h 457200"/>
                <a:gd name="connsiteX0" fmla="*/ 0 w 88591"/>
                <a:gd name="connsiteY0" fmla="*/ 457200 h 457200"/>
                <a:gd name="connsiteX1" fmla="*/ 87923 w 88591"/>
                <a:gd name="connsiteY1" fmla="*/ 0 h 457200"/>
                <a:gd name="connsiteX2" fmla="*/ 87923 w 88591"/>
                <a:gd name="connsiteY2" fmla="*/ 0 h 457200"/>
                <a:gd name="connsiteX0" fmla="*/ 0 w 104212"/>
                <a:gd name="connsiteY0" fmla="*/ 457200 h 457200"/>
                <a:gd name="connsiteX1" fmla="*/ 87923 w 104212"/>
                <a:gd name="connsiteY1" fmla="*/ 0 h 457200"/>
                <a:gd name="connsiteX2" fmla="*/ 87923 w 104212"/>
                <a:gd name="connsiteY2" fmla="*/ 0 h 457200"/>
                <a:gd name="connsiteX0" fmla="*/ 0 w 89660"/>
                <a:gd name="connsiteY0" fmla="*/ 503909 h 503909"/>
                <a:gd name="connsiteX1" fmla="*/ 87923 w 89660"/>
                <a:gd name="connsiteY1" fmla="*/ 46709 h 503909"/>
                <a:gd name="connsiteX2" fmla="*/ 55890 w 89660"/>
                <a:gd name="connsiteY2" fmla="*/ 5890 h 503909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0" fmla="*/ 0 w 67538"/>
                <a:gd name="connsiteY0" fmla="*/ 482469 h 482469"/>
                <a:gd name="connsiteX1" fmla="*/ 67538 w 67538"/>
                <a:gd name="connsiteY1" fmla="*/ 0 h 482469"/>
                <a:gd name="connsiteX0" fmla="*/ 0 w 88163"/>
                <a:gd name="connsiteY0" fmla="*/ 482469 h 482469"/>
                <a:gd name="connsiteX1" fmla="*/ 67538 w 88163"/>
                <a:gd name="connsiteY1" fmla="*/ 0 h 482469"/>
                <a:gd name="connsiteX0" fmla="*/ 0 w 87198"/>
                <a:gd name="connsiteY0" fmla="*/ 482469 h 482469"/>
                <a:gd name="connsiteX1" fmla="*/ 67538 w 87198"/>
                <a:gd name="connsiteY1" fmla="*/ 0 h 48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198" h="482469">
                  <a:moveTo>
                    <a:pt x="0" y="482469"/>
                  </a:moveTo>
                  <a:cubicBezTo>
                    <a:pt x="11835" y="225105"/>
                    <a:pt x="133938" y="141317"/>
                    <a:pt x="67538" y="0"/>
                  </a:cubicBezTo>
                </a:path>
              </a:pathLst>
            </a:cu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F9FA8480-5BA5-4A0F-BCCD-E194248E5A12}"/>
                </a:ext>
              </a:extLst>
            </p:cNvPr>
            <p:cNvSpPr/>
            <p:nvPr/>
          </p:nvSpPr>
          <p:spPr>
            <a:xfrm rot="20777649">
              <a:off x="2478443" y="1679483"/>
              <a:ext cx="103740" cy="684959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106562"/>
                <a:gd name="connsiteY0" fmla="*/ 457200 h 457200"/>
                <a:gd name="connsiteX1" fmla="*/ 106562 w 106562"/>
                <a:gd name="connsiteY1" fmla="*/ 202828 h 457200"/>
                <a:gd name="connsiteX2" fmla="*/ 87923 w 106562"/>
                <a:gd name="connsiteY2" fmla="*/ 0 h 457200"/>
                <a:gd name="connsiteX3" fmla="*/ 87923 w 106562"/>
                <a:gd name="connsiteY3" fmla="*/ 0 h 457200"/>
                <a:gd name="connsiteX0" fmla="*/ 0 w 117378"/>
                <a:gd name="connsiteY0" fmla="*/ 457200 h 457200"/>
                <a:gd name="connsiteX1" fmla="*/ 106562 w 117378"/>
                <a:gd name="connsiteY1" fmla="*/ 202828 h 457200"/>
                <a:gd name="connsiteX2" fmla="*/ 87923 w 117378"/>
                <a:gd name="connsiteY2" fmla="*/ 0 h 457200"/>
                <a:gd name="connsiteX3" fmla="*/ 87923 w 117378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0" fmla="*/ 0 w 103296"/>
                <a:gd name="connsiteY0" fmla="*/ 457200 h 457200"/>
                <a:gd name="connsiteX1" fmla="*/ 87923 w 103296"/>
                <a:gd name="connsiteY1" fmla="*/ 0 h 457200"/>
                <a:gd name="connsiteX0" fmla="*/ 0 w 103740"/>
                <a:gd name="connsiteY0" fmla="*/ 457200 h 457200"/>
                <a:gd name="connsiteX1" fmla="*/ 87923 w 103740"/>
                <a:gd name="connsiteY1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740" h="457200">
                  <a:moveTo>
                    <a:pt x="0" y="457200"/>
                  </a:moveTo>
                  <a:cubicBezTo>
                    <a:pt x="34135" y="209549"/>
                    <a:pt x="144388" y="188371"/>
                    <a:pt x="87923" y="0"/>
                  </a:cubicBezTo>
                </a:path>
              </a:pathLst>
            </a:cu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9187" y="339509"/>
            <a:ext cx="6051817" cy="724247"/>
          </a:xfrm>
          <a:prstGeom prst="rect">
            <a:avLst/>
          </a:prstGeom>
        </p:spPr>
        <p:txBody>
          <a:bodyPr/>
          <a:lstStyle/>
          <a:p>
            <a:r>
              <a:rPr lang="lt-LT" sz="2000" dirty="0"/>
              <a:t>Trumpoji maisto grandinė tai ūkininkų apsisprendimas, kaip auginti, perdirbti ir parduoti savo produkciją.</a:t>
            </a:r>
            <a:endParaRPr lang="en-US" sz="20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A886AFB-1BDE-4F15-8BC7-FECFC010FC5E}"/>
              </a:ext>
            </a:extLst>
          </p:cNvPr>
          <p:cNvGrpSpPr/>
          <p:nvPr/>
        </p:nvGrpSpPr>
        <p:grpSpPr>
          <a:xfrm>
            <a:off x="1366144" y="1857100"/>
            <a:ext cx="2089069" cy="3916171"/>
            <a:chOff x="1275016" y="1659898"/>
            <a:chExt cx="2555300" cy="495741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7CC776CE-416B-4607-A9BB-4CA9F14832E3}"/>
                </a:ext>
              </a:extLst>
            </p:cNvPr>
            <p:cNvGrpSpPr/>
            <p:nvPr/>
          </p:nvGrpSpPr>
          <p:grpSpPr>
            <a:xfrm>
              <a:off x="1275016" y="2359168"/>
              <a:ext cx="2555300" cy="4258147"/>
              <a:chOff x="8352377" y="4105120"/>
              <a:chExt cx="1021307" cy="1701904"/>
            </a:xfrm>
          </p:grpSpPr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xmlns="" id="{1B875C7D-E636-4019-BE9B-E628C3E2EB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352377" y="4105120"/>
                <a:ext cx="1021307" cy="1701904"/>
              </a:xfrm>
              <a:custGeom>
                <a:avLst/>
                <a:gdLst>
                  <a:gd name="connsiteX0" fmla="*/ 510654 w 1021307"/>
                  <a:gd name="connsiteY0" fmla="*/ 200180 h 1701904"/>
                  <a:gd name="connsiteX1" fmla="*/ 440415 w 1021307"/>
                  <a:gd name="connsiteY1" fmla="*/ 270419 h 1701904"/>
                  <a:gd name="connsiteX2" fmla="*/ 510654 w 1021307"/>
                  <a:gd name="connsiteY2" fmla="*/ 340658 h 1701904"/>
                  <a:gd name="connsiteX3" fmla="*/ 580893 w 1021307"/>
                  <a:gd name="connsiteY3" fmla="*/ 270419 h 1701904"/>
                  <a:gd name="connsiteX4" fmla="*/ 510654 w 1021307"/>
                  <a:gd name="connsiteY4" fmla="*/ 200180 h 1701904"/>
                  <a:gd name="connsiteX5" fmla="*/ 0 w 1021307"/>
                  <a:gd name="connsiteY5" fmla="*/ 0 h 1701904"/>
                  <a:gd name="connsiteX6" fmla="*/ 1021307 w 1021307"/>
                  <a:gd name="connsiteY6" fmla="*/ 0 h 1701904"/>
                  <a:gd name="connsiteX7" fmla="*/ 1021307 w 1021307"/>
                  <a:gd name="connsiteY7" fmla="*/ 1701904 h 1701904"/>
                  <a:gd name="connsiteX8" fmla="*/ 0 w 1021307"/>
                  <a:gd name="connsiteY8" fmla="*/ 1701904 h 170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1307" h="1701904">
                    <a:moveTo>
                      <a:pt x="510654" y="200180"/>
                    </a:moveTo>
                    <a:cubicBezTo>
                      <a:pt x="471862" y="200180"/>
                      <a:pt x="440415" y="231627"/>
                      <a:pt x="440415" y="270419"/>
                    </a:cubicBezTo>
                    <a:cubicBezTo>
                      <a:pt x="440415" y="309211"/>
                      <a:pt x="471862" y="340658"/>
                      <a:pt x="510654" y="340658"/>
                    </a:cubicBezTo>
                    <a:cubicBezTo>
                      <a:pt x="549446" y="340658"/>
                      <a:pt x="580893" y="309211"/>
                      <a:pt x="580893" y="270419"/>
                    </a:cubicBezTo>
                    <a:cubicBezTo>
                      <a:pt x="580893" y="231627"/>
                      <a:pt x="549446" y="200180"/>
                      <a:pt x="510654" y="200180"/>
                    </a:cubicBezTo>
                    <a:close/>
                    <a:moveTo>
                      <a:pt x="0" y="0"/>
                    </a:moveTo>
                    <a:lnTo>
                      <a:pt x="1021307" y="0"/>
                    </a:lnTo>
                    <a:lnTo>
                      <a:pt x="1021307" y="1701904"/>
                    </a:lnTo>
                    <a:lnTo>
                      <a:pt x="0" y="1701904"/>
                    </a:lnTo>
                    <a:close/>
                  </a:path>
                </a:pathLst>
              </a:custGeom>
            </p:spPr>
          </p:pic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xmlns="" id="{567921EA-B7B7-434E-8F10-DF10198C7C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8429718" y="4221533"/>
                <a:ext cx="866624" cy="1502991"/>
              </a:xfrm>
              <a:prstGeom prst="rect">
                <a:avLst/>
              </a:prstGeom>
            </p:spPr>
          </p:pic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02AE4907-1A3E-4E1F-A2A6-BF4E396A758A}"/>
                </a:ext>
              </a:extLst>
            </p:cNvPr>
            <p:cNvSpPr/>
            <p:nvPr/>
          </p:nvSpPr>
          <p:spPr>
            <a:xfrm>
              <a:off x="2614266" y="2378115"/>
              <a:ext cx="87923" cy="513165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923" h="457200">
                  <a:moveTo>
                    <a:pt x="0" y="457200"/>
                  </a:moveTo>
                  <a:lnTo>
                    <a:pt x="87923" y="0"/>
                  </a:lnTo>
                  <a:lnTo>
                    <a:pt x="87923" y="0"/>
                  </a:lnTo>
                </a:path>
              </a:pathLst>
            </a:cu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EC6AF52B-606F-499E-8829-8A5B33F52ADA}"/>
                </a:ext>
              </a:extLst>
            </p:cNvPr>
            <p:cNvSpPr/>
            <p:nvPr/>
          </p:nvSpPr>
          <p:spPr>
            <a:xfrm rot="20777649">
              <a:off x="2451451" y="2370181"/>
              <a:ext cx="87923" cy="506762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923" h="457200">
                  <a:moveTo>
                    <a:pt x="0" y="457200"/>
                  </a:moveTo>
                  <a:lnTo>
                    <a:pt x="87923" y="0"/>
                  </a:lnTo>
                  <a:lnTo>
                    <a:pt x="87923" y="0"/>
                  </a:lnTo>
                </a:path>
              </a:pathLst>
            </a:cu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35841940-0F3A-4CED-896A-F89FE4A1D18F}"/>
                </a:ext>
              </a:extLst>
            </p:cNvPr>
            <p:cNvSpPr/>
            <p:nvPr/>
          </p:nvSpPr>
          <p:spPr>
            <a:xfrm>
              <a:off x="2646484" y="1659898"/>
              <a:ext cx="87198" cy="722816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8668"/>
                <a:gd name="connsiteY0" fmla="*/ 457200 h 457200"/>
                <a:gd name="connsiteX1" fmla="*/ 87923 w 88668"/>
                <a:gd name="connsiteY1" fmla="*/ 0 h 457200"/>
                <a:gd name="connsiteX2" fmla="*/ 87923 w 88668"/>
                <a:gd name="connsiteY2" fmla="*/ 0 h 457200"/>
                <a:gd name="connsiteX0" fmla="*/ 0 w 88591"/>
                <a:gd name="connsiteY0" fmla="*/ 457200 h 457200"/>
                <a:gd name="connsiteX1" fmla="*/ 87923 w 88591"/>
                <a:gd name="connsiteY1" fmla="*/ 0 h 457200"/>
                <a:gd name="connsiteX2" fmla="*/ 87923 w 88591"/>
                <a:gd name="connsiteY2" fmla="*/ 0 h 457200"/>
                <a:gd name="connsiteX0" fmla="*/ 0 w 104212"/>
                <a:gd name="connsiteY0" fmla="*/ 457200 h 457200"/>
                <a:gd name="connsiteX1" fmla="*/ 87923 w 104212"/>
                <a:gd name="connsiteY1" fmla="*/ 0 h 457200"/>
                <a:gd name="connsiteX2" fmla="*/ 87923 w 104212"/>
                <a:gd name="connsiteY2" fmla="*/ 0 h 457200"/>
                <a:gd name="connsiteX0" fmla="*/ 0 w 89660"/>
                <a:gd name="connsiteY0" fmla="*/ 503909 h 503909"/>
                <a:gd name="connsiteX1" fmla="*/ 87923 w 89660"/>
                <a:gd name="connsiteY1" fmla="*/ 46709 h 503909"/>
                <a:gd name="connsiteX2" fmla="*/ 55890 w 89660"/>
                <a:gd name="connsiteY2" fmla="*/ 5890 h 503909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0" fmla="*/ 0 w 67538"/>
                <a:gd name="connsiteY0" fmla="*/ 482469 h 482469"/>
                <a:gd name="connsiteX1" fmla="*/ 67538 w 67538"/>
                <a:gd name="connsiteY1" fmla="*/ 0 h 482469"/>
                <a:gd name="connsiteX0" fmla="*/ 0 w 88163"/>
                <a:gd name="connsiteY0" fmla="*/ 482469 h 482469"/>
                <a:gd name="connsiteX1" fmla="*/ 67538 w 88163"/>
                <a:gd name="connsiteY1" fmla="*/ 0 h 482469"/>
                <a:gd name="connsiteX0" fmla="*/ 0 w 87198"/>
                <a:gd name="connsiteY0" fmla="*/ 482469 h 482469"/>
                <a:gd name="connsiteX1" fmla="*/ 67538 w 87198"/>
                <a:gd name="connsiteY1" fmla="*/ 0 h 48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198" h="482469">
                  <a:moveTo>
                    <a:pt x="0" y="482469"/>
                  </a:moveTo>
                  <a:cubicBezTo>
                    <a:pt x="11835" y="225105"/>
                    <a:pt x="133938" y="141317"/>
                    <a:pt x="67538" y="0"/>
                  </a:cubicBezTo>
                </a:path>
              </a:pathLst>
            </a:cu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210DEA6C-3D5D-46C5-8A7C-DDC5DD0E9CB2}"/>
                </a:ext>
              </a:extLst>
            </p:cNvPr>
            <p:cNvSpPr/>
            <p:nvPr/>
          </p:nvSpPr>
          <p:spPr>
            <a:xfrm rot="20777649">
              <a:off x="2478443" y="1679483"/>
              <a:ext cx="103740" cy="684959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106562"/>
                <a:gd name="connsiteY0" fmla="*/ 457200 h 457200"/>
                <a:gd name="connsiteX1" fmla="*/ 106562 w 106562"/>
                <a:gd name="connsiteY1" fmla="*/ 202828 h 457200"/>
                <a:gd name="connsiteX2" fmla="*/ 87923 w 106562"/>
                <a:gd name="connsiteY2" fmla="*/ 0 h 457200"/>
                <a:gd name="connsiteX3" fmla="*/ 87923 w 106562"/>
                <a:gd name="connsiteY3" fmla="*/ 0 h 457200"/>
                <a:gd name="connsiteX0" fmla="*/ 0 w 117378"/>
                <a:gd name="connsiteY0" fmla="*/ 457200 h 457200"/>
                <a:gd name="connsiteX1" fmla="*/ 106562 w 117378"/>
                <a:gd name="connsiteY1" fmla="*/ 202828 h 457200"/>
                <a:gd name="connsiteX2" fmla="*/ 87923 w 117378"/>
                <a:gd name="connsiteY2" fmla="*/ 0 h 457200"/>
                <a:gd name="connsiteX3" fmla="*/ 87923 w 117378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0" fmla="*/ 0 w 103296"/>
                <a:gd name="connsiteY0" fmla="*/ 457200 h 457200"/>
                <a:gd name="connsiteX1" fmla="*/ 87923 w 103296"/>
                <a:gd name="connsiteY1" fmla="*/ 0 h 457200"/>
                <a:gd name="connsiteX0" fmla="*/ 0 w 103740"/>
                <a:gd name="connsiteY0" fmla="*/ 457200 h 457200"/>
                <a:gd name="connsiteX1" fmla="*/ 87923 w 103740"/>
                <a:gd name="connsiteY1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740" h="457200">
                  <a:moveTo>
                    <a:pt x="0" y="457200"/>
                  </a:moveTo>
                  <a:cubicBezTo>
                    <a:pt x="34135" y="209549"/>
                    <a:pt x="144388" y="188371"/>
                    <a:pt x="87923" y="0"/>
                  </a:cubicBezTo>
                </a:path>
              </a:pathLst>
            </a:cu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CDCA63A9-2707-4B84-A852-E6407D582DF7}"/>
              </a:ext>
            </a:extLst>
          </p:cNvPr>
          <p:cNvGrpSpPr/>
          <p:nvPr/>
        </p:nvGrpSpPr>
        <p:grpSpPr>
          <a:xfrm>
            <a:off x="1101733" y="3253040"/>
            <a:ext cx="2353481" cy="3137930"/>
            <a:chOff x="779617" y="1678869"/>
            <a:chExt cx="2353481" cy="3137930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BBF6A537-0053-4E5B-A021-749289575F14}"/>
                </a:ext>
              </a:extLst>
            </p:cNvPr>
            <p:cNvSpPr txBox="1"/>
            <p:nvPr/>
          </p:nvSpPr>
          <p:spPr>
            <a:xfrm>
              <a:off x="1506968" y="1678869"/>
              <a:ext cx="1396601" cy="21236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lt-LT" altLang="ko-KR" sz="1200" b="1" dirty="0">
                  <a:cs typeface="Arial" pitchFamily="34" charset="0"/>
                </a:rPr>
                <a:t>Tam tikros produkcijos pardavimas ūkyje; </a:t>
              </a:r>
            </a:p>
            <a:p>
              <a:pPr algn="ctr"/>
              <a:r>
                <a:rPr lang="lt-LT" altLang="ko-KR" sz="1200" b="1" dirty="0">
                  <a:cs typeface="Arial" pitchFamily="34" charset="0"/>
                </a:rPr>
                <a:t>ūkininkų parduotuvėse; </a:t>
              </a:r>
            </a:p>
            <a:p>
              <a:pPr algn="ctr"/>
              <a:r>
                <a:rPr lang="lt-LT" altLang="ko-KR" sz="1200" b="1" dirty="0">
                  <a:cs typeface="Arial" pitchFamily="34" charset="0"/>
                </a:rPr>
                <a:t>ūkininkų turgeliuose;</a:t>
              </a:r>
            </a:p>
            <a:p>
              <a:pPr algn="ctr"/>
              <a:r>
                <a:rPr lang="lt-LT" altLang="ko-KR" sz="1200" b="1" dirty="0">
                  <a:cs typeface="Arial" pitchFamily="34" charset="0"/>
                </a:rPr>
                <a:t>pardavimas internetu.</a:t>
              </a:r>
            </a:p>
            <a:p>
              <a:pPr algn="ctr"/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30B51288-E617-41AA-9AED-F4F35C20A1B5}"/>
                </a:ext>
              </a:extLst>
            </p:cNvPr>
            <p:cNvSpPr txBox="1"/>
            <p:nvPr/>
          </p:nvSpPr>
          <p:spPr>
            <a:xfrm>
              <a:off x="779617" y="4539800"/>
              <a:ext cx="2353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lt-LT" altLang="ko-KR" sz="1200" dirty="0">
                <a:cs typeface="Arial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1E5BB704-08FF-4107-8A6A-20B358DC2507}"/>
              </a:ext>
            </a:extLst>
          </p:cNvPr>
          <p:cNvGrpSpPr/>
          <p:nvPr/>
        </p:nvGrpSpPr>
        <p:grpSpPr>
          <a:xfrm>
            <a:off x="3697180" y="3187328"/>
            <a:ext cx="2353481" cy="3093486"/>
            <a:chOff x="761455" y="1644796"/>
            <a:chExt cx="2353481" cy="3093486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D1E28D38-785D-470F-8645-DBD20E78661E}"/>
                </a:ext>
              </a:extLst>
            </p:cNvPr>
            <p:cNvSpPr txBox="1"/>
            <p:nvPr/>
          </p:nvSpPr>
          <p:spPr>
            <a:xfrm>
              <a:off x="1488427" y="1644796"/>
              <a:ext cx="1460060" cy="19389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lt-LT" altLang="ko-KR" sz="1200" b="1" dirty="0">
                  <a:cs typeface="Arial" pitchFamily="34" charset="0"/>
                </a:rPr>
                <a:t>Vietinės produkcijos „dėžutės (krepšelio, lauknešėlio)“ </a:t>
              </a:r>
            </a:p>
            <a:p>
              <a:pPr algn="ctr"/>
              <a:r>
                <a:rPr lang="lt-LT" altLang="ko-KR" sz="1200" b="1" dirty="0">
                  <a:cs typeface="Arial" pitchFamily="34" charset="0"/>
                </a:rPr>
                <a:t>schema, kaip krepšelyje sudedama įvairi, kelių ūkininkų produkcija. 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E2B8CF9C-F323-4B39-8B8C-EC2A1D9A833E}"/>
                </a:ext>
              </a:extLst>
            </p:cNvPr>
            <p:cNvSpPr txBox="1"/>
            <p:nvPr/>
          </p:nvSpPr>
          <p:spPr>
            <a:xfrm>
              <a:off x="761455" y="4461283"/>
              <a:ext cx="2353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1200" dirty="0">
                <a:cs typeface="Arial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893D1C99-DEF8-42A4-9500-C4B9BF41A20B}"/>
              </a:ext>
            </a:extLst>
          </p:cNvPr>
          <p:cNvGrpSpPr/>
          <p:nvPr/>
        </p:nvGrpSpPr>
        <p:grpSpPr>
          <a:xfrm>
            <a:off x="6273408" y="3386067"/>
            <a:ext cx="2353482" cy="1938992"/>
            <a:chOff x="724074" y="2173355"/>
            <a:chExt cx="2353482" cy="1938992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BC361382-2E63-46C1-8CEB-D1B452282D9C}"/>
                </a:ext>
              </a:extLst>
            </p:cNvPr>
            <p:cNvSpPr txBox="1"/>
            <p:nvPr/>
          </p:nvSpPr>
          <p:spPr>
            <a:xfrm>
              <a:off x="724074" y="3649500"/>
              <a:ext cx="235348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8EBC5A9C-93D8-4757-9201-D55E117C29B0}"/>
                </a:ext>
              </a:extLst>
            </p:cNvPr>
            <p:cNvSpPr txBox="1"/>
            <p:nvPr/>
          </p:nvSpPr>
          <p:spPr>
            <a:xfrm>
              <a:off x="1457283" y="2173355"/>
              <a:ext cx="142281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t-LT" altLang="ko-KR" sz="1200" b="1" dirty="0">
                  <a:cs typeface="Arial" pitchFamily="34" charset="0"/>
                </a:rPr>
                <a:t>V</a:t>
              </a:r>
              <a:r>
                <a:rPr lang="en-US" altLang="ko-KR" sz="1200" b="1" dirty="0" err="1">
                  <a:cs typeface="Arial" pitchFamily="34" charset="0"/>
                </a:rPr>
                <a:t>iešieji</a:t>
              </a:r>
              <a:r>
                <a:rPr lang="en-US" altLang="ko-KR" sz="1200" b="1" dirty="0">
                  <a:cs typeface="Arial" pitchFamily="34" charset="0"/>
                </a:rPr>
                <a:t> (</a:t>
              </a:r>
              <a:r>
                <a:rPr lang="en-US" altLang="ko-KR" sz="1200" b="1" dirty="0" err="1">
                  <a:cs typeface="Arial" pitchFamily="34" charset="0"/>
                </a:rPr>
                <a:t>kolektyviniai</a:t>
              </a:r>
              <a:r>
                <a:rPr lang="en-US" altLang="ko-KR" sz="1200" b="1" dirty="0">
                  <a:cs typeface="Arial" pitchFamily="34" charset="0"/>
                </a:rPr>
                <a:t>) </a:t>
              </a:r>
              <a:r>
                <a:rPr lang="en-US" altLang="ko-KR" sz="1200" b="1" dirty="0" err="1">
                  <a:cs typeface="Arial" pitchFamily="34" charset="0"/>
                </a:rPr>
                <a:t>pirkimai</a:t>
              </a:r>
              <a:r>
                <a:rPr lang="lt-LT" altLang="ko-KR" sz="1200" b="1" dirty="0">
                  <a:cs typeface="Arial" pitchFamily="34" charset="0"/>
                </a:rPr>
                <a:t> planuojant tiekti produkciją į viešbučius, restoranus.</a:t>
              </a:r>
              <a:r>
                <a:rPr lang="en-US" altLang="ko-KR" sz="1200" b="1" dirty="0">
                  <a:cs typeface="Arial" pitchFamily="34" charset="0"/>
                </a:rPr>
                <a:t> </a:t>
              </a:r>
              <a:r>
                <a:rPr lang="lt-LT" altLang="ko-KR" sz="1200" b="1" dirty="0">
                  <a:cs typeface="Arial" pitchFamily="34" charset="0"/>
                </a:rPr>
                <a:t>Dalyvauja ūkininkai </a:t>
              </a:r>
              <a:r>
                <a:rPr lang="lt-LT" altLang="ko-KR" sz="1200" b="1" dirty="0" err="1">
                  <a:cs typeface="Arial" pitchFamily="34" charset="0"/>
                </a:rPr>
                <a:t>indovidualiai</a:t>
              </a:r>
              <a:r>
                <a:rPr lang="lt-LT" altLang="ko-KR" sz="1200" b="1" dirty="0">
                  <a:cs typeface="Arial" pitchFamily="34" charset="0"/>
                </a:rPr>
                <a:t>.</a:t>
              </a:r>
              <a:endParaRPr lang="en-US" altLang="ko-KR" sz="1200" b="1" dirty="0">
                <a:cs typeface="Arial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51614A3A-8B4E-49C1-BCED-04EDC8953830}"/>
              </a:ext>
            </a:extLst>
          </p:cNvPr>
          <p:cNvGrpSpPr/>
          <p:nvPr/>
        </p:nvGrpSpPr>
        <p:grpSpPr>
          <a:xfrm>
            <a:off x="9754375" y="3319771"/>
            <a:ext cx="1619602" cy="1890946"/>
            <a:chOff x="859985" y="3630286"/>
            <a:chExt cx="3226988" cy="1890946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4C448DBF-AE5C-499F-BF16-5D2925F78DB8}"/>
                </a:ext>
              </a:extLst>
            </p:cNvPr>
            <p:cNvSpPr txBox="1"/>
            <p:nvPr/>
          </p:nvSpPr>
          <p:spPr>
            <a:xfrm>
              <a:off x="1733491" y="3630286"/>
              <a:ext cx="235348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A8B794B8-7050-4FBD-85A0-9914EF2ED92D}"/>
                </a:ext>
              </a:extLst>
            </p:cNvPr>
            <p:cNvSpPr txBox="1"/>
            <p:nvPr/>
          </p:nvSpPr>
          <p:spPr>
            <a:xfrm>
              <a:off x="859985" y="3766906"/>
              <a:ext cx="26955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t-LT" altLang="ko-KR" sz="1200" b="1" dirty="0">
                  <a:cs typeface="Arial" pitchFamily="34" charset="0"/>
                </a:rPr>
                <a:t>Iniciatyvos kuriant strategiją, kooperuojantis ir tiekiant produkciją į Savivaldybės pavaldymo įstaigas.</a:t>
              </a:r>
              <a:endParaRPr lang="en-US" altLang="ko-KR" sz="12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606F449B-A610-44E4-85C0-0FEBDC5437A7}"/>
              </a:ext>
            </a:extLst>
          </p:cNvPr>
          <p:cNvSpPr/>
          <p:nvPr/>
        </p:nvSpPr>
        <p:spPr>
          <a:xfrm>
            <a:off x="4721468" y="412027"/>
            <a:ext cx="3412158" cy="6247464"/>
          </a:xfrm>
          <a:custGeom>
            <a:avLst/>
            <a:gdLst>
              <a:gd name="connsiteX0" fmla="*/ 710266 w 1925725"/>
              <a:gd name="connsiteY0" fmla="*/ 3264462 h 3525891"/>
              <a:gd name="connsiteX1" fmla="*/ 678440 w 1925725"/>
              <a:gd name="connsiteY1" fmla="*/ 3303487 h 3525891"/>
              <a:gd name="connsiteX2" fmla="*/ 675030 w 1925725"/>
              <a:gd name="connsiteY2" fmla="*/ 3320536 h 3525891"/>
              <a:gd name="connsiteX3" fmla="*/ 689048 w 1925725"/>
              <a:gd name="connsiteY3" fmla="*/ 3402754 h 3525891"/>
              <a:gd name="connsiteX4" fmla="*/ 710266 w 1925725"/>
              <a:gd name="connsiteY4" fmla="*/ 3264462 h 3525891"/>
              <a:gd name="connsiteX5" fmla="*/ 699278 w 1925725"/>
              <a:gd name="connsiteY5" fmla="*/ 2867392 h 3525891"/>
              <a:gd name="connsiteX6" fmla="*/ 692837 w 1925725"/>
              <a:gd name="connsiteY6" fmla="*/ 2873454 h 3525891"/>
              <a:gd name="connsiteX7" fmla="*/ 635626 w 1925725"/>
              <a:gd name="connsiteY7" fmla="*/ 3012504 h 3525891"/>
              <a:gd name="connsiteX8" fmla="*/ 631458 w 1925725"/>
              <a:gd name="connsiteY8" fmla="*/ 3029933 h 3525891"/>
              <a:gd name="connsiteX9" fmla="*/ 642825 w 1925725"/>
              <a:gd name="connsiteY9" fmla="*/ 3222027 h 3525891"/>
              <a:gd name="connsiteX10" fmla="*/ 664800 w 1925725"/>
              <a:gd name="connsiteY10" fmla="*/ 3296667 h 3525891"/>
              <a:gd name="connsiteX11" fmla="*/ 669725 w 1925725"/>
              <a:gd name="connsiteY11" fmla="*/ 3296667 h 3525891"/>
              <a:gd name="connsiteX12" fmla="*/ 681850 w 1925725"/>
              <a:gd name="connsiteY12" fmla="*/ 3279238 h 3525891"/>
              <a:gd name="connsiteX13" fmla="*/ 701173 w 1925725"/>
              <a:gd name="connsiteY13" fmla="*/ 3247412 h 3525891"/>
              <a:gd name="connsiteX14" fmla="*/ 708750 w 1925725"/>
              <a:gd name="connsiteY14" fmla="*/ 3230741 h 3525891"/>
              <a:gd name="connsiteX15" fmla="*/ 720117 w 1925725"/>
              <a:gd name="connsiteY15" fmla="*/ 3064411 h 3525891"/>
              <a:gd name="connsiteX16" fmla="*/ 718601 w 1925725"/>
              <a:gd name="connsiteY16" fmla="*/ 3049256 h 3525891"/>
              <a:gd name="connsiteX17" fmla="*/ 655707 w 1925725"/>
              <a:gd name="connsiteY17" fmla="*/ 3200430 h 3525891"/>
              <a:gd name="connsiteX18" fmla="*/ 651539 w 1925725"/>
              <a:gd name="connsiteY18" fmla="*/ 3191716 h 3525891"/>
              <a:gd name="connsiteX19" fmla="*/ 705719 w 1925725"/>
              <a:gd name="connsiteY19" fmla="*/ 3035237 h 3525891"/>
              <a:gd name="connsiteX20" fmla="*/ 714434 w 1925725"/>
              <a:gd name="connsiteY20" fmla="*/ 3020082 h 3525891"/>
              <a:gd name="connsiteX21" fmla="*/ 711024 w 1925725"/>
              <a:gd name="connsiteY21" fmla="*/ 2930286 h 3525891"/>
              <a:gd name="connsiteX22" fmla="*/ 699278 w 1925725"/>
              <a:gd name="connsiteY22" fmla="*/ 2867392 h 3525891"/>
              <a:gd name="connsiteX23" fmla="*/ 755353 w 1925725"/>
              <a:gd name="connsiteY23" fmla="*/ 2170625 h 3525891"/>
              <a:gd name="connsiteX24" fmla="*/ 707993 w 1925725"/>
              <a:gd name="connsiteY24" fmla="*/ 2177823 h 3525891"/>
              <a:gd name="connsiteX25" fmla="*/ 708750 w 1925725"/>
              <a:gd name="connsiteY25" fmla="*/ 2182749 h 3525891"/>
              <a:gd name="connsiteX26" fmla="*/ 756111 w 1925725"/>
              <a:gd name="connsiteY26" fmla="*/ 2176687 h 3525891"/>
              <a:gd name="connsiteX27" fmla="*/ 755353 w 1925725"/>
              <a:gd name="connsiteY27" fmla="*/ 2170625 h 3525891"/>
              <a:gd name="connsiteX28" fmla="*/ 775813 w 1925725"/>
              <a:gd name="connsiteY28" fmla="*/ 1439379 h 3525891"/>
              <a:gd name="connsiteX29" fmla="*/ 744744 w 1925725"/>
              <a:gd name="connsiteY29" fmla="*/ 1485603 h 3525891"/>
              <a:gd name="connsiteX30" fmla="*/ 696626 w 1925725"/>
              <a:gd name="connsiteY30" fmla="*/ 1592448 h 3525891"/>
              <a:gd name="connsiteX31" fmla="*/ 695868 w 1925725"/>
              <a:gd name="connsiteY31" fmla="*/ 1608361 h 3525891"/>
              <a:gd name="connsiteX32" fmla="*/ 703067 w 1925725"/>
              <a:gd name="connsiteY32" fmla="*/ 1664436 h 3525891"/>
              <a:gd name="connsiteX33" fmla="*/ 732241 w 1925725"/>
              <a:gd name="connsiteY33" fmla="*/ 1744380 h 3525891"/>
              <a:gd name="connsiteX34" fmla="*/ 737924 w 1925725"/>
              <a:gd name="connsiteY34" fmla="*/ 1716722 h 3525891"/>
              <a:gd name="connsiteX35" fmla="*/ 735272 w 1925725"/>
              <a:gd name="connsiteY35" fmla="*/ 1688306 h 3525891"/>
              <a:gd name="connsiteX36" fmla="*/ 723527 w 1925725"/>
              <a:gd name="connsiteY36" fmla="*/ 1667846 h 3525891"/>
              <a:gd name="connsiteX37" fmla="*/ 726179 w 1925725"/>
              <a:gd name="connsiteY37" fmla="*/ 1604951 h 3525891"/>
              <a:gd name="connsiteX38" fmla="*/ 798925 w 1925725"/>
              <a:gd name="connsiteY38" fmla="*/ 1572367 h 3525891"/>
              <a:gd name="connsiteX39" fmla="*/ 830372 w 1925725"/>
              <a:gd name="connsiteY39" fmla="*/ 1640566 h 3525891"/>
              <a:gd name="connsiteX40" fmla="*/ 830372 w 1925725"/>
              <a:gd name="connsiteY40" fmla="*/ 1654964 h 3525891"/>
              <a:gd name="connsiteX41" fmla="*/ 833024 w 1925725"/>
              <a:gd name="connsiteY41" fmla="*/ 1731498 h 3525891"/>
              <a:gd name="connsiteX42" fmla="*/ 839086 w 1925725"/>
              <a:gd name="connsiteY42" fmla="*/ 1732635 h 3525891"/>
              <a:gd name="connsiteX43" fmla="*/ 848937 w 1925725"/>
              <a:gd name="connsiteY43" fmla="*/ 1701567 h 3525891"/>
              <a:gd name="connsiteX44" fmla="*/ 847043 w 1925725"/>
              <a:gd name="connsiteY44" fmla="*/ 1596616 h 3525891"/>
              <a:gd name="connsiteX45" fmla="*/ 844012 w 1925725"/>
              <a:gd name="connsiteY45" fmla="*/ 1583355 h 3525891"/>
              <a:gd name="connsiteX46" fmla="*/ 801956 w 1925725"/>
              <a:gd name="connsiteY46" fmla="*/ 1485603 h 3525891"/>
              <a:gd name="connsiteX47" fmla="*/ 775813 w 1925725"/>
              <a:gd name="connsiteY47" fmla="*/ 1439379 h 3525891"/>
              <a:gd name="connsiteX48" fmla="*/ 185891 w 1925725"/>
              <a:gd name="connsiteY48" fmla="*/ 1250695 h 3525891"/>
              <a:gd name="connsiteX49" fmla="*/ 166568 w 1925725"/>
              <a:gd name="connsiteY49" fmla="*/ 1282522 h 3525891"/>
              <a:gd name="connsiteX50" fmla="*/ 185891 w 1925725"/>
              <a:gd name="connsiteY50" fmla="*/ 1250695 h 3525891"/>
              <a:gd name="connsiteX51" fmla="*/ 186270 w 1925725"/>
              <a:gd name="connsiteY51" fmla="*/ 1249938 h 3525891"/>
              <a:gd name="connsiteX52" fmla="*/ 186270 w 1925725"/>
              <a:gd name="connsiteY52" fmla="*/ 1250696 h 3525891"/>
              <a:gd name="connsiteX53" fmla="*/ 185891 w 1925725"/>
              <a:gd name="connsiteY53" fmla="*/ 1250317 h 3525891"/>
              <a:gd name="connsiteX54" fmla="*/ 186270 w 1925725"/>
              <a:gd name="connsiteY54" fmla="*/ 1249938 h 3525891"/>
              <a:gd name="connsiteX55" fmla="*/ 141183 w 1925725"/>
              <a:gd name="connsiteY55" fmla="*/ 1244539 h 3525891"/>
              <a:gd name="connsiteX56" fmla="*/ 165432 w 1925725"/>
              <a:gd name="connsiteY56" fmla="*/ 1248801 h 3525891"/>
              <a:gd name="connsiteX57" fmla="*/ 126028 w 1925725"/>
              <a:gd name="connsiteY57" fmla="*/ 1257895 h 3525891"/>
              <a:gd name="connsiteX58" fmla="*/ 141183 w 1925725"/>
              <a:gd name="connsiteY58" fmla="*/ 1244539 h 3525891"/>
              <a:gd name="connsiteX59" fmla="*/ 152170 w 1925725"/>
              <a:gd name="connsiteY59" fmla="*/ 1227205 h 3525891"/>
              <a:gd name="connsiteX60" fmla="*/ 170737 w 1925725"/>
              <a:gd name="connsiteY60" fmla="*/ 1233267 h 3525891"/>
              <a:gd name="connsiteX61" fmla="*/ 183240 w 1925725"/>
              <a:gd name="connsiteY61" fmla="*/ 1236677 h 3525891"/>
              <a:gd name="connsiteX62" fmla="*/ 165811 w 1925725"/>
              <a:gd name="connsiteY62" fmla="*/ 1248423 h 3525891"/>
              <a:gd name="connsiteX63" fmla="*/ 165810 w 1925725"/>
              <a:gd name="connsiteY63" fmla="*/ 1248423 h 3525891"/>
              <a:gd name="connsiteX64" fmla="*/ 150276 w 1925725"/>
              <a:gd name="connsiteY64" fmla="*/ 1231373 h 3525891"/>
              <a:gd name="connsiteX65" fmla="*/ 152170 w 1925725"/>
              <a:gd name="connsiteY65" fmla="*/ 1227205 h 3525891"/>
              <a:gd name="connsiteX66" fmla="*/ 210518 w 1925725"/>
              <a:gd name="connsiteY66" fmla="*/ 1186285 h 3525891"/>
              <a:gd name="connsiteX67" fmla="*/ 192332 w 1925725"/>
              <a:gd name="connsiteY67" fmla="*/ 1205987 h 3525891"/>
              <a:gd name="connsiteX68" fmla="*/ 204077 w 1925725"/>
              <a:gd name="connsiteY68" fmla="*/ 1219248 h 3525891"/>
              <a:gd name="connsiteX69" fmla="*/ 223021 w 1925725"/>
              <a:gd name="connsiteY69" fmla="*/ 1203335 h 3525891"/>
              <a:gd name="connsiteX70" fmla="*/ 207108 w 1925725"/>
              <a:gd name="connsiteY70" fmla="*/ 1196515 h 3525891"/>
              <a:gd name="connsiteX71" fmla="*/ 213170 w 1925725"/>
              <a:gd name="connsiteY71" fmla="*/ 1188558 h 3525891"/>
              <a:gd name="connsiteX72" fmla="*/ 210518 w 1925725"/>
              <a:gd name="connsiteY72" fmla="*/ 1186285 h 3525891"/>
              <a:gd name="connsiteX73" fmla="*/ 680334 w 1925725"/>
              <a:gd name="connsiteY73" fmla="*/ 1154080 h 3525891"/>
              <a:gd name="connsiteX74" fmla="*/ 692079 w 1925725"/>
              <a:gd name="connsiteY74" fmla="*/ 1195757 h 3525891"/>
              <a:gd name="connsiteX75" fmla="*/ 680334 w 1925725"/>
              <a:gd name="connsiteY75" fmla="*/ 1154080 h 3525891"/>
              <a:gd name="connsiteX76" fmla="*/ 857652 w 1925725"/>
              <a:gd name="connsiteY76" fmla="*/ 1107098 h 3525891"/>
              <a:gd name="connsiteX77" fmla="*/ 824689 w 1925725"/>
              <a:gd name="connsiteY77" fmla="*/ 1126800 h 3525891"/>
              <a:gd name="connsiteX78" fmla="*/ 784148 w 1925725"/>
              <a:gd name="connsiteY78" fmla="*/ 1206745 h 3525891"/>
              <a:gd name="connsiteX79" fmla="*/ 777328 w 1925725"/>
              <a:gd name="connsiteY79" fmla="*/ 1234403 h 3525891"/>
              <a:gd name="connsiteX80" fmla="*/ 781117 w 1925725"/>
              <a:gd name="connsiteY80" fmla="*/ 1235919 h 3525891"/>
              <a:gd name="connsiteX81" fmla="*/ 900844 w 1925725"/>
              <a:gd name="connsiteY81" fmla="*/ 1139682 h 3525891"/>
              <a:gd name="connsiteX82" fmla="*/ 857652 w 1925725"/>
              <a:gd name="connsiteY82" fmla="*/ 1107098 h 3525891"/>
              <a:gd name="connsiteX83" fmla="*/ 911832 w 1925725"/>
              <a:gd name="connsiteY83" fmla="*/ 1091943 h 3525891"/>
              <a:gd name="connsiteX84" fmla="*/ 895161 w 1925725"/>
              <a:gd name="connsiteY84" fmla="*/ 1098384 h 3525891"/>
              <a:gd name="connsiteX85" fmla="*/ 909559 w 1925725"/>
              <a:gd name="connsiteY85" fmla="*/ 1114297 h 3525891"/>
              <a:gd name="connsiteX86" fmla="*/ 911832 w 1925725"/>
              <a:gd name="connsiteY86" fmla="*/ 1091943 h 3525891"/>
              <a:gd name="connsiteX87" fmla="*/ 996702 w 1925725"/>
              <a:gd name="connsiteY87" fmla="*/ 1057085 h 3525891"/>
              <a:gd name="connsiteX88" fmla="*/ 919031 w 1925725"/>
              <a:gd name="connsiteY88" fmla="*/ 1091185 h 3525891"/>
              <a:gd name="connsiteX89" fmla="*/ 920546 w 1925725"/>
              <a:gd name="connsiteY89" fmla="*/ 1094216 h 3525891"/>
              <a:gd name="connsiteX90" fmla="*/ 950099 w 1925725"/>
              <a:gd name="connsiteY90" fmla="*/ 1089291 h 3525891"/>
              <a:gd name="connsiteX91" fmla="*/ 917515 w 1925725"/>
              <a:gd name="connsiteY91" fmla="*/ 1117328 h 3525891"/>
              <a:gd name="connsiteX92" fmla="*/ 914105 w 1925725"/>
              <a:gd name="connsiteY92" fmla="*/ 1133241 h 3525891"/>
              <a:gd name="connsiteX93" fmla="*/ 981168 w 1925725"/>
              <a:gd name="connsiteY93" fmla="*/ 1105583 h 3525891"/>
              <a:gd name="connsiteX94" fmla="*/ 990261 w 1925725"/>
              <a:gd name="connsiteY94" fmla="*/ 1098384 h 3525891"/>
              <a:gd name="connsiteX95" fmla="*/ 996702 w 1925725"/>
              <a:gd name="connsiteY95" fmla="*/ 1057085 h 3525891"/>
              <a:gd name="connsiteX96" fmla="*/ 776950 w 1925725"/>
              <a:gd name="connsiteY96" fmla="*/ 950241 h 3525891"/>
              <a:gd name="connsiteX97" fmla="*/ 777708 w 1925725"/>
              <a:gd name="connsiteY97" fmla="*/ 951378 h 3525891"/>
              <a:gd name="connsiteX98" fmla="*/ 776571 w 1925725"/>
              <a:gd name="connsiteY98" fmla="*/ 950620 h 3525891"/>
              <a:gd name="connsiteX99" fmla="*/ 776950 w 1925725"/>
              <a:gd name="connsiteY99" fmla="*/ 950241 h 3525891"/>
              <a:gd name="connsiteX100" fmla="*/ 1763942 w 1925725"/>
              <a:gd name="connsiteY100" fmla="*/ 446704 h 3525891"/>
              <a:gd name="connsiteX101" fmla="*/ 1738177 w 1925725"/>
              <a:gd name="connsiteY101" fmla="*/ 506189 h 3525891"/>
              <a:gd name="connsiteX102" fmla="*/ 1740451 w 1925725"/>
              <a:gd name="connsiteY102" fmla="*/ 508083 h 3525891"/>
              <a:gd name="connsiteX103" fmla="*/ 1775308 w 1925725"/>
              <a:gd name="connsiteY103" fmla="*/ 486487 h 3525891"/>
              <a:gd name="connsiteX104" fmla="*/ 1763942 w 1925725"/>
              <a:gd name="connsiteY104" fmla="*/ 446704 h 3525891"/>
              <a:gd name="connsiteX105" fmla="*/ 1543810 w 1925725"/>
              <a:gd name="connsiteY105" fmla="*/ 444431 h 3525891"/>
              <a:gd name="connsiteX106" fmla="*/ 1518804 w 1925725"/>
              <a:gd name="connsiteY106" fmla="*/ 447841 h 3525891"/>
              <a:gd name="connsiteX107" fmla="*/ 1539642 w 1925725"/>
              <a:gd name="connsiteY107" fmla="*/ 464890 h 3525891"/>
              <a:gd name="connsiteX108" fmla="*/ 1543810 w 1925725"/>
              <a:gd name="connsiteY108" fmla="*/ 444431 h 3525891"/>
              <a:gd name="connsiteX109" fmla="*/ 118828 w 1925725"/>
              <a:gd name="connsiteY109" fmla="*/ 430791 h 3525891"/>
              <a:gd name="connsiteX110" fmla="*/ 105189 w 1925725"/>
              <a:gd name="connsiteY110" fmla="*/ 449735 h 3525891"/>
              <a:gd name="connsiteX111" fmla="*/ 123375 w 1925725"/>
              <a:gd name="connsiteY111" fmla="*/ 472468 h 3525891"/>
              <a:gd name="connsiteX112" fmla="*/ 125648 w 1925725"/>
              <a:gd name="connsiteY112" fmla="*/ 470952 h 3525891"/>
              <a:gd name="connsiteX113" fmla="*/ 118828 w 1925725"/>
              <a:gd name="connsiteY113" fmla="*/ 430791 h 3525891"/>
              <a:gd name="connsiteX114" fmla="*/ 128301 w 1925725"/>
              <a:gd name="connsiteY114" fmla="*/ 333797 h 3525891"/>
              <a:gd name="connsiteX115" fmla="*/ 109356 w 1925725"/>
              <a:gd name="connsiteY115" fmla="*/ 366381 h 3525891"/>
              <a:gd name="connsiteX116" fmla="*/ 113524 w 1925725"/>
              <a:gd name="connsiteY116" fmla="*/ 376989 h 3525891"/>
              <a:gd name="connsiteX117" fmla="*/ 119965 w 1925725"/>
              <a:gd name="connsiteY117" fmla="*/ 358045 h 3525891"/>
              <a:gd name="connsiteX118" fmla="*/ 139288 w 1925725"/>
              <a:gd name="connsiteY118" fmla="*/ 380020 h 3525891"/>
              <a:gd name="connsiteX119" fmla="*/ 153307 w 1925725"/>
              <a:gd name="connsiteY119" fmla="*/ 344026 h 3525891"/>
              <a:gd name="connsiteX120" fmla="*/ 128301 w 1925725"/>
              <a:gd name="connsiteY120" fmla="*/ 333797 h 3525891"/>
              <a:gd name="connsiteX121" fmla="*/ 1779855 w 1925725"/>
              <a:gd name="connsiteY121" fmla="*/ 330387 h 3525891"/>
              <a:gd name="connsiteX122" fmla="*/ 1740830 w 1925725"/>
              <a:gd name="connsiteY122" fmla="*/ 336449 h 3525891"/>
              <a:gd name="connsiteX123" fmla="*/ 1744240 w 1925725"/>
              <a:gd name="connsiteY123" fmla="*/ 360697 h 3525891"/>
              <a:gd name="connsiteX124" fmla="*/ 1748786 w 1925725"/>
              <a:gd name="connsiteY124" fmla="*/ 385704 h 3525891"/>
              <a:gd name="connsiteX125" fmla="*/ 1780233 w 1925725"/>
              <a:gd name="connsiteY125" fmla="*/ 363349 h 3525891"/>
              <a:gd name="connsiteX126" fmla="*/ 1780233 w 1925725"/>
              <a:gd name="connsiteY126" fmla="*/ 393281 h 3525891"/>
              <a:gd name="connsiteX127" fmla="*/ 1794252 w 1925725"/>
              <a:gd name="connsiteY127" fmla="*/ 370927 h 3525891"/>
              <a:gd name="connsiteX128" fmla="*/ 1779855 w 1925725"/>
              <a:gd name="connsiteY128" fmla="*/ 330387 h 3525891"/>
              <a:gd name="connsiteX129" fmla="*/ 764825 w 1925725"/>
              <a:gd name="connsiteY129" fmla="*/ 153827 h 3525891"/>
              <a:gd name="connsiteX130" fmla="*/ 740955 w 1925725"/>
              <a:gd name="connsiteY130" fmla="*/ 160268 h 3525891"/>
              <a:gd name="connsiteX131" fmla="*/ 743987 w 1925725"/>
              <a:gd name="connsiteY131" fmla="*/ 189442 h 3525891"/>
              <a:gd name="connsiteX132" fmla="*/ 764825 w 1925725"/>
              <a:gd name="connsiteY132" fmla="*/ 153827 h 3525891"/>
              <a:gd name="connsiteX133" fmla="*/ 830372 w 1925725"/>
              <a:gd name="connsiteY133" fmla="*/ 90553 h 3525891"/>
              <a:gd name="connsiteX134" fmla="*/ 801198 w 1925725"/>
              <a:gd name="connsiteY134" fmla="*/ 100783 h 3525891"/>
              <a:gd name="connsiteX135" fmla="*/ 799304 w 1925725"/>
              <a:gd name="connsiteY135" fmla="*/ 97373 h 3525891"/>
              <a:gd name="connsiteX136" fmla="*/ 794378 w 1925725"/>
              <a:gd name="connsiteY136" fmla="*/ 112528 h 3525891"/>
              <a:gd name="connsiteX137" fmla="*/ 809912 w 1925725"/>
              <a:gd name="connsiteY137" fmla="*/ 102677 h 3525891"/>
              <a:gd name="connsiteX138" fmla="*/ 809912 w 1925725"/>
              <a:gd name="connsiteY138" fmla="*/ 130336 h 3525891"/>
              <a:gd name="connsiteX139" fmla="*/ 842496 w 1925725"/>
              <a:gd name="connsiteY139" fmla="*/ 112907 h 3525891"/>
              <a:gd name="connsiteX140" fmla="*/ 830372 w 1925725"/>
              <a:gd name="connsiteY140" fmla="*/ 90553 h 3525891"/>
              <a:gd name="connsiteX141" fmla="*/ 819763 w 1925725"/>
              <a:gd name="connsiteY141" fmla="*/ 0 h 3525891"/>
              <a:gd name="connsiteX142" fmla="*/ 815974 w 1925725"/>
              <a:gd name="connsiteY142" fmla="*/ 52665 h 3525891"/>
              <a:gd name="connsiteX143" fmla="*/ 808776 w 1925725"/>
              <a:gd name="connsiteY143" fmla="*/ 69336 h 3525891"/>
              <a:gd name="connsiteX144" fmla="*/ 850832 w 1925725"/>
              <a:gd name="connsiteY144" fmla="*/ 39783 h 3525891"/>
              <a:gd name="connsiteX145" fmla="*/ 867124 w 1925725"/>
              <a:gd name="connsiteY145" fmla="*/ 95858 h 3525891"/>
              <a:gd name="connsiteX146" fmla="*/ 884174 w 1925725"/>
              <a:gd name="connsiteY146" fmla="*/ 83354 h 3525891"/>
              <a:gd name="connsiteX147" fmla="*/ 882658 w 1925725"/>
              <a:gd name="connsiteY147" fmla="*/ 42435 h 3525891"/>
              <a:gd name="connsiteX148" fmla="*/ 900844 w 1925725"/>
              <a:gd name="connsiteY148" fmla="*/ 73503 h 3525891"/>
              <a:gd name="connsiteX149" fmla="*/ 936838 w 1925725"/>
              <a:gd name="connsiteY149" fmla="*/ 23870 h 3525891"/>
              <a:gd name="connsiteX150" fmla="*/ 928124 w 1925725"/>
              <a:gd name="connsiteY150" fmla="*/ 57590 h 3525891"/>
              <a:gd name="connsiteX151" fmla="*/ 915621 w 1925725"/>
              <a:gd name="connsiteY151" fmla="*/ 68957 h 3525891"/>
              <a:gd name="connsiteX152" fmla="*/ 872428 w 1925725"/>
              <a:gd name="connsiteY152" fmla="*/ 97752 h 3525891"/>
              <a:gd name="connsiteX153" fmla="*/ 901981 w 1925725"/>
              <a:gd name="connsiteY153" fmla="*/ 92827 h 3525891"/>
              <a:gd name="connsiteX154" fmla="*/ 928503 w 1925725"/>
              <a:gd name="connsiteY154" fmla="*/ 87522 h 3525891"/>
              <a:gd name="connsiteX155" fmla="*/ 945932 w 1925725"/>
              <a:gd name="connsiteY155" fmla="*/ 91690 h 3525891"/>
              <a:gd name="connsiteX156" fmla="*/ 896677 w 1925725"/>
              <a:gd name="connsiteY156" fmla="*/ 107982 h 3525891"/>
              <a:gd name="connsiteX157" fmla="*/ 859546 w 1925725"/>
              <a:gd name="connsiteY157" fmla="*/ 107224 h 3525891"/>
              <a:gd name="connsiteX158" fmla="*/ 901981 w 1925725"/>
              <a:gd name="connsiteY158" fmla="*/ 126168 h 3525891"/>
              <a:gd name="connsiteX159" fmla="*/ 834161 w 1925725"/>
              <a:gd name="connsiteY159" fmla="*/ 139808 h 3525891"/>
              <a:gd name="connsiteX160" fmla="*/ 842117 w 1925725"/>
              <a:gd name="connsiteY160" fmla="*/ 152690 h 3525891"/>
              <a:gd name="connsiteX161" fmla="*/ 799304 w 1925725"/>
              <a:gd name="connsiteY161" fmla="*/ 140187 h 3525891"/>
              <a:gd name="connsiteX162" fmla="*/ 761794 w 1925725"/>
              <a:gd name="connsiteY162" fmla="*/ 173150 h 3525891"/>
              <a:gd name="connsiteX163" fmla="*/ 734893 w 1925725"/>
              <a:gd name="connsiteY163" fmla="*/ 227330 h 3525891"/>
              <a:gd name="connsiteX164" fmla="*/ 723906 w 1925725"/>
              <a:gd name="connsiteY164" fmla="*/ 298181 h 3525891"/>
              <a:gd name="connsiteX165" fmla="*/ 735272 w 1925725"/>
              <a:gd name="connsiteY165" fmla="*/ 362213 h 3525891"/>
              <a:gd name="connsiteX166" fmla="*/ 765204 w 1925725"/>
              <a:gd name="connsiteY166" fmla="*/ 326598 h 3525891"/>
              <a:gd name="connsiteX167" fmla="*/ 746639 w 1925725"/>
              <a:gd name="connsiteY167" fmla="*/ 295529 h 3525891"/>
              <a:gd name="connsiteX168" fmla="*/ 750428 w 1925725"/>
              <a:gd name="connsiteY168" fmla="*/ 291362 h 3525891"/>
              <a:gd name="connsiteX169" fmla="*/ 773539 w 1925725"/>
              <a:gd name="connsiteY169" fmla="*/ 301970 h 3525891"/>
              <a:gd name="connsiteX170" fmla="*/ 779223 w 1925725"/>
              <a:gd name="connsiteY170" fmla="*/ 286057 h 3525891"/>
              <a:gd name="connsiteX171" fmla="*/ 752322 w 1925725"/>
              <a:gd name="connsiteY171" fmla="*/ 217858 h 3525891"/>
              <a:gd name="connsiteX172" fmla="*/ 783769 w 1925725"/>
              <a:gd name="connsiteY172" fmla="*/ 241728 h 3525891"/>
              <a:gd name="connsiteX173" fmla="*/ 779602 w 1925725"/>
              <a:gd name="connsiteY173" fmla="*/ 211417 h 3525891"/>
              <a:gd name="connsiteX174" fmla="*/ 795894 w 1925725"/>
              <a:gd name="connsiteY174" fmla="*/ 183759 h 3525891"/>
              <a:gd name="connsiteX175" fmla="*/ 800440 w 1925725"/>
              <a:gd name="connsiteY175" fmla="*/ 184516 h 3525891"/>
              <a:gd name="connsiteX176" fmla="*/ 808018 w 1925725"/>
              <a:gd name="connsiteY176" fmla="*/ 212933 h 3525891"/>
              <a:gd name="connsiteX177" fmla="*/ 841739 w 1925725"/>
              <a:gd name="connsiteY177" fmla="*/ 203461 h 3525891"/>
              <a:gd name="connsiteX178" fmla="*/ 794757 w 1925725"/>
              <a:gd name="connsiteY178" fmla="*/ 256125 h 3525891"/>
              <a:gd name="connsiteX179" fmla="*/ 793241 w 1925725"/>
              <a:gd name="connsiteY179" fmla="*/ 275827 h 3525891"/>
              <a:gd name="connsiteX180" fmla="*/ 829614 w 1925725"/>
              <a:gd name="connsiteY180" fmla="*/ 275827 h 3525891"/>
              <a:gd name="connsiteX181" fmla="*/ 779602 w 1925725"/>
              <a:gd name="connsiteY181" fmla="*/ 307654 h 3525891"/>
              <a:gd name="connsiteX182" fmla="*/ 776571 w 1925725"/>
              <a:gd name="connsiteY182" fmla="*/ 334175 h 3525891"/>
              <a:gd name="connsiteX183" fmla="*/ 779981 w 1925725"/>
              <a:gd name="connsiteY183" fmla="*/ 336449 h 3525891"/>
              <a:gd name="connsiteX184" fmla="*/ 856515 w 1925725"/>
              <a:gd name="connsiteY184" fmla="*/ 269765 h 3525891"/>
              <a:gd name="connsiteX185" fmla="*/ 881521 w 1925725"/>
              <a:gd name="connsiteY185" fmla="*/ 201187 h 3525891"/>
              <a:gd name="connsiteX186" fmla="*/ 886826 w 1925725"/>
              <a:gd name="connsiteY186" fmla="*/ 218237 h 3525891"/>
              <a:gd name="connsiteX187" fmla="*/ 966770 w 1925725"/>
              <a:gd name="connsiteY187" fmla="*/ 206870 h 3525891"/>
              <a:gd name="connsiteX188" fmla="*/ 924335 w 1925725"/>
              <a:gd name="connsiteY188" fmla="*/ 247790 h 3525891"/>
              <a:gd name="connsiteX189" fmla="*/ 890993 w 1925725"/>
              <a:gd name="connsiteY189" fmla="*/ 237560 h 3525891"/>
              <a:gd name="connsiteX190" fmla="*/ 883416 w 1925725"/>
              <a:gd name="connsiteY190" fmla="*/ 250442 h 3525891"/>
              <a:gd name="connsiteX191" fmla="*/ 937596 w 1925725"/>
              <a:gd name="connsiteY191" fmla="*/ 271660 h 3525891"/>
              <a:gd name="connsiteX192" fmla="*/ 884552 w 1925725"/>
              <a:gd name="connsiteY192" fmla="*/ 293256 h 3525891"/>
              <a:gd name="connsiteX193" fmla="*/ 845906 w 1925725"/>
              <a:gd name="connsiteY193" fmla="*/ 313716 h 3525891"/>
              <a:gd name="connsiteX194" fmla="*/ 878111 w 1925725"/>
              <a:gd name="connsiteY194" fmla="*/ 349710 h 3525891"/>
              <a:gd name="connsiteX195" fmla="*/ 807639 w 1925725"/>
              <a:gd name="connsiteY195" fmla="*/ 326977 h 3525891"/>
              <a:gd name="connsiteX196" fmla="*/ 689048 w 1925725"/>
              <a:gd name="connsiteY196" fmla="*/ 436095 h 3525891"/>
              <a:gd name="connsiteX197" fmla="*/ 798167 w 1925725"/>
              <a:gd name="connsiteY197" fmla="*/ 412983 h 3525891"/>
              <a:gd name="connsiteX198" fmla="*/ 838329 w 1925725"/>
              <a:gd name="connsiteY198" fmla="*/ 368275 h 3525891"/>
              <a:gd name="connsiteX199" fmla="*/ 831509 w 1925725"/>
              <a:gd name="connsiteY199" fmla="*/ 402374 h 3525891"/>
              <a:gd name="connsiteX200" fmla="*/ 844770 w 1925725"/>
              <a:gd name="connsiteY200" fmla="*/ 401238 h 3525891"/>
              <a:gd name="connsiteX201" fmla="*/ 895540 w 1925725"/>
              <a:gd name="connsiteY201" fmla="*/ 372064 h 3525891"/>
              <a:gd name="connsiteX202" fmla="*/ 877733 w 1925725"/>
              <a:gd name="connsiteY202" fmla="*/ 405027 h 3525891"/>
              <a:gd name="connsiteX203" fmla="*/ 901981 w 1925725"/>
              <a:gd name="connsiteY203" fmla="*/ 412604 h 3525891"/>
              <a:gd name="connsiteX204" fmla="*/ 970180 w 1925725"/>
              <a:gd name="connsiteY204" fmla="*/ 384188 h 3525891"/>
              <a:gd name="connsiteX205" fmla="*/ 942522 w 1925725"/>
              <a:gd name="connsiteY205" fmla="*/ 418288 h 3525891"/>
              <a:gd name="connsiteX206" fmla="*/ 977758 w 1925725"/>
              <a:gd name="connsiteY206" fmla="*/ 439126 h 3525891"/>
              <a:gd name="connsiteX207" fmla="*/ 976621 w 1925725"/>
              <a:gd name="connsiteY207" fmla="*/ 445567 h 3525891"/>
              <a:gd name="connsiteX208" fmla="*/ 942143 w 1925725"/>
              <a:gd name="connsiteY208" fmla="*/ 448977 h 3525891"/>
              <a:gd name="connsiteX209" fmla="*/ 928124 w 1925725"/>
              <a:gd name="connsiteY209" fmla="*/ 439505 h 3525891"/>
              <a:gd name="connsiteX210" fmla="*/ 911453 w 1925725"/>
              <a:gd name="connsiteY210" fmla="*/ 422834 h 3525891"/>
              <a:gd name="connsiteX211" fmla="*/ 908801 w 1925725"/>
              <a:gd name="connsiteY211" fmla="*/ 425486 h 3525891"/>
              <a:gd name="connsiteX212" fmla="*/ 919789 w 1925725"/>
              <a:gd name="connsiteY212" fmla="*/ 460723 h 3525891"/>
              <a:gd name="connsiteX213" fmla="*/ 866745 w 1925725"/>
              <a:gd name="connsiteY213" fmla="*/ 414120 h 3525891"/>
              <a:gd name="connsiteX214" fmla="*/ 854999 w 1925725"/>
              <a:gd name="connsiteY214" fmla="*/ 412604 h 3525891"/>
              <a:gd name="connsiteX215" fmla="*/ 867503 w 1925725"/>
              <a:gd name="connsiteY215" fmla="*/ 445188 h 3525891"/>
              <a:gd name="connsiteX216" fmla="*/ 826583 w 1925725"/>
              <a:gd name="connsiteY216" fmla="*/ 415635 h 3525891"/>
              <a:gd name="connsiteX217" fmla="*/ 809912 w 1925725"/>
              <a:gd name="connsiteY217" fmla="*/ 420940 h 3525891"/>
              <a:gd name="connsiteX218" fmla="*/ 793620 w 1925725"/>
              <a:gd name="connsiteY218" fmla="*/ 429654 h 3525891"/>
              <a:gd name="connsiteX219" fmla="*/ 830751 w 1925725"/>
              <a:gd name="connsiteY219" fmla="*/ 439884 h 3525891"/>
              <a:gd name="connsiteX220" fmla="*/ 830751 w 1925725"/>
              <a:gd name="connsiteY220" fmla="*/ 444809 h 3525891"/>
              <a:gd name="connsiteX221" fmla="*/ 812943 w 1925725"/>
              <a:gd name="connsiteY221" fmla="*/ 453524 h 3525891"/>
              <a:gd name="connsiteX222" fmla="*/ 847801 w 1925725"/>
              <a:gd name="connsiteY222" fmla="*/ 464890 h 3525891"/>
              <a:gd name="connsiteX223" fmla="*/ 836434 w 1925725"/>
              <a:gd name="connsiteY223" fmla="*/ 475878 h 3525891"/>
              <a:gd name="connsiteX224" fmla="*/ 846664 w 1925725"/>
              <a:gd name="connsiteY224" fmla="*/ 481561 h 3525891"/>
              <a:gd name="connsiteX225" fmla="*/ 912969 w 1925725"/>
              <a:gd name="connsiteY225" fmla="*/ 492549 h 3525891"/>
              <a:gd name="connsiteX226" fmla="*/ 869018 w 1925725"/>
              <a:gd name="connsiteY226" fmla="*/ 509220 h 3525891"/>
              <a:gd name="connsiteX227" fmla="*/ 846664 w 1925725"/>
              <a:gd name="connsiteY227" fmla="*/ 493307 h 3525891"/>
              <a:gd name="connsiteX228" fmla="*/ 837192 w 1925725"/>
              <a:gd name="connsiteY228" fmla="*/ 483456 h 3525891"/>
              <a:gd name="connsiteX229" fmla="*/ 817111 w 1925725"/>
              <a:gd name="connsiteY229" fmla="*/ 472847 h 3525891"/>
              <a:gd name="connsiteX230" fmla="*/ 804229 w 1925725"/>
              <a:gd name="connsiteY230" fmla="*/ 496716 h 3525891"/>
              <a:gd name="connsiteX231" fmla="*/ 796651 w 1925725"/>
              <a:gd name="connsiteY231" fmla="*/ 446325 h 3525891"/>
              <a:gd name="connsiteX232" fmla="*/ 779981 w 1925725"/>
              <a:gd name="connsiteY232" fmla="*/ 464132 h 3525891"/>
              <a:gd name="connsiteX233" fmla="*/ 775434 w 1925725"/>
              <a:gd name="connsiteY233" fmla="*/ 462996 h 3525891"/>
              <a:gd name="connsiteX234" fmla="*/ 778465 w 1925725"/>
              <a:gd name="connsiteY234" fmla="*/ 433443 h 3525891"/>
              <a:gd name="connsiteX235" fmla="*/ 770887 w 1925725"/>
              <a:gd name="connsiteY235" fmla="*/ 433443 h 3525891"/>
              <a:gd name="connsiteX236" fmla="*/ 687533 w 1925725"/>
              <a:gd name="connsiteY236" fmla="*/ 452008 h 3525891"/>
              <a:gd name="connsiteX237" fmla="*/ 676924 w 1925725"/>
              <a:gd name="connsiteY237" fmla="*/ 460723 h 3525891"/>
              <a:gd name="connsiteX238" fmla="*/ 638657 w 1925725"/>
              <a:gd name="connsiteY238" fmla="*/ 638040 h 3525891"/>
              <a:gd name="connsiteX239" fmla="*/ 654191 w 1925725"/>
              <a:gd name="connsiteY239" fmla="*/ 628947 h 3525891"/>
              <a:gd name="connsiteX240" fmla="*/ 669346 w 1925725"/>
              <a:gd name="connsiteY240" fmla="*/ 619854 h 3525891"/>
              <a:gd name="connsiteX241" fmla="*/ 676545 w 1925725"/>
              <a:gd name="connsiteY241" fmla="*/ 564537 h 3525891"/>
              <a:gd name="connsiteX242" fmla="*/ 681471 w 1925725"/>
              <a:gd name="connsiteY242" fmla="*/ 563400 h 3525891"/>
              <a:gd name="connsiteX243" fmla="*/ 695111 w 1925725"/>
              <a:gd name="connsiteY243" fmla="*/ 609245 h 3525891"/>
              <a:gd name="connsiteX244" fmla="*/ 715570 w 1925725"/>
              <a:gd name="connsiteY244" fmla="*/ 583102 h 3525891"/>
              <a:gd name="connsiteX245" fmla="*/ 709129 w 1925725"/>
              <a:gd name="connsiteY245" fmla="*/ 550897 h 3525891"/>
              <a:gd name="connsiteX246" fmla="*/ 714055 w 1925725"/>
              <a:gd name="connsiteY246" fmla="*/ 549381 h 3525891"/>
              <a:gd name="connsiteX247" fmla="*/ 728452 w 1925725"/>
              <a:gd name="connsiteY247" fmla="*/ 566052 h 3525891"/>
              <a:gd name="connsiteX248" fmla="*/ 731862 w 1925725"/>
              <a:gd name="connsiteY248" fmla="*/ 553549 h 3525891"/>
              <a:gd name="connsiteX249" fmla="*/ 741334 w 1925725"/>
              <a:gd name="connsiteY249" fmla="*/ 514524 h 3525891"/>
              <a:gd name="connsiteX250" fmla="*/ 750428 w 1925725"/>
              <a:gd name="connsiteY250" fmla="*/ 506189 h 3525891"/>
              <a:gd name="connsiteX251" fmla="*/ 739061 w 1925725"/>
              <a:gd name="connsiteY251" fmla="*/ 558096 h 3525891"/>
              <a:gd name="connsiteX252" fmla="*/ 725421 w 1925725"/>
              <a:gd name="connsiteY252" fmla="*/ 577798 h 3525891"/>
              <a:gd name="connsiteX253" fmla="*/ 747018 w 1925725"/>
              <a:gd name="connsiteY253" fmla="*/ 583860 h 3525891"/>
              <a:gd name="connsiteX254" fmla="*/ 728831 w 1925725"/>
              <a:gd name="connsiteY254" fmla="*/ 595605 h 3525891"/>
              <a:gd name="connsiteX255" fmla="*/ 713297 w 1925725"/>
              <a:gd name="connsiteY255" fmla="*/ 599394 h 3525891"/>
              <a:gd name="connsiteX256" fmla="*/ 760279 w 1925725"/>
              <a:gd name="connsiteY256" fmla="*/ 597121 h 3525891"/>
              <a:gd name="connsiteX257" fmla="*/ 789074 w 1925725"/>
              <a:gd name="connsiteY257" fmla="*/ 598257 h 3525891"/>
              <a:gd name="connsiteX258" fmla="*/ 754216 w 1925725"/>
              <a:gd name="connsiteY258" fmla="*/ 610382 h 3525891"/>
              <a:gd name="connsiteX259" fmla="*/ 736409 w 1925725"/>
              <a:gd name="connsiteY259" fmla="*/ 608487 h 3525891"/>
              <a:gd name="connsiteX260" fmla="*/ 757626 w 1925725"/>
              <a:gd name="connsiteY260" fmla="*/ 655090 h 3525891"/>
              <a:gd name="connsiteX261" fmla="*/ 698521 w 1925725"/>
              <a:gd name="connsiteY261" fmla="*/ 616444 h 3525891"/>
              <a:gd name="connsiteX262" fmla="*/ 676924 w 1925725"/>
              <a:gd name="connsiteY262" fmla="*/ 624400 h 3525891"/>
              <a:gd name="connsiteX263" fmla="*/ 697763 w 1925725"/>
              <a:gd name="connsiteY263" fmla="*/ 663804 h 3525891"/>
              <a:gd name="connsiteX264" fmla="*/ 651160 w 1925725"/>
              <a:gd name="connsiteY264" fmla="*/ 640313 h 3525891"/>
              <a:gd name="connsiteX265" fmla="*/ 637520 w 1925725"/>
              <a:gd name="connsiteY265" fmla="*/ 674792 h 3525891"/>
              <a:gd name="connsiteX266" fmla="*/ 634868 w 1925725"/>
              <a:gd name="connsiteY266" fmla="*/ 792246 h 3525891"/>
              <a:gd name="connsiteX267" fmla="*/ 631837 w 1925725"/>
              <a:gd name="connsiteY267" fmla="*/ 838091 h 3525891"/>
              <a:gd name="connsiteX268" fmla="*/ 652676 w 1925725"/>
              <a:gd name="connsiteY268" fmla="*/ 823693 h 3525891"/>
              <a:gd name="connsiteX269" fmla="*/ 655707 w 1925725"/>
              <a:gd name="connsiteY269" fmla="*/ 781258 h 3525891"/>
              <a:gd name="connsiteX270" fmla="*/ 667452 w 1925725"/>
              <a:gd name="connsiteY270" fmla="*/ 807401 h 3525891"/>
              <a:gd name="connsiteX271" fmla="*/ 696626 w 1925725"/>
              <a:gd name="connsiteY271" fmla="*/ 779364 h 3525891"/>
              <a:gd name="connsiteX272" fmla="*/ 698521 w 1925725"/>
              <a:gd name="connsiteY272" fmla="*/ 717227 h 3525891"/>
              <a:gd name="connsiteX273" fmla="*/ 716328 w 1925725"/>
              <a:gd name="connsiteY273" fmla="*/ 757767 h 3525891"/>
              <a:gd name="connsiteX274" fmla="*/ 742092 w 1925725"/>
              <a:gd name="connsiteY274" fmla="*/ 725562 h 3525891"/>
              <a:gd name="connsiteX275" fmla="*/ 732241 w 1925725"/>
              <a:gd name="connsiteY275" fmla="*/ 663804 h 3525891"/>
              <a:gd name="connsiteX276" fmla="*/ 757626 w 1925725"/>
              <a:gd name="connsiteY276" fmla="*/ 698283 h 3525891"/>
              <a:gd name="connsiteX277" fmla="*/ 769372 w 1925725"/>
              <a:gd name="connsiteY277" fmla="*/ 664183 h 3525891"/>
              <a:gd name="connsiteX278" fmla="*/ 772024 w 1925725"/>
              <a:gd name="connsiteY278" fmla="*/ 664183 h 3525891"/>
              <a:gd name="connsiteX279" fmla="*/ 775055 w 1925725"/>
              <a:gd name="connsiteY279" fmla="*/ 677823 h 3525891"/>
              <a:gd name="connsiteX280" fmla="*/ 818248 w 1925725"/>
              <a:gd name="connsiteY280" fmla="*/ 677823 h 3525891"/>
              <a:gd name="connsiteX281" fmla="*/ 763688 w 1925725"/>
              <a:gd name="connsiteY281" fmla="*/ 702071 h 3525891"/>
              <a:gd name="connsiteX282" fmla="*/ 738303 w 1925725"/>
              <a:gd name="connsiteY282" fmla="*/ 742233 h 3525891"/>
              <a:gd name="connsiteX283" fmla="*/ 772024 w 1925725"/>
              <a:gd name="connsiteY283" fmla="*/ 736550 h 3525891"/>
              <a:gd name="connsiteX284" fmla="*/ 779981 w 1925725"/>
              <a:gd name="connsiteY284" fmla="*/ 732003 h 3525891"/>
              <a:gd name="connsiteX285" fmla="*/ 833782 w 1925725"/>
              <a:gd name="connsiteY285" fmla="*/ 715332 h 3525891"/>
              <a:gd name="connsiteX286" fmla="*/ 808776 w 1925725"/>
              <a:gd name="connsiteY286" fmla="*/ 744506 h 3525891"/>
              <a:gd name="connsiteX287" fmla="*/ 774297 w 1925725"/>
              <a:gd name="connsiteY287" fmla="*/ 748674 h 3525891"/>
              <a:gd name="connsiteX288" fmla="*/ 791347 w 1925725"/>
              <a:gd name="connsiteY288" fmla="*/ 779364 h 3525891"/>
              <a:gd name="connsiteX289" fmla="*/ 740577 w 1925725"/>
              <a:gd name="connsiteY289" fmla="*/ 756252 h 3525891"/>
              <a:gd name="connsiteX290" fmla="*/ 699657 w 1925725"/>
              <a:gd name="connsiteY290" fmla="*/ 790730 h 3525891"/>
              <a:gd name="connsiteX291" fmla="*/ 755353 w 1925725"/>
              <a:gd name="connsiteY291" fmla="*/ 810432 h 3525891"/>
              <a:gd name="connsiteX292" fmla="*/ 670483 w 1925725"/>
              <a:gd name="connsiteY292" fmla="*/ 820283 h 3525891"/>
              <a:gd name="connsiteX293" fmla="*/ 659495 w 1925725"/>
              <a:gd name="connsiteY293" fmla="*/ 833165 h 3525891"/>
              <a:gd name="connsiteX294" fmla="*/ 683744 w 1925725"/>
              <a:gd name="connsiteY294" fmla="*/ 841880 h 3525891"/>
              <a:gd name="connsiteX295" fmla="*/ 642067 w 1925725"/>
              <a:gd name="connsiteY295" fmla="*/ 850215 h 3525891"/>
              <a:gd name="connsiteX296" fmla="*/ 624259 w 1925725"/>
              <a:gd name="connsiteY296" fmla="*/ 877116 h 3525891"/>
              <a:gd name="connsiteX297" fmla="*/ 607967 w 1925725"/>
              <a:gd name="connsiteY297" fmla="*/ 989265 h 3525891"/>
              <a:gd name="connsiteX298" fmla="*/ 612135 w 1925725"/>
              <a:gd name="connsiteY298" fmla="*/ 1046477 h 3525891"/>
              <a:gd name="connsiteX299" fmla="*/ 620849 w 1925725"/>
              <a:gd name="connsiteY299" fmla="*/ 1065800 h 3525891"/>
              <a:gd name="connsiteX300" fmla="*/ 642067 w 1925725"/>
              <a:gd name="connsiteY300" fmla="*/ 1041172 h 3525891"/>
              <a:gd name="connsiteX301" fmla="*/ 624259 w 1925725"/>
              <a:gd name="connsiteY301" fmla="*/ 1012377 h 3525891"/>
              <a:gd name="connsiteX302" fmla="*/ 623502 w 1925725"/>
              <a:gd name="connsiteY302" fmla="*/ 977899 h 3525891"/>
              <a:gd name="connsiteX303" fmla="*/ 661769 w 1925725"/>
              <a:gd name="connsiteY303" fmla="*/ 1013514 h 3525891"/>
              <a:gd name="connsiteX304" fmla="*/ 668589 w 1925725"/>
              <a:gd name="connsiteY304" fmla="*/ 1002526 h 3525891"/>
              <a:gd name="connsiteX305" fmla="*/ 675030 w 1925725"/>
              <a:gd name="connsiteY305" fmla="*/ 926371 h 3525891"/>
              <a:gd name="connsiteX306" fmla="*/ 692458 w 1925725"/>
              <a:gd name="connsiteY306" fmla="*/ 972216 h 3525891"/>
              <a:gd name="connsiteX307" fmla="*/ 686775 w 1925725"/>
              <a:gd name="connsiteY307" fmla="*/ 992675 h 3525891"/>
              <a:gd name="connsiteX308" fmla="*/ 656843 w 1925725"/>
              <a:gd name="connsiteY308" fmla="*/ 1035110 h 3525891"/>
              <a:gd name="connsiteX309" fmla="*/ 683365 w 1925725"/>
              <a:gd name="connsiteY309" fmla="*/ 1054054 h 3525891"/>
              <a:gd name="connsiteX310" fmla="*/ 681850 w 1925725"/>
              <a:gd name="connsiteY310" fmla="*/ 1058601 h 3525891"/>
              <a:gd name="connsiteX311" fmla="*/ 642446 w 1925725"/>
              <a:gd name="connsiteY311" fmla="*/ 1058601 h 3525891"/>
              <a:gd name="connsiteX312" fmla="*/ 627669 w 1925725"/>
              <a:gd name="connsiteY312" fmla="*/ 1077924 h 3525891"/>
              <a:gd name="connsiteX313" fmla="*/ 666315 w 1925725"/>
              <a:gd name="connsiteY313" fmla="*/ 1144986 h 3525891"/>
              <a:gd name="connsiteX314" fmla="*/ 695489 w 1925725"/>
              <a:gd name="connsiteY314" fmla="*/ 1109371 h 3525891"/>
              <a:gd name="connsiteX315" fmla="*/ 686775 w 1925725"/>
              <a:gd name="connsiteY315" fmla="*/ 1060495 h 3525891"/>
              <a:gd name="connsiteX316" fmla="*/ 715570 w 1925725"/>
              <a:gd name="connsiteY316" fmla="*/ 1087017 h 3525891"/>
              <a:gd name="connsiteX317" fmla="*/ 720875 w 1925725"/>
              <a:gd name="connsiteY317" fmla="*/ 1079819 h 3525891"/>
              <a:gd name="connsiteX318" fmla="*/ 699278 w 1925725"/>
              <a:gd name="connsiteY318" fmla="*/ 1005936 h 3525891"/>
              <a:gd name="connsiteX319" fmla="*/ 737924 w 1925725"/>
              <a:gd name="connsiteY319" fmla="*/ 1039278 h 3525891"/>
              <a:gd name="connsiteX320" fmla="*/ 740577 w 1925725"/>
              <a:gd name="connsiteY320" fmla="*/ 1008967 h 3525891"/>
              <a:gd name="connsiteX321" fmla="*/ 712160 w 1925725"/>
              <a:gd name="connsiteY321" fmla="*/ 971079 h 3525891"/>
              <a:gd name="connsiteX322" fmla="*/ 738303 w 1925725"/>
              <a:gd name="connsiteY322" fmla="*/ 979035 h 3525891"/>
              <a:gd name="connsiteX323" fmla="*/ 730347 w 1925725"/>
              <a:gd name="connsiteY323" fmla="*/ 959712 h 3525891"/>
              <a:gd name="connsiteX324" fmla="*/ 716707 w 1925725"/>
              <a:gd name="connsiteY324" fmla="*/ 931296 h 3525891"/>
              <a:gd name="connsiteX325" fmla="*/ 708750 w 1925725"/>
              <a:gd name="connsiteY325" fmla="*/ 910457 h 3525891"/>
              <a:gd name="connsiteX326" fmla="*/ 689427 w 1925725"/>
              <a:gd name="connsiteY326" fmla="*/ 875979 h 3525891"/>
              <a:gd name="connsiteX327" fmla="*/ 692079 w 1925725"/>
              <a:gd name="connsiteY327" fmla="*/ 871432 h 3525891"/>
              <a:gd name="connsiteX328" fmla="*/ 748533 w 1925725"/>
              <a:gd name="connsiteY328" fmla="*/ 879010 h 3525891"/>
              <a:gd name="connsiteX329" fmla="*/ 766720 w 1925725"/>
              <a:gd name="connsiteY329" fmla="*/ 823693 h 3525891"/>
              <a:gd name="connsiteX330" fmla="*/ 762173 w 1925725"/>
              <a:gd name="connsiteY330" fmla="*/ 875600 h 3525891"/>
              <a:gd name="connsiteX331" fmla="*/ 759900 w 1925725"/>
              <a:gd name="connsiteY331" fmla="*/ 887724 h 3525891"/>
              <a:gd name="connsiteX332" fmla="*/ 764825 w 1925725"/>
              <a:gd name="connsiteY332" fmla="*/ 906290 h 3525891"/>
              <a:gd name="connsiteX333" fmla="*/ 817869 w 1925725"/>
              <a:gd name="connsiteY333" fmla="*/ 860824 h 3525891"/>
              <a:gd name="connsiteX334" fmla="*/ 780359 w 1925725"/>
              <a:gd name="connsiteY334" fmla="*/ 946073 h 3525891"/>
              <a:gd name="connsiteX335" fmla="*/ 775055 w 1925725"/>
              <a:gd name="connsiteY335" fmla="*/ 951377 h 3525891"/>
              <a:gd name="connsiteX336" fmla="*/ 761036 w 1925725"/>
              <a:gd name="connsiteY336" fmla="*/ 919930 h 3525891"/>
              <a:gd name="connsiteX337" fmla="*/ 749291 w 1925725"/>
              <a:gd name="connsiteY337" fmla="*/ 930159 h 3525891"/>
              <a:gd name="connsiteX338" fmla="*/ 749291 w 1925725"/>
              <a:gd name="connsiteY338" fmla="*/ 961607 h 3525891"/>
              <a:gd name="connsiteX339" fmla="*/ 767098 w 1925725"/>
              <a:gd name="connsiteY339" fmla="*/ 953271 h 3525891"/>
              <a:gd name="connsiteX340" fmla="*/ 750049 w 1925725"/>
              <a:gd name="connsiteY340" fmla="*/ 985855 h 3525891"/>
              <a:gd name="connsiteX341" fmla="*/ 750049 w 1925725"/>
              <a:gd name="connsiteY341" fmla="*/ 1026396 h 3525891"/>
              <a:gd name="connsiteX342" fmla="*/ 762552 w 1925725"/>
              <a:gd name="connsiteY342" fmla="*/ 1012377 h 3525891"/>
              <a:gd name="connsiteX343" fmla="*/ 762931 w 1925725"/>
              <a:gd name="connsiteY343" fmla="*/ 1016545 h 3525891"/>
              <a:gd name="connsiteX344" fmla="*/ 790589 w 1925725"/>
              <a:gd name="connsiteY344" fmla="*/ 1019576 h 3525891"/>
              <a:gd name="connsiteX345" fmla="*/ 753838 w 1925725"/>
              <a:gd name="connsiteY345" fmla="*/ 1049129 h 3525891"/>
              <a:gd name="connsiteX346" fmla="*/ 748154 w 1925725"/>
              <a:gd name="connsiteY346" fmla="*/ 1051781 h 3525891"/>
              <a:gd name="connsiteX347" fmla="*/ 727316 w 1925725"/>
              <a:gd name="connsiteY347" fmla="*/ 1084365 h 3525891"/>
              <a:gd name="connsiteX348" fmla="*/ 759142 w 1925725"/>
              <a:gd name="connsiteY348" fmla="*/ 1102552 h 3525891"/>
              <a:gd name="connsiteX349" fmla="*/ 718601 w 1925725"/>
              <a:gd name="connsiteY349" fmla="*/ 1097247 h 3525891"/>
              <a:gd name="connsiteX350" fmla="*/ 703446 w 1925725"/>
              <a:gd name="connsiteY350" fmla="*/ 1119222 h 3525891"/>
              <a:gd name="connsiteX351" fmla="*/ 750806 w 1925725"/>
              <a:gd name="connsiteY351" fmla="*/ 1130210 h 3525891"/>
              <a:gd name="connsiteX352" fmla="*/ 701173 w 1925725"/>
              <a:gd name="connsiteY352" fmla="*/ 1162415 h 3525891"/>
              <a:gd name="connsiteX353" fmla="*/ 693974 w 1925725"/>
              <a:gd name="connsiteY353" fmla="*/ 1167341 h 3525891"/>
              <a:gd name="connsiteX354" fmla="*/ 695868 w 1925725"/>
              <a:gd name="connsiteY354" fmla="*/ 1168856 h 3525891"/>
              <a:gd name="connsiteX355" fmla="*/ 735272 w 1925725"/>
              <a:gd name="connsiteY355" fmla="*/ 1160521 h 3525891"/>
              <a:gd name="connsiteX356" fmla="*/ 699657 w 1925725"/>
              <a:gd name="connsiteY356" fmla="*/ 1195757 h 3525891"/>
              <a:gd name="connsiteX357" fmla="*/ 728073 w 1925725"/>
              <a:gd name="connsiteY357" fmla="*/ 1242738 h 3525891"/>
              <a:gd name="connsiteX358" fmla="*/ 766341 w 1925725"/>
              <a:gd name="connsiteY358" fmla="*/ 1180980 h 3525891"/>
              <a:gd name="connsiteX359" fmla="*/ 812943 w 1925725"/>
              <a:gd name="connsiteY359" fmla="*/ 1006694 h 3525891"/>
              <a:gd name="connsiteX360" fmla="*/ 809155 w 1925725"/>
              <a:gd name="connsiteY360" fmla="*/ 995706 h 3525891"/>
              <a:gd name="connsiteX361" fmla="*/ 776192 w 1925725"/>
              <a:gd name="connsiteY361" fmla="*/ 951756 h 3525891"/>
              <a:gd name="connsiteX362" fmla="*/ 809912 w 1925725"/>
              <a:gd name="connsiteY362" fmla="*/ 984340 h 3525891"/>
              <a:gd name="connsiteX363" fmla="*/ 815596 w 1925725"/>
              <a:gd name="connsiteY363" fmla="*/ 980551 h 3525891"/>
              <a:gd name="connsiteX364" fmla="*/ 879627 w 1925725"/>
              <a:gd name="connsiteY364" fmla="*/ 880905 h 3525891"/>
              <a:gd name="connsiteX365" fmla="*/ 906528 w 1925725"/>
              <a:gd name="connsiteY365" fmla="*/ 844911 h 3525891"/>
              <a:gd name="connsiteX366" fmla="*/ 877733 w 1925725"/>
              <a:gd name="connsiteY366" fmla="*/ 782016 h 3525891"/>
              <a:gd name="connsiteX367" fmla="*/ 918273 w 1925725"/>
              <a:gd name="connsiteY367" fmla="*/ 809296 h 3525891"/>
              <a:gd name="connsiteX368" fmla="*/ 928124 w 1925725"/>
              <a:gd name="connsiteY368" fmla="*/ 773680 h 3525891"/>
              <a:gd name="connsiteX369" fmla="*/ 848558 w 1925725"/>
              <a:gd name="connsiteY369" fmla="*/ 743370 h 3525891"/>
              <a:gd name="connsiteX370" fmla="*/ 910316 w 1925725"/>
              <a:gd name="connsiteY370" fmla="*/ 737687 h 3525891"/>
              <a:gd name="connsiteX371" fmla="*/ 908422 w 1925725"/>
              <a:gd name="connsiteY371" fmla="*/ 710786 h 3525891"/>
              <a:gd name="connsiteX372" fmla="*/ 855757 w 1925725"/>
              <a:gd name="connsiteY372" fmla="*/ 628189 h 3525891"/>
              <a:gd name="connsiteX373" fmla="*/ 914484 w 1925725"/>
              <a:gd name="connsiteY373" fmla="*/ 669866 h 3525891"/>
              <a:gd name="connsiteX374" fmla="*/ 916000 w 1925725"/>
              <a:gd name="connsiteY374" fmla="*/ 653953 h 3525891"/>
              <a:gd name="connsiteX375" fmla="*/ 933049 w 1925725"/>
              <a:gd name="connsiteY375" fmla="*/ 601667 h 3525891"/>
              <a:gd name="connsiteX376" fmla="*/ 929261 w 1925725"/>
              <a:gd name="connsiteY376" fmla="*/ 659258 h 3525891"/>
              <a:gd name="connsiteX377" fmla="*/ 951236 w 1925725"/>
              <a:gd name="connsiteY377" fmla="*/ 657742 h 3525891"/>
              <a:gd name="connsiteX378" fmla="*/ 922441 w 1925725"/>
              <a:gd name="connsiteY378" fmla="*/ 681612 h 3525891"/>
              <a:gd name="connsiteX379" fmla="*/ 918273 w 1925725"/>
              <a:gd name="connsiteY379" fmla="*/ 703587 h 3525891"/>
              <a:gd name="connsiteX380" fmla="*/ 951994 w 1925725"/>
              <a:gd name="connsiteY380" fmla="*/ 683127 h 3525891"/>
              <a:gd name="connsiteX381" fmla="*/ 925851 w 1925725"/>
              <a:gd name="connsiteY381" fmla="*/ 736171 h 3525891"/>
              <a:gd name="connsiteX382" fmla="*/ 939491 w 1925725"/>
              <a:gd name="connsiteY382" fmla="*/ 755873 h 3525891"/>
              <a:gd name="connsiteX383" fmla="*/ 967149 w 1925725"/>
              <a:gd name="connsiteY383" fmla="*/ 708134 h 3525891"/>
              <a:gd name="connsiteX384" fmla="*/ 969043 w 1925725"/>
              <a:gd name="connsiteY384" fmla="*/ 703208 h 3525891"/>
              <a:gd name="connsiteX385" fmla="*/ 999733 w 1925725"/>
              <a:gd name="connsiteY385" fmla="*/ 654332 h 3525891"/>
              <a:gd name="connsiteX386" fmla="*/ 978137 w 1925725"/>
              <a:gd name="connsiteY386" fmla="*/ 707755 h 3525891"/>
              <a:gd name="connsiteX387" fmla="*/ 963360 w 1925725"/>
              <a:gd name="connsiteY387" fmla="*/ 724426 h 3525891"/>
              <a:gd name="connsiteX388" fmla="*/ 991019 w 1925725"/>
              <a:gd name="connsiteY388" fmla="*/ 720258 h 3525891"/>
              <a:gd name="connsiteX389" fmla="*/ 950857 w 1925725"/>
              <a:gd name="connsiteY389" fmla="*/ 753979 h 3525891"/>
              <a:gd name="connsiteX390" fmla="*/ 946310 w 1925725"/>
              <a:gd name="connsiteY390" fmla="*/ 765724 h 3525891"/>
              <a:gd name="connsiteX391" fmla="*/ 982683 w 1925725"/>
              <a:gd name="connsiteY391" fmla="*/ 767618 h 3525891"/>
              <a:gd name="connsiteX392" fmla="*/ 939112 w 1925725"/>
              <a:gd name="connsiteY392" fmla="*/ 791109 h 3525891"/>
              <a:gd name="connsiteX393" fmla="*/ 934186 w 1925725"/>
              <a:gd name="connsiteY393" fmla="*/ 832407 h 3525891"/>
              <a:gd name="connsiteX394" fmla="*/ 1039137 w 1925725"/>
              <a:gd name="connsiteY394" fmla="*/ 737308 h 3525891"/>
              <a:gd name="connsiteX395" fmla="*/ 1016025 w 1925725"/>
              <a:gd name="connsiteY395" fmla="*/ 711165 h 3525891"/>
              <a:gd name="connsiteX396" fmla="*/ 1016783 w 1925725"/>
              <a:gd name="connsiteY396" fmla="*/ 675928 h 3525891"/>
              <a:gd name="connsiteX397" fmla="*/ 1032696 w 1925725"/>
              <a:gd name="connsiteY397" fmla="*/ 638419 h 3525891"/>
              <a:gd name="connsiteX398" fmla="*/ 1038758 w 1925725"/>
              <a:gd name="connsiteY398" fmla="*/ 637661 h 3525891"/>
              <a:gd name="connsiteX399" fmla="*/ 1068690 w 1925725"/>
              <a:gd name="connsiteY399" fmla="*/ 700556 h 3525891"/>
              <a:gd name="connsiteX400" fmla="*/ 1084603 w 1925725"/>
              <a:gd name="connsiteY400" fmla="*/ 680854 h 3525891"/>
              <a:gd name="connsiteX401" fmla="*/ 1081193 w 1925725"/>
              <a:gd name="connsiteY401" fmla="*/ 605077 h 3525891"/>
              <a:gd name="connsiteX402" fmla="*/ 1105063 w 1925725"/>
              <a:gd name="connsiteY402" fmla="*/ 651680 h 3525891"/>
              <a:gd name="connsiteX403" fmla="*/ 1117566 w 1925725"/>
              <a:gd name="connsiteY403" fmla="*/ 620990 h 3525891"/>
              <a:gd name="connsiteX404" fmla="*/ 1127796 w 1925725"/>
              <a:gd name="connsiteY404" fmla="*/ 598257 h 3525891"/>
              <a:gd name="connsiteX405" fmla="*/ 1164926 w 1925725"/>
              <a:gd name="connsiteY405" fmla="*/ 574388 h 3525891"/>
              <a:gd name="connsiteX406" fmla="*/ 1170231 w 1925725"/>
              <a:gd name="connsiteY406" fmla="*/ 578934 h 3525891"/>
              <a:gd name="connsiteX407" fmla="*/ 1155833 w 1925725"/>
              <a:gd name="connsiteY407" fmla="*/ 622506 h 3525891"/>
              <a:gd name="connsiteX408" fmla="*/ 1137268 w 1925725"/>
              <a:gd name="connsiteY408" fmla="*/ 636525 h 3525891"/>
              <a:gd name="connsiteX409" fmla="*/ 1110367 w 1925725"/>
              <a:gd name="connsiteY409" fmla="*/ 657363 h 3525891"/>
              <a:gd name="connsiteX410" fmla="*/ 1187281 w 1925725"/>
              <a:gd name="connsiteY410" fmla="*/ 670245 h 3525891"/>
              <a:gd name="connsiteX411" fmla="*/ 1126659 w 1925725"/>
              <a:gd name="connsiteY411" fmla="*/ 706618 h 3525891"/>
              <a:gd name="connsiteX412" fmla="*/ 1089529 w 1925725"/>
              <a:gd name="connsiteY412" fmla="*/ 685779 h 3525891"/>
              <a:gd name="connsiteX413" fmla="*/ 1072100 w 1925725"/>
              <a:gd name="connsiteY413" fmla="*/ 709270 h 3525891"/>
              <a:gd name="connsiteX414" fmla="*/ 1126280 w 1925725"/>
              <a:gd name="connsiteY414" fmla="*/ 720258 h 3525891"/>
              <a:gd name="connsiteX415" fmla="*/ 1048609 w 1925725"/>
              <a:gd name="connsiteY415" fmla="*/ 740339 h 3525891"/>
              <a:gd name="connsiteX416" fmla="*/ 1023224 w 1925725"/>
              <a:gd name="connsiteY416" fmla="*/ 772923 h 3525891"/>
              <a:gd name="connsiteX417" fmla="*/ 1174777 w 1925725"/>
              <a:gd name="connsiteY417" fmla="*/ 751326 h 3525891"/>
              <a:gd name="connsiteX418" fmla="*/ 1206604 w 1925725"/>
              <a:gd name="connsiteY418" fmla="*/ 671761 h 3525891"/>
              <a:gd name="connsiteX419" fmla="*/ 1208498 w 1925725"/>
              <a:gd name="connsiteY419" fmla="*/ 740718 h 3525891"/>
              <a:gd name="connsiteX420" fmla="*/ 1232747 w 1925725"/>
              <a:gd name="connsiteY420" fmla="*/ 731246 h 3525891"/>
              <a:gd name="connsiteX421" fmla="*/ 1254343 w 1925725"/>
              <a:gd name="connsiteY421" fmla="*/ 656605 h 3525891"/>
              <a:gd name="connsiteX422" fmla="*/ 1265331 w 1925725"/>
              <a:gd name="connsiteY422" fmla="*/ 711922 h 3525891"/>
              <a:gd name="connsiteX423" fmla="*/ 1275939 w 1925725"/>
              <a:gd name="connsiteY423" fmla="*/ 699040 h 3525891"/>
              <a:gd name="connsiteX424" fmla="*/ 1304734 w 1925725"/>
              <a:gd name="connsiteY424" fmla="*/ 671382 h 3525891"/>
              <a:gd name="connsiteX425" fmla="*/ 1340349 w 1925725"/>
              <a:gd name="connsiteY425" fmla="*/ 667593 h 3525891"/>
              <a:gd name="connsiteX426" fmla="*/ 1281623 w 1925725"/>
              <a:gd name="connsiteY426" fmla="*/ 710028 h 3525891"/>
              <a:gd name="connsiteX427" fmla="*/ 1193343 w 1925725"/>
              <a:gd name="connsiteY427" fmla="*/ 756631 h 3525891"/>
              <a:gd name="connsiteX428" fmla="*/ 1233125 w 1925725"/>
              <a:gd name="connsiteY428" fmla="*/ 772165 h 3525891"/>
              <a:gd name="connsiteX429" fmla="*/ 1292989 w 1925725"/>
              <a:gd name="connsiteY429" fmla="*/ 781637 h 3525891"/>
              <a:gd name="connsiteX430" fmla="*/ 1254722 w 1925725"/>
              <a:gd name="connsiteY430" fmla="*/ 793003 h 3525891"/>
              <a:gd name="connsiteX431" fmla="*/ 1225548 w 1925725"/>
              <a:gd name="connsiteY431" fmla="*/ 776712 h 3525891"/>
              <a:gd name="connsiteX432" fmla="*/ 1218349 w 1925725"/>
              <a:gd name="connsiteY432" fmla="*/ 819525 h 3525891"/>
              <a:gd name="connsiteX433" fmla="*/ 1199405 w 1925725"/>
              <a:gd name="connsiteY433" fmla="*/ 767618 h 3525891"/>
              <a:gd name="connsiteX434" fmla="*/ 1162274 w 1925725"/>
              <a:gd name="connsiteY434" fmla="*/ 761177 h 3525891"/>
              <a:gd name="connsiteX435" fmla="*/ 1160759 w 1925725"/>
              <a:gd name="connsiteY435" fmla="*/ 765345 h 3525891"/>
              <a:gd name="connsiteX436" fmla="*/ 1185007 w 1925725"/>
              <a:gd name="connsiteY436" fmla="*/ 827482 h 3525891"/>
              <a:gd name="connsiteX437" fmla="*/ 1126280 w 1925725"/>
              <a:gd name="connsiteY437" fmla="*/ 774059 h 3525891"/>
              <a:gd name="connsiteX438" fmla="*/ 1005037 w 1925725"/>
              <a:gd name="connsiteY438" fmla="*/ 792246 h 3525891"/>
              <a:gd name="connsiteX439" fmla="*/ 993671 w 1925725"/>
              <a:gd name="connsiteY439" fmla="*/ 799066 h 3525891"/>
              <a:gd name="connsiteX440" fmla="*/ 896298 w 1925725"/>
              <a:gd name="connsiteY440" fmla="*/ 896818 h 3525891"/>
              <a:gd name="connsiteX441" fmla="*/ 853484 w 1925725"/>
              <a:gd name="connsiteY441" fmla="*/ 960470 h 3525891"/>
              <a:gd name="connsiteX442" fmla="*/ 847043 w 1925725"/>
              <a:gd name="connsiteY442" fmla="*/ 986613 h 3525891"/>
              <a:gd name="connsiteX443" fmla="*/ 890993 w 1925725"/>
              <a:gd name="connsiteY443" fmla="*/ 979035 h 3525891"/>
              <a:gd name="connsiteX444" fmla="*/ 934565 w 1925725"/>
              <a:gd name="connsiteY444" fmla="*/ 891513 h 3525891"/>
              <a:gd name="connsiteX445" fmla="*/ 934565 w 1925725"/>
              <a:gd name="connsiteY445" fmla="*/ 958955 h 3525891"/>
              <a:gd name="connsiteX446" fmla="*/ 950099 w 1925725"/>
              <a:gd name="connsiteY446" fmla="*/ 937358 h 3525891"/>
              <a:gd name="connsiteX447" fmla="*/ 992155 w 1925725"/>
              <a:gd name="connsiteY447" fmla="*/ 904774 h 3525891"/>
              <a:gd name="connsiteX448" fmla="*/ 980789 w 1925725"/>
              <a:gd name="connsiteY448" fmla="*/ 941526 h 3525891"/>
              <a:gd name="connsiteX449" fmla="*/ 953130 w 1925725"/>
              <a:gd name="connsiteY449" fmla="*/ 957818 h 3525891"/>
              <a:gd name="connsiteX450" fmla="*/ 977758 w 1925725"/>
              <a:gd name="connsiteY450" fmla="*/ 981688 h 3525891"/>
              <a:gd name="connsiteX451" fmla="*/ 927366 w 1925725"/>
              <a:gd name="connsiteY451" fmla="*/ 971458 h 3525891"/>
              <a:gd name="connsiteX452" fmla="*/ 903118 w 1925725"/>
              <a:gd name="connsiteY452" fmla="*/ 982824 h 3525891"/>
              <a:gd name="connsiteX453" fmla="*/ 937975 w 1925725"/>
              <a:gd name="connsiteY453" fmla="*/ 1022607 h 3525891"/>
              <a:gd name="connsiteX454" fmla="*/ 861819 w 1925725"/>
              <a:gd name="connsiteY454" fmla="*/ 1000253 h 3525891"/>
              <a:gd name="connsiteX455" fmla="*/ 842875 w 1925725"/>
              <a:gd name="connsiteY455" fmla="*/ 1019955 h 3525891"/>
              <a:gd name="connsiteX456" fmla="*/ 832645 w 1925725"/>
              <a:gd name="connsiteY456" fmla="*/ 1098384 h 3525891"/>
              <a:gd name="connsiteX457" fmla="*/ 853105 w 1925725"/>
              <a:gd name="connsiteY457" fmla="*/ 1098384 h 3525891"/>
              <a:gd name="connsiteX458" fmla="*/ 853863 w 1925725"/>
              <a:gd name="connsiteY458" fmla="*/ 1087396 h 3525891"/>
              <a:gd name="connsiteX459" fmla="*/ 898571 w 1925725"/>
              <a:gd name="connsiteY459" fmla="*/ 1090048 h 3525891"/>
              <a:gd name="connsiteX460" fmla="*/ 904633 w 1925725"/>
              <a:gd name="connsiteY460" fmla="*/ 1053297 h 3525891"/>
              <a:gd name="connsiteX461" fmla="*/ 909180 w 1925725"/>
              <a:gd name="connsiteY461" fmla="*/ 1052918 h 3525891"/>
              <a:gd name="connsiteX462" fmla="*/ 925472 w 1925725"/>
              <a:gd name="connsiteY462" fmla="*/ 1079061 h 3525891"/>
              <a:gd name="connsiteX463" fmla="*/ 972832 w 1925725"/>
              <a:gd name="connsiteY463" fmla="*/ 1056328 h 3525891"/>
              <a:gd name="connsiteX464" fmla="*/ 967149 w 1925725"/>
              <a:gd name="connsiteY464" fmla="*/ 1014650 h 3525891"/>
              <a:gd name="connsiteX465" fmla="*/ 988367 w 1925725"/>
              <a:gd name="connsiteY465" fmla="*/ 1041930 h 3525891"/>
              <a:gd name="connsiteX466" fmla="*/ 997081 w 1925725"/>
              <a:gd name="connsiteY466" fmla="*/ 1031700 h 3525891"/>
              <a:gd name="connsiteX467" fmla="*/ 984199 w 1925725"/>
              <a:gd name="connsiteY467" fmla="*/ 987750 h 3525891"/>
              <a:gd name="connsiteX468" fmla="*/ 1010342 w 1925725"/>
              <a:gd name="connsiteY468" fmla="*/ 1014272 h 3525891"/>
              <a:gd name="connsiteX469" fmla="*/ 1019056 w 1925725"/>
              <a:gd name="connsiteY469" fmla="*/ 1004042 h 3525891"/>
              <a:gd name="connsiteX470" fmla="*/ 1012236 w 1925725"/>
              <a:gd name="connsiteY470" fmla="*/ 915004 h 3525891"/>
              <a:gd name="connsiteX471" fmla="*/ 1043305 w 1925725"/>
              <a:gd name="connsiteY471" fmla="*/ 969184 h 3525891"/>
              <a:gd name="connsiteX472" fmla="*/ 1049367 w 1925725"/>
              <a:gd name="connsiteY472" fmla="*/ 948725 h 3525891"/>
              <a:gd name="connsiteX473" fmla="*/ 1060354 w 1925725"/>
              <a:gd name="connsiteY473" fmla="*/ 924097 h 3525891"/>
              <a:gd name="connsiteX474" fmla="*/ 1084603 w 1925725"/>
              <a:gd name="connsiteY474" fmla="*/ 908184 h 3525891"/>
              <a:gd name="connsiteX475" fmla="*/ 1058460 w 1925725"/>
              <a:gd name="connsiteY475" fmla="*/ 959712 h 3525891"/>
              <a:gd name="connsiteX476" fmla="*/ 1053156 w 1925725"/>
              <a:gd name="connsiteY476" fmla="*/ 963501 h 3525891"/>
              <a:gd name="connsiteX477" fmla="*/ 993292 w 1925725"/>
              <a:gd name="connsiteY477" fmla="*/ 1052160 h 3525891"/>
              <a:gd name="connsiteX478" fmla="*/ 1020572 w 1925725"/>
              <a:gd name="connsiteY478" fmla="*/ 1032837 h 3525891"/>
              <a:gd name="connsiteX479" fmla="*/ 1043684 w 1925725"/>
              <a:gd name="connsiteY479" fmla="*/ 1024880 h 3525891"/>
              <a:gd name="connsiteX480" fmla="*/ 1091044 w 1925725"/>
              <a:gd name="connsiteY480" fmla="*/ 1047992 h 3525891"/>
              <a:gd name="connsiteX481" fmla="*/ 1015646 w 1925725"/>
              <a:gd name="connsiteY481" fmla="*/ 1049508 h 3525891"/>
              <a:gd name="connsiteX482" fmla="*/ 1000112 w 1925725"/>
              <a:gd name="connsiteY482" fmla="*/ 1093837 h 3525891"/>
              <a:gd name="connsiteX483" fmla="*/ 1009584 w 1925725"/>
              <a:gd name="connsiteY483" fmla="*/ 1097626 h 3525891"/>
              <a:gd name="connsiteX484" fmla="*/ 1141814 w 1925725"/>
              <a:gd name="connsiteY484" fmla="*/ 1063526 h 3525891"/>
              <a:gd name="connsiteX485" fmla="*/ 1155833 w 1925725"/>
              <a:gd name="connsiteY485" fmla="*/ 1042309 h 3525891"/>
              <a:gd name="connsiteX486" fmla="*/ 1174020 w 1925725"/>
              <a:gd name="connsiteY486" fmla="*/ 1011619 h 3525891"/>
              <a:gd name="connsiteX487" fmla="*/ 1177808 w 1925725"/>
              <a:gd name="connsiteY487" fmla="*/ 1043067 h 3525891"/>
              <a:gd name="connsiteX488" fmla="*/ 1199405 w 1925725"/>
              <a:gd name="connsiteY488" fmla="*/ 1049129 h 3525891"/>
              <a:gd name="connsiteX489" fmla="*/ 1179703 w 1925725"/>
              <a:gd name="connsiteY489" fmla="*/ 1067694 h 3525891"/>
              <a:gd name="connsiteX490" fmla="*/ 1204330 w 1925725"/>
              <a:gd name="connsiteY490" fmla="*/ 1065800 h 3525891"/>
              <a:gd name="connsiteX491" fmla="*/ 1299051 w 1925725"/>
              <a:gd name="connsiteY491" fmla="*/ 1013135 h 3525891"/>
              <a:gd name="connsiteX492" fmla="*/ 1310418 w 1925725"/>
              <a:gd name="connsiteY492" fmla="*/ 980930 h 3525891"/>
              <a:gd name="connsiteX493" fmla="*/ 1246386 w 1925725"/>
              <a:gd name="connsiteY493" fmla="*/ 953650 h 3525891"/>
              <a:gd name="connsiteX494" fmla="*/ 1307008 w 1925725"/>
              <a:gd name="connsiteY494" fmla="*/ 943420 h 3525891"/>
              <a:gd name="connsiteX495" fmla="*/ 1297915 w 1925725"/>
              <a:gd name="connsiteY495" fmla="*/ 906669 h 3525891"/>
              <a:gd name="connsiteX496" fmla="*/ 1249038 w 1925725"/>
              <a:gd name="connsiteY496" fmla="*/ 915762 h 3525891"/>
              <a:gd name="connsiteX497" fmla="*/ 1202815 w 1925725"/>
              <a:gd name="connsiteY497" fmla="*/ 875600 h 3525891"/>
              <a:gd name="connsiteX498" fmla="*/ 1274424 w 1925725"/>
              <a:gd name="connsiteY498" fmla="*/ 860824 h 3525891"/>
              <a:gd name="connsiteX499" fmla="*/ 1255101 w 1925725"/>
              <a:gd name="connsiteY499" fmla="*/ 840364 h 3525891"/>
              <a:gd name="connsiteX500" fmla="*/ 1238809 w 1925725"/>
              <a:gd name="connsiteY500" fmla="*/ 815358 h 3525891"/>
              <a:gd name="connsiteX501" fmla="*/ 1238809 w 1925725"/>
              <a:gd name="connsiteY501" fmla="*/ 797550 h 3525891"/>
              <a:gd name="connsiteX502" fmla="*/ 1269498 w 1925725"/>
              <a:gd name="connsiteY502" fmla="*/ 832786 h 3525891"/>
              <a:gd name="connsiteX503" fmla="*/ 1272150 w 1925725"/>
              <a:gd name="connsiteY503" fmla="*/ 842637 h 3525891"/>
              <a:gd name="connsiteX504" fmla="*/ 1296399 w 1925725"/>
              <a:gd name="connsiteY504" fmla="*/ 872948 h 3525891"/>
              <a:gd name="connsiteX505" fmla="*/ 1306250 w 1925725"/>
              <a:gd name="connsiteY505" fmla="*/ 879768 h 3525891"/>
              <a:gd name="connsiteX506" fmla="*/ 1304734 w 1925725"/>
              <a:gd name="connsiteY506" fmla="*/ 869159 h 3525891"/>
              <a:gd name="connsiteX507" fmla="*/ 1296399 w 1925725"/>
              <a:gd name="connsiteY507" fmla="*/ 828997 h 3525891"/>
              <a:gd name="connsiteX508" fmla="*/ 1318374 w 1925725"/>
              <a:gd name="connsiteY508" fmla="*/ 847184 h 3525891"/>
              <a:gd name="connsiteX509" fmla="*/ 1327846 w 1925725"/>
              <a:gd name="connsiteY509" fmla="*/ 804749 h 3525891"/>
              <a:gd name="connsiteX510" fmla="*/ 1335803 w 1925725"/>
              <a:gd name="connsiteY510" fmla="*/ 782774 h 3525891"/>
              <a:gd name="connsiteX511" fmla="*/ 1376343 w 1925725"/>
              <a:gd name="connsiteY511" fmla="*/ 755115 h 3525891"/>
              <a:gd name="connsiteX512" fmla="*/ 1336182 w 1925725"/>
              <a:gd name="connsiteY512" fmla="*/ 819904 h 3525891"/>
              <a:gd name="connsiteX513" fmla="*/ 1330877 w 1925725"/>
              <a:gd name="connsiteY513" fmla="*/ 834681 h 3525891"/>
              <a:gd name="connsiteX514" fmla="*/ 1361567 w 1925725"/>
              <a:gd name="connsiteY514" fmla="*/ 836196 h 3525891"/>
              <a:gd name="connsiteX515" fmla="*/ 1324058 w 1925725"/>
              <a:gd name="connsiteY515" fmla="*/ 855898 h 3525891"/>
              <a:gd name="connsiteX516" fmla="*/ 1313070 w 1925725"/>
              <a:gd name="connsiteY516" fmla="*/ 911215 h 3525891"/>
              <a:gd name="connsiteX517" fmla="*/ 1372176 w 1925725"/>
              <a:gd name="connsiteY517" fmla="*/ 888482 h 3525891"/>
              <a:gd name="connsiteX518" fmla="*/ 1318374 w 1925725"/>
              <a:gd name="connsiteY518" fmla="*/ 943799 h 3525891"/>
              <a:gd name="connsiteX519" fmla="*/ 1322542 w 1925725"/>
              <a:gd name="connsiteY519" fmla="*/ 993054 h 3525891"/>
              <a:gd name="connsiteX520" fmla="*/ 1327089 w 1925725"/>
              <a:gd name="connsiteY520" fmla="*/ 992296 h 3525891"/>
              <a:gd name="connsiteX521" fmla="*/ 1490009 w 1925725"/>
              <a:gd name="connsiteY521" fmla="*/ 803991 h 3525891"/>
              <a:gd name="connsiteX522" fmla="*/ 1490766 w 1925725"/>
              <a:gd name="connsiteY522" fmla="*/ 787699 h 3525891"/>
              <a:gd name="connsiteX523" fmla="*/ 1442269 w 1925725"/>
              <a:gd name="connsiteY523" fmla="*/ 677823 h 3525891"/>
              <a:gd name="connsiteX524" fmla="*/ 1433934 w 1925725"/>
              <a:gd name="connsiteY524" fmla="*/ 665320 h 3525891"/>
              <a:gd name="connsiteX525" fmla="*/ 1421809 w 1925725"/>
              <a:gd name="connsiteY525" fmla="*/ 684643 h 3525891"/>
              <a:gd name="connsiteX526" fmla="*/ 1404002 w 1925725"/>
              <a:gd name="connsiteY526" fmla="*/ 696388 h 3525891"/>
              <a:gd name="connsiteX527" fmla="*/ 1400971 w 1925725"/>
              <a:gd name="connsiteY527" fmla="*/ 694494 h 3525891"/>
              <a:gd name="connsiteX528" fmla="*/ 1405896 w 1925725"/>
              <a:gd name="connsiteY528" fmla="*/ 666835 h 3525891"/>
              <a:gd name="connsiteX529" fmla="*/ 1391499 w 1925725"/>
              <a:gd name="connsiteY529" fmla="*/ 672140 h 3525891"/>
              <a:gd name="connsiteX530" fmla="*/ 1343759 w 1925725"/>
              <a:gd name="connsiteY530" fmla="*/ 695252 h 3525891"/>
              <a:gd name="connsiteX531" fmla="*/ 1360430 w 1925725"/>
              <a:gd name="connsiteY531" fmla="*/ 658879 h 3525891"/>
              <a:gd name="connsiteX532" fmla="*/ 1319890 w 1925725"/>
              <a:gd name="connsiteY532" fmla="*/ 638419 h 3525891"/>
              <a:gd name="connsiteX533" fmla="*/ 1275182 w 1925725"/>
              <a:gd name="connsiteY533" fmla="*/ 627431 h 3525891"/>
              <a:gd name="connsiteX534" fmla="*/ 1258889 w 1925725"/>
              <a:gd name="connsiteY534" fmla="*/ 566431 h 3525891"/>
              <a:gd name="connsiteX535" fmla="*/ 1324436 w 1925725"/>
              <a:gd name="connsiteY535" fmla="*/ 599394 h 3525891"/>
              <a:gd name="connsiteX536" fmla="*/ 1329741 w 1925725"/>
              <a:gd name="connsiteY536" fmla="*/ 629326 h 3525891"/>
              <a:gd name="connsiteX537" fmla="*/ 1324815 w 1925725"/>
              <a:gd name="connsiteY537" fmla="*/ 631220 h 3525891"/>
              <a:gd name="connsiteX538" fmla="*/ 1341107 w 1925725"/>
              <a:gd name="connsiteY538" fmla="*/ 640313 h 3525891"/>
              <a:gd name="connsiteX539" fmla="*/ 1343759 w 1925725"/>
              <a:gd name="connsiteY539" fmla="*/ 615686 h 3525891"/>
              <a:gd name="connsiteX540" fmla="*/ 1347927 w 1925725"/>
              <a:gd name="connsiteY540" fmla="*/ 613792 h 3525891"/>
              <a:gd name="connsiteX541" fmla="*/ 1370281 w 1925725"/>
              <a:gd name="connsiteY541" fmla="*/ 643723 h 3525891"/>
              <a:gd name="connsiteX542" fmla="*/ 1367250 w 1925725"/>
              <a:gd name="connsiteY542" fmla="*/ 647133 h 3525891"/>
              <a:gd name="connsiteX543" fmla="*/ 1385437 w 1925725"/>
              <a:gd name="connsiteY543" fmla="*/ 648649 h 3525891"/>
              <a:gd name="connsiteX544" fmla="*/ 1378996 w 1925725"/>
              <a:gd name="connsiteY544" fmla="*/ 617959 h 3525891"/>
              <a:gd name="connsiteX545" fmla="*/ 1417263 w 1925725"/>
              <a:gd name="connsiteY545" fmla="*/ 649407 h 3525891"/>
              <a:gd name="connsiteX546" fmla="*/ 1431282 w 1925725"/>
              <a:gd name="connsiteY546" fmla="*/ 648649 h 3525891"/>
              <a:gd name="connsiteX547" fmla="*/ 1415747 w 1925725"/>
              <a:gd name="connsiteY547" fmla="*/ 600909 h 3525891"/>
              <a:gd name="connsiteX548" fmla="*/ 1346791 w 1925725"/>
              <a:gd name="connsiteY548" fmla="*/ 581208 h 3525891"/>
              <a:gd name="connsiteX549" fmla="*/ 1396045 w 1925725"/>
              <a:gd name="connsiteY549" fmla="*/ 568326 h 3525891"/>
              <a:gd name="connsiteX550" fmla="*/ 1384679 w 1925725"/>
              <a:gd name="connsiteY550" fmla="*/ 554686 h 3525891"/>
              <a:gd name="connsiteX551" fmla="*/ 1288442 w 1925725"/>
              <a:gd name="connsiteY551" fmla="*/ 535742 h 3525891"/>
              <a:gd name="connsiteX552" fmla="*/ 1313828 w 1925725"/>
              <a:gd name="connsiteY552" fmla="*/ 525891 h 3525891"/>
              <a:gd name="connsiteX553" fmla="*/ 1341486 w 1925725"/>
              <a:gd name="connsiteY553" fmla="*/ 518692 h 3525891"/>
              <a:gd name="connsiteX554" fmla="*/ 1305871 w 1925725"/>
              <a:gd name="connsiteY554" fmla="*/ 508083 h 3525891"/>
              <a:gd name="connsiteX555" fmla="*/ 1283138 w 1925725"/>
              <a:gd name="connsiteY555" fmla="*/ 500126 h 3525891"/>
              <a:gd name="connsiteX556" fmla="*/ 1261163 w 1925725"/>
              <a:gd name="connsiteY556" fmla="*/ 457691 h 3525891"/>
              <a:gd name="connsiteX557" fmla="*/ 1316859 w 1925725"/>
              <a:gd name="connsiteY557" fmla="*/ 478909 h 3525891"/>
              <a:gd name="connsiteX558" fmla="*/ 1332393 w 1925725"/>
              <a:gd name="connsiteY558" fmla="*/ 414499 h 3525891"/>
              <a:gd name="connsiteX559" fmla="*/ 1373312 w 1925725"/>
              <a:gd name="connsiteY559" fmla="*/ 472847 h 3525891"/>
              <a:gd name="connsiteX560" fmla="*/ 1354368 w 1925725"/>
              <a:gd name="connsiteY560" fmla="*/ 514145 h 3525891"/>
              <a:gd name="connsiteX561" fmla="*/ 1385437 w 1925725"/>
              <a:gd name="connsiteY561" fmla="*/ 537257 h 3525891"/>
              <a:gd name="connsiteX562" fmla="*/ 1406654 w 1925725"/>
              <a:gd name="connsiteY562" fmla="*/ 489139 h 3525891"/>
              <a:gd name="connsiteX563" fmla="*/ 1415369 w 1925725"/>
              <a:gd name="connsiteY563" fmla="*/ 568704 h 3525891"/>
              <a:gd name="connsiteX564" fmla="*/ 1424841 w 1925725"/>
              <a:gd name="connsiteY564" fmla="*/ 587649 h 3525891"/>
              <a:gd name="connsiteX565" fmla="*/ 1457803 w 1925725"/>
              <a:gd name="connsiteY565" fmla="*/ 550897 h 3525891"/>
              <a:gd name="connsiteX566" fmla="*/ 1439996 w 1925725"/>
              <a:gd name="connsiteY566" fmla="*/ 630841 h 3525891"/>
              <a:gd name="connsiteX567" fmla="*/ 1504027 w 1925725"/>
              <a:gd name="connsiteY567" fmla="*/ 771407 h 3525891"/>
              <a:gd name="connsiteX568" fmla="*/ 1528276 w 1925725"/>
              <a:gd name="connsiteY568" fmla="*/ 551655 h 3525891"/>
              <a:gd name="connsiteX569" fmla="*/ 1445300 w 1925725"/>
              <a:gd name="connsiteY569" fmla="*/ 492549 h 3525891"/>
              <a:gd name="connsiteX570" fmla="*/ 1531307 w 1925725"/>
              <a:gd name="connsiteY570" fmla="*/ 514903 h 3525891"/>
              <a:gd name="connsiteX571" fmla="*/ 1533580 w 1925725"/>
              <a:gd name="connsiteY571" fmla="*/ 502400 h 3525891"/>
              <a:gd name="connsiteX572" fmla="*/ 1493418 w 1925725"/>
              <a:gd name="connsiteY572" fmla="*/ 437990 h 3525891"/>
              <a:gd name="connsiteX573" fmla="*/ 1509332 w 1925725"/>
              <a:gd name="connsiteY573" fmla="*/ 442915 h 3525891"/>
              <a:gd name="connsiteX574" fmla="*/ 1482431 w 1925725"/>
              <a:gd name="connsiteY574" fmla="*/ 364486 h 3525891"/>
              <a:gd name="connsiteX575" fmla="*/ 1548736 w 1925725"/>
              <a:gd name="connsiteY575" fmla="*/ 408437 h 3525891"/>
              <a:gd name="connsiteX576" fmla="*/ 1559723 w 1925725"/>
              <a:gd name="connsiteY576" fmla="*/ 384567 h 3525891"/>
              <a:gd name="connsiteX577" fmla="*/ 1519183 w 1925725"/>
              <a:gd name="connsiteY577" fmla="*/ 336828 h 3525891"/>
              <a:gd name="connsiteX578" fmla="*/ 1529412 w 1925725"/>
              <a:gd name="connsiteY578" fmla="*/ 273933 h 3525891"/>
              <a:gd name="connsiteX579" fmla="*/ 1581698 w 1925725"/>
              <a:gd name="connsiteY579" fmla="*/ 374337 h 3525891"/>
              <a:gd name="connsiteX580" fmla="*/ 1607084 w 1925725"/>
              <a:gd name="connsiteY580" fmla="*/ 364107 h 3525891"/>
              <a:gd name="connsiteX581" fmla="*/ 1551767 w 1925725"/>
              <a:gd name="connsiteY581" fmla="*/ 449356 h 3525891"/>
              <a:gd name="connsiteX582" fmla="*/ 1540400 w 1925725"/>
              <a:gd name="connsiteY582" fmla="*/ 589543 h 3525891"/>
              <a:gd name="connsiteX583" fmla="*/ 1544189 w 1925725"/>
              <a:gd name="connsiteY583" fmla="*/ 592195 h 3525891"/>
              <a:gd name="connsiteX584" fmla="*/ 1572984 w 1925725"/>
              <a:gd name="connsiteY584" fmla="*/ 566431 h 3525891"/>
              <a:gd name="connsiteX585" fmla="*/ 1566164 w 1925725"/>
              <a:gd name="connsiteY585" fmla="*/ 481561 h 3525891"/>
              <a:gd name="connsiteX586" fmla="*/ 1596475 w 1925725"/>
              <a:gd name="connsiteY586" fmla="*/ 525512 h 3525891"/>
              <a:gd name="connsiteX587" fmla="*/ 1618450 w 1925725"/>
              <a:gd name="connsiteY587" fmla="*/ 505810 h 3525891"/>
              <a:gd name="connsiteX588" fmla="*/ 1602916 w 1925725"/>
              <a:gd name="connsiteY588" fmla="*/ 467164 h 3525891"/>
              <a:gd name="connsiteX589" fmla="*/ 1636637 w 1925725"/>
              <a:gd name="connsiteY589" fmla="*/ 408437 h 3525891"/>
              <a:gd name="connsiteX590" fmla="*/ 1654444 w 1925725"/>
              <a:gd name="connsiteY590" fmla="*/ 457313 h 3525891"/>
              <a:gd name="connsiteX591" fmla="*/ 1694985 w 1925725"/>
              <a:gd name="connsiteY591" fmla="*/ 439884 h 3525891"/>
              <a:gd name="connsiteX592" fmla="*/ 1677177 w 1925725"/>
              <a:gd name="connsiteY592" fmla="*/ 491412 h 3525891"/>
              <a:gd name="connsiteX593" fmla="*/ 1658233 w 1925725"/>
              <a:gd name="connsiteY593" fmla="*/ 500505 h 3525891"/>
              <a:gd name="connsiteX594" fmla="*/ 1640047 w 1925725"/>
              <a:gd name="connsiteY594" fmla="*/ 507325 h 3525891"/>
              <a:gd name="connsiteX595" fmla="*/ 1695364 w 1925725"/>
              <a:gd name="connsiteY595" fmla="*/ 522859 h 3525891"/>
              <a:gd name="connsiteX596" fmla="*/ 1598748 w 1925725"/>
              <a:gd name="connsiteY596" fmla="*/ 546350 h 3525891"/>
              <a:gd name="connsiteX597" fmla="*/ 1582456 w 1925725"/>
              <a:gd name="connsiteY597" fmla="*/ 567947 h 3525891"/>
              <a:gd name="connsiteX598" fmla="*/ 1618071 w 1925725"/>
              <a:gd name="connsiteY598" fmla="*/ 586512 h 3525891"/>
              <a:gd name="connsiteX599" fmla="*/ 1564270 w 1925725"/>
              <a:gd name="connsiteY599" fmla="*/ 592574 h 3525891"/>
              <a:gd name="connsiteX600" fmla="*/ 1546841 w 1925725"/>
              <a:gd name="connsiteY600" fmla="*/ 660394 h 3525891"/>
              <a:gd name="connsiteX601" fmla="*/ 1557450 w 1925725"/>
              <a:gd name="connsiteY601" fmla="*/ 656227 h 3525891"/>
              <a:gd name="connsiteX602" fmla="*/ 1630574 w 1925725"/>
              <a:gd name="connsiteY602" fmla="*/ 620233 h 3525891"/>
              <a:gd name="connsiteX603" fmla="*/ 1694227 w 1925725"/>
              <a:gd name="connsiteY603" fmla="*/ 557717 h 3525891"/>
              <a:gd name="connsiteX604" fmla="*/ 1746134 w 1925725"/>
              <a:gd name="connsiteY604" fmla="*/ 455418 h 3525891"/>
              <a:gd name="connsiteX605" fmla="*/ 1748786 w 1925725"/>
              <a:gd name="connsiteY605" fmla="*/ 445188 h 3525891"/>
              <a:gd name="connsiteX606" fmla="*/ 1743103 w 1925725"/>
              <a:gd name="connsiteY606" fmla="*/ 407300 h 3525891"/>
              <a:gd name="connsiteX607" fmla="*/ 1690817 w 1925725"/>
              <a:gd name="connsiteY607" fmla="*/ 367517 h 3525891"/>
              <a:gd name="connsiteX608" fmla="*/ 1738556 w 1925725"/>
              <a:gd name="connsiteY608" fmla="*/ 374716 h 3525891"/>
              <a:gd name="connsiteX609" fmla="*/ 1736662 w 1925725"/>
              <a:gd name="connsiteY609" fmla="*/ 361834 h 3525891"/>
              <a:gd name="connsiteX610" fmla="*/ 1713171 w 1925725"/>
              <a:gd name="connsiteY610" fmla="*/ 364865 h 3525891"/>
              <a:gd name="connsiteX611" fmla="*/ 1692332 w 1925725"/>
              <a:gd name="connsiteY611" fmla="*/ 352741 h 3525891"/>
              <a:gd name="connsiteX612" fmla="*/ 1673388 w 1925725"/>
              <a:gd name="connsiteY612" fmla="*/ 281132 h 3525891"/>
              <a:gd name="connsiteX613" fmla="*/ 1732494 w 1925725"/>
              <a:gd name="connsiteY613" fmla="*/ 315989 h 3525891"/>
              <a:gd name="connsiteX614" fmla="*/ 1721885 w 1925725"/>
              <a:gd name="connsiteY614" fmla="*/ 298560 h 3525891"/>
              <a:gd name="connsiteX615" fmla="*/ 1687028 w 1925725"/>
              <a:gd name="connsiteY615" fmla="*/ 269007 h 3525891"/>
              <a:gd name="connsiteX616" fmla="*/ 1676419 w 1925725"/>
              <a:gd name="connsiteY616" fmla="*/ 259156 h 3525891"/>
              <a:gd name="connsiteX617" fmla="*/ 1672252 w 1925725"/>
              <a:gd name="connsiteY617" fmla="*/ 204218 h 3525891"/>
              <a:gd name="connsiteX618" fmla="*/ 1707109 w 1925725"/>
              <a:gd name="connsiteY618" fmla="*/ 268629 h 3525891"/>
              <a:gd name="connsiteX619" fmla="*/ 1729084 w 1925725"/>
              <a:gd name="connsiteY619" fmla="*/ 288709 h 3525891"/>
              <a:gd name="connsiteX620" fmla="*/ 1733252 w 1925725"/>
              <a:gd name="connsiteY620" fmla="*/ 234529 h 3525891"/>
              <a:gd name="connsiteX621" fmla="*/ 1730979 w 1925725"/>
              <a:gd name="connsiteY621" fmla="*/ 228467 h 3525891"/>
              <a:gd name="connsiteX622" fmla="*/ 1730600 w 1925725"/>
              <a:gd name="connsiteY622" fmla="*/ 192852 h 3525891"/>
              <a:gd name="connsiteX623" fmla="*/ 1757879 w 1925725"/>
              <a:gd name="connsiteY623" fmla="*/ 161404 h 3525891"/>
              <a:gd name="connsiteX624" fmla="*/ 1763942 w 1925725"/>
              <a:gd name="connsiteY624" fmla="*/ 163678 h 3525891"/>
              <a:gd name="connsiteX625" fmla="*/ 1763184 w 1925725"/>
              <a:gd name="connsiteY625" fmla="*/ 211038 h 3525891"/>
              <a:gd name="connsiteX626" fmla="*/ 1746134 w 1925725"/>
              <a:gd name="connsiteY626" fmla="*/ 230740 h 3525891"/>
              <a:gd name="connsiteX627" fmla="*/ 1735904 w 1925725"/>
              <a:gd name="connsiteY627" fmla="*/ 240212 h 3525891"/>
              <a:gd name="connsiteX628" fmla="*/ 1782507 w 1925725"/>
              <a:gd name="connsiteY628" fmla="*/ 234529 h 3525891"/>
              <a:gd name="connsiteX629" fmla="*/ 1736662 w 1925725"/>
              <a:gd name="connsiteY629" fmla="*/ 265219 h 3525891"/>
              <a:gd name="connsiteX630" fmla="*/ 1736662 w 1925725"/>
              <a:gd name="connsiteY630" fmla="*/ 294014 h 3525891"/>
              <a:gd name="connsiteX631" fmla="*/ 1770761 w 1925725"/>
              <a:gd name="connsiteY631" fmla="*/ 273175 h 3525891"/>
              <a:gd name="connsiteX632" fmla="*/ 1810923 w 1925725"/>
              <a:gd name="connsiteY632" fmla="*/ 263703 h 3525891"/>
              <a:gd name="connsiteX633" fmla="*/ 1807513 w 1925725"/>
              <a:gd name="connsiteY633" fmla="*/ 277343 h 3525891"/>
              <a:gd name="connsiteX634" fmla="*/ 1812060 w 1925725"/>
              <a:gd name="connsiteY634" fmla="*/ 340238 h 3525891"/>
              <a:gd name="connsiteX635" fmla="*/ 1826457 w 1925725"/>
              <a:gd name="connsiteY635" fmla="*/ 309548 h 3525891"/>
              <a:gd name="connsiteX636" fmla="*/ 1837824 w 1925725"/>
              <a:gd name="connsiteY636" fmla="*/ 287573 h 3525891"/>
              <a:gd name="connsiteX637" fmla="*/ 1876470 w 1925725"/>
              <a:gd name="connsiteY637" fmla="*/ 265597 h 3525891"/>
              <a:gd name="connsiteX638" fmla="*/ 1881774 w 1925725"/>
              <a:gd name="connsiteY638" fmla="*/ 270144 h 3525891"/>
              <a:gd name="connsiteX639" fmla="*/ 1865861 w 1925725"/>
              <a:gd name="connsiteY639" fmla="*/ 312958 h 3525891"/>
              <a:gd name="connsiteX640" fmla="*/ 1828731 w 1925725"/>
              <a:gd name="connsiteY640" fmla="*/ 328871 h 3525891"/>
              <a:gd name="connsiteX641" fmla="*/ 1871166 w 1925725"/>
              <a:gd name="connsiteY641" fmla="*/ 345542 h 3525891"/>
              <a:gd name="connsiteX642" fmla="*/ 1812818 w 1925725"/>
              <a:gd name="connsiteY642" fmla="*/ 347436 h 3525891"/>
              <a:gd name="connsiteX643" fmla="*/ 1764699 w 1925725"/>
              <a:gd name="connsiteY643" fmla="*/ 443294 h 3525891"/>
              <a:gd name="connsiteX644" fmla="*/ 1790084 w 1925725"/>
              <a:gd name="connsiteY644" fmla="*/ 411089 h 3525891"/>
              <a:gd name="connsiteX645" fmla="*/ 1795010 w 1925725"/>
              <a:gd name="connsiteY645" fmla="*/ 412225 h 3525891"/>
              <a:gd name="connsiteX646" fmla="*/ 1804103 w 1925725"/>
              <a:gd name="connsiteY646" fmla="*/ 464132 h 3525891"/>
              <a:gd name="connsiteX647" fmla="*/ 1827973 w 1925725"/>
              <a:gd name="connsiteY647" fmla="*/ 437611 h 3525891"/>
              <a:gd name="connsiteX648" fmla="*/ 1829488 w 1925725"/>
              <a:gd name="connsiteY648" fmla="*/ 432685 h 3525891"/>
              <a:gd name="connsiteX649" fmla="*/ 1829867 w 1925725"/>
              <a:gd name="connsiteY649" fmla="*/ 404269 h 3525891"/>
              <a:gd name="connsiteX650" fmla="*/ 1856389 w 1925725"/>
              <a:gd name="connsiteY650" fmla="*/ 375095 h 3525891"/>
              <a:gd name="connsiteX651" fmla="*/ 1838582 w 1925725"/>
              <a:gd name="connsiteY651" fmla="*/ 439126 h 3525891"/>
              <a:gd name="connsiteX652" fmla="*/ 1860557 w 1925725"/>
              <a:gd name="connsiteY652" fmla="*/ 442157 h 3525891"/>
              <a:gd name="connsiteX653" fmla="*/ 1811681 w 1925725"/>
              <a:gd name="connsiteY653" fmla="*/ 467164 h 3525891"/>
              <a:gd name="connsiteX654" fmla="*/ 1788569 w 1925725"/>
              <a:gd name="connsiteY654" fmla="*/ 491791 h 3525891"/>
              <a:gd name="connsiteX655" fmla="*/ 1801072 w 1925725"/>
              <a:gd name="connsiteY655" fmla="*/ 497095 h 3525891"/>
              <a:gd name="connsiteX656" fmla="*/ 1868892 w 1925725"/>
              <a:gd name="connsiteY656" fmla="*/ 479667 h 3525891"/>
              <a:gd name="connsiteX657" fmla="*/ 1874197 w 1925725"/>
              <a:gd name="connsiteY657" fmla="*/ 469816 h 3525891"/>
              <a:gd name="connsiteX658" fmla="*/ 1890489 w 1925725"/>
              <a:gd name="connsiteY658" fmla="*/ 434958 h 3525891"/>
              <a:gd name="connsiteX659" fmla="*/ 1925725 w 1925725"/>
              <a:gd name="connsiteY659" fmla="*/ 422076 h 3525891"/>
              <a:gd name="connsiteX660" fmla="*/ 1925725 w 1925725"/>
              <a:gd name="connsiteY660" fmla="*/ 435716 h 3525891"/>
              <a:gd name="connsiteX661" fmla="*/ 1916253 w 1925725"/>
              <a:gd name="connsiteY661" fmla="*/ 464132 h 3525891"/>
              <a:gd name="connsiteX662" fmla="*/ 1888594 w 1925725"/>
              <a:gd name="connsiteY662" fmla="*/ 483456 h 3525891"/>
              <a:gd name="connsiteX663" fmla="*/ 1870029 w 1925725"/>
              <a:gd name="connsiteY663" fmla="*/ 490275 h 3525891"/>
              <a:gd name="connsiteX664" fmla="*/ 1900340 w 1925725"/>
              <a:gd name="connsiteY664" fmla="*/ 509599 h 3525891"/>
              <a:gd name="connsiteX665" fmla="*/ 1866240 w 1925725"/>
              <a:gd name="connsiteY665" fmla="*/ 519449 h 3525891"/>
              <a:gd name="connsiteX666" fmla="*/ 1845780 w 1925725"/>
              <a:gd name="connsiteY666" fmla="*/ 511493 h 3525891"/>
              <a:gd name="connsiteX667" fmla="*/ 1835172 w 1925725"/>
              <a:gd name="connsiteY667" fmla="*/ 505052 h 3525891"/>
              <a:gd name="connsiteX668" fmla="*/ 1859799 w 1925725"/>
              <a:gd name="connsiteY668" fmla="*/ 553170 h 3525891"/>
              <a:gd name="connsiteX669" fmla="*/ 1800693 w 1925725"/>
              <a:gd name="connsiteY669" fmla="*/ 513766 h 3525891"/>
              <a:gd name="connsiteX670" fmla="*/ 1754848 w 1925725"/>
              <a:gd name="connsiteY670" fmla="*/ 517555 h 3525891"/>
              <a:gd name="connsiteX671" fmla="*/ 1700668 w 1925725"/>
              <a:gd name="connsiteY671" fmla="*/ 585375 h 3525891"/>
              <a:gd name="connsiteX672" fmla="*/ 1646109 w 1925725"/>
              <a:gd name="connsiteY672" fmla="*/ 638419 h 3525891"/>
              <a:gd name="connsiteX673" fmla="*/ 1567680 w 1925725"/>
              <a:gd name="connsiteY673" fmla="*/ 678581 h 3525891"/>
              <a:gd name="connsiteX674" fmla="*/ 1545704 w 1925725"/>
              <a:gd name="connsiteY674" fmla="*/ 712680 h 3525891"/>
              <a:gd name="connsiteX675" fmla="*/ 1484704 w 1925725"/>
              <a:gd name="connsiteY675" fmla="*/ 862718 h 3525891"/>
              <a:gd name="connsiteX676" fmla="*/ 1472959 w 1925725"/>
              <a:gd name="connsiteY676" fmla="*/ 879768 h 3525891"/>
              <a:gd name="connsiteX677" fmla="*/ 1470685 w 1925725"/>
              <a:gd name="connsiteY677" fmla="*/ 886588 h 3525891"/>
              <a:gd name="connsiteX678" fmla="*/ 1508953 w 1925725"/>
              <a:gd name="connsiteY678" fmla="*/ 878252 h 3525891"/>
              <a:gd name="connsiteX679" fmla="*/ 1643078 w 1925725"/>
              <a:gd name="connsiteY679" fmla="*/ 781637 h 3525891"/>
              <a:gd name="connsiteX680" fmla="*/ 1614661 w 1925725"/>
              <a:gd name="connsiteY680" fmla="*/ 756252 h 3525891"/>
              <a:gd name="connsiteX681" fmla="*/ 1617313 w 1925725"/>
              <a:gd name="connsiteY681" fmla="*/ 696009 h 3525891"/>
              <a:gd name="connsiteX682" fmla="*/ 1664295 w 1925725"/>
              <a:gd name="connsiteY682" fmla="*/ 753600 h 3525891"/>
              <a:gd name="connsiteX683" fmla="*/ 1676419 w 1925725"/>
              <a:gd name="connsiteY683" fmla="*/ 733898 h 3525891"/>
              <a:gd name="connsiteX684" fmla="*/ 1651413 w 1925725"/>
              <a:gd name="connsiteY684" fmla="*/ 709649 h 3525891"/>
              <a:gd name="connsiteX685" fmla="*/ 1651792 w 1925725"/>
              <a:gd name="connsiteY685" fmla="*/ 656984 h 3525891"/>
              <a:gd name="connsiteX686" fmla="*/ 1692332 w 1925725"/>
              <a:gd name="connsiteY686" fmla="*/ 697525 h 3525891"/>
              <a:gd name="connsiteX687" fmla="*/ 1699152 w 1925725"/>
              <a:gd name="connsiteY687" fmla="*/ 664562 h 3525891"/>
              <a:gd name="connsiteX688" fmla="*/ 1697258 w 1925725"/>
              <a:gd name="connsiteY688" fmla="*/ 656984 h 3525891"/>
              <a:gd name="connsiteX689" fmla="*/ 1694227 w 1925725"/>
              <a:gd name="connsiteY689" fmla="*/ 611518 h 3525891"/>
              <a:gd name="connsiteX690" fmla="*/ 1712413 w 1925725"/>
              <a:gd name="connsiteY690" fmla="*/ 585375 h 3525891"/>
              <a:gd name="connsiteX691" fmla="*/ 1726053 w 1925725"/>
              <a:gd name="connsiteY691" fmla="*/ 634251 h 3525891"/>
              <a:gd name="connsiteX692" fmla="*/ 1714687 w 1925725"/>
              <a:gd name="connsiteY692" fmla="*/ 655090 h 3525891"/>
              <a:gd name="connsiteX693" fmla="*/ 1704078 w 1925725"/>
              <a:gd name="connsiteY693" fmla="*/ 670245 h 3525891"/>
              <a:gd name="connsiteX694" fmla="*/ 1748407 w 1925725"/>
              <a:gd name="connsiteY694" fmla="*/ 666835 h 3525891"/>
              <a:gd name="connsiteX695" fmla="*/ 1789706 w 1925725"/>
              <a:gd name="connsiteY695" fmla="*/ 678581 h 3525891"/>
              <a:gd name="connsiteX696" fmla="*/ 1696121 w 1925725"/>
              <a:gd name="connsiteY696" fmla="*/ 705103 h 3525891"/>
              <a:gd name="connsiteX697" fmla="*/ 1685513 w 1925725"/>
              <a:gd name="connsiteY697" fmla="*/ 728593 h 3525891"/>
              <a:gd name="connsiteX698" fmla="*/ 1707488 w 1925725"/>
              <a:gd name="connsiteY698" fmla="*/ 733898 h 3525891"/>
              <a:gd name="connsiteX699" fmla="*/ 1727948 w 1925725"/>
              <a:gd name="connsiteY699" fmla="*/ 746401 h 3525891"/>
              <a:gd name="connsiteX700" fmla="*/ 1674904 w 1925725"/>
              <a:gd name="connsiteY700" fmla="*/ 751326 h 3525891"/>
              <a:gd name="connsiteX701" fmla="*/ 1621102 w 1925725"/>
              <a:gd name="connsiteY701" fmla="*/ 837333 h 3525891"/>
              <a:gd name="connsiteX702" fmla="*/ 1663537 w 1925725"/>
              <a:gd name="connsiteY702" fmla="*/ 839606 h 3525891"/>
              <a:gd name="connsiteX703" fmla="*/ 1667705 w 1925725"/>
              <a:gd name="connsiteY703" fmla="*/ 802476 h 3525891"/>
              <a:gd name="connsiteX704" fmla="*/ 1707488 w 1925725"/>
              <a:gd name="connsiteY704" fmla="*/ 768755 h 3525891"/>
              <a:gd name="connsiteX705" fmla="*/ 1704457 w 1925725"/>
              <a:gd name="connsiteY705" fmla="*/ 823314 h 3525891"/>
              <a:gd name="connsiteX706" fmla="*/ 1734010 w 1925725"/>
              <a:gd name="connsiteY706" fmla="*/ 789215 h 3525891"/>
              <a:gd name="connsiteX707" fmla="*/ 1746892 w 1925725"/>
              <a:gd name="connsiteY707" fmla="*/ 766103 h 3525891"/>
              <a:gd name="connsiteX708" fmla="*/ 1789327 w 1925725"/>
              <a:gd name="connsiteY708" fmla="*/ 743749 h 3525891"/>
              <a:gd name="connsiteX709" fmla="*/ 1770004 w 1925725"/>
              <a:gd name="connsiteY709" fmla="*/ 800960 h 3525891"/>
              <a:gd name="connsiteX710" fmla="*/ 1751438 w 1925725"/>
              <a:gd name="connsiteY710" fmla="*/ 807780 h 3525891"/>
              <a:gd name="connsiteX711" fmla="*/ 1729084 w 1925725"/>
              <a:gd name="connsiteY711" fmla="*/ 817252 h 3525891"/>
              <a:gd name="connsiteX712" fmla="*/ 1765836 w 1925725"/>
              <a:gd name="connsiteY712" fmla="*/ 838091 h 3525891"/>
              <a:gd name="connsiteX713" fmla="*/ 1699152 w 1925725"/>
              <a:gd name="connsiteY713" fmla="*/ 835817 h 3525891"/>
              <a:gd name="connsiteX714" fmla="*/ 1677177 w 1925725"/>
              <a:gd name="connsiteY714" fmla="*/ 844153 h 3525891"/>
              <a:gd name="connsiteX715" fmla="*/ 1691575 w 1925725"/>
              <a:gd name="connsiteY715" fmla="*/ 875600 h 3525891"/>
              <a:gd name="connsiteX716" fmla="*/ 1646488 w 1925725"/>
              <a:gd name="connsiteY716" fmla="*/ 850973 h 3525891"/>
              <a:gd name="connsiteX717" fmla="*/ 1599506 w 1925725"/>
              <a:gd name="connsiteY717" fmla="*/ 848321 h 3525891"/>
              <a:gd name="connsiteX718" fmla="*/ 1590792 w 1925725"/>
              <a:gd name="connsiteY718" fmla="*/ 850215 h 3525891"/>
              <a:gd name="connsiteX719" fmla="*/ 1457425 w 1925725"/>
              <a:gd name="connsiteY719" fmla="*/ 901364 h 3525891"/>
              <a:gd name="connsiteX720" fmla="*/ 1447195 w 1925725"/>
              <a:gd name="connsiteY720" fmla="*/ 907048 h 3525891"/>
              <a:gd name="connsiteX721" fmla="*/ 1220243 w 1925725"/>
              <a:gd name="connsiteY721" fmla="*/ 1072999 h 3525891"/>
              <a:gd name="connsiteX722" fmla="*/ 1215318 w 1925725"/>
              <a:gd name="connsiteY722" fmla="*/ 1075651 h 3525891"/>
              <a:gd name="connsiteX723" fmla="*/ 1239945 w 1925725"/>
              <a:gd name="connsiteY723" fmla="*/ 1075651 h 3525891"/>
              <a:gd name="connsiteX724" fmla="*/ 1269877 w 1925725"/>
              <a:gd name="connsiteY724" fmla="*/ 1068073 h 3525891"/>
              <a:gd name="connsiteX725" fmla="*/ 1272150 w 1925725"/>
              <a:gd name="connsiteY725" fmla="*/ 1073377 h 3525891"/>
              <a:gd name="connsiteX726" fmla="*/ 1255101 w 1925725"/>
              <a:gd name="connsiteY726" fmla="*/ 1093837 h 3525891"/>
              <a:gd name="connsiteX727" fmla="*/ 1310797 w 1925725"/>
              <a:gd name="connsiteY727" fmla="*/ 1120359 h 3525891"/>
              <a:gd name="connsiteX728" fmla="*/ 1273666 w 1925725"/>
              <a:gd name="connsiteY728" fmla="*/ 1122253 h 3525891"/>
              <a:gd name="connsiteX729" fmla="*/ 1259268 w 1925725"/>
              <a:gd name="connsiteY729" fmla="*/ 1112024 h 3525891"/>
              <a:gd name="connsiteX730" fmla="*/ 1231231 w 1925725"/>
              <a:gd name="connsiteY730" fmla="*/ 1091564 h 3525891"/>
              <a:gd name="connsiteX731" fmla="*/ 1228579 w 1925725"/>
              <a:gd name="connsiteY731" fmla="*/ 1119601 h 3525891"/>
              <a:gd name="connsiteX732" fmla="*/ 1207740 w 1925725"/>
              <a:gd name="connsiteY732" fmla="*/ 1084744 h 3525891"/>
              <a:gd name="connsiteX733" fmla="*/ 1113019 w 1925725"/>
              <a:gd name="connsiteY733" fmla="*/ 1083607 h 3525891"/>
              <a:gd name="connsiteX734" fmla="*/ 1106199 w 1925725"/>
              <a:gd name="connsiteY734" fmla="*/ 1085123 h 3525891"/>
              <a:gd name="connsiteX735" fmla="*/ 1045578 w 1925725"/>
              <a:gd name="connsiteY735" fmla="*/ 1127937 h 3525891"/>
              <a:gd name="connsiteX736" fmla="*/ 1081572 w 1925725"/>
              <a:gd name="connsiteY736" fmla="*/ 1134757 h 3525891"/>
              <a:gd name="connsiteX737" fmla="*/ 1099758 w 1925725"/>
              <a:gd name="connsiteY737" fmla="*/ 1143471 h 3525891"/>
              <a:gd name="connsiteX738" fmla="*/ 1115672 w 1925725"/>
              <a:gd name="connsiteY738" fmla="*/ 1177192 h 3525891"/>
              <a:gd name="connsiteX739" fmla="*/ 1069069 w 1925725"/>
              <a:gd name="connsiteY739" fmla="*/ 1146502 h 3525891"/>
              <a:gd name="connsiteX740" fmla="*/ 1060354 w 1925725"/>
              <a:gd name="connsiteY740" fmla="*/ 1139303 h 3525891"/>
              <a:gd name="connsiteX741" fmla="*/ 1058460 w 1925725"/>
              <a:gd name="connsiteY741" fmla="*/ 1169993 h 3525891"/>
              <a:gd name="connsiteX742" fmla="*/ 1038379 w 1925725"/>
              <a:gd name="connsiteY742" fmla="*/ 1134378 h 3525891"/>
              <a:gd name="connsiteX743" fmla="*/ 954646 w 1925725"/>
              <a:gd name="connsiteY743" fmla="*/ 1138167 h 3525891"/>
              <a:gd name="connsiteX744" fmla="*/ 829235 w 1925725"/>
              <a:gd name="connsiteY744" fmla="*/ 1224552 h 3525891"/>
              <a:gd name="connsiteX745" fmla="*/ 777707 w 1925725"/>
              <a:gd name="connsiteY745" fmla="*/ 1280248 h 3525891"/>
              <a:gd name="connsiteX746" fmla="*/ 772403 w 1925725"/>
              <a:gd name="connsiteY746" fmla="*/ 1311316 h 3525891"/>
              <a:gd name="connsiteX747" fmla="*/ 797030 w 1925725"/>
              <a:gd name="connsiteY747" fmla="*/ 1394671 h 3525891"/>
              <a:gd name="connsiteX748" fmla="*/ 851211 w 1925725"/>
              <a:gd name="connsiteY748" fmla="*/ 1511367 h 3525891"/>
              <a:gd name="connsiteX749" fmla="*/ 889099 w 1925725"/>
              <a:gd name="connsiteY749" fmla="*/ 1581460 h 3525891"/>
              <a:gd name="connsiteX750" fmla="*/ 903497 w 1925725"/>
              <a:gd name="connsiteY750" fmla="*/ 1662920 h 3525891"/>
              <a:gd name="connsiteX751" fmla="*/ 906528 w 1925725"/>
              <a:gd name="connsiteY751" fmla="*/ 1756884 h 3525891"/>
              <a:gd name="connsiteX752" fmla="*/ 903118 w 1925725"/>
              <a:gd name="connsiteY752" fmla="*/ 1774312 h 3525891"/>
              <a:gd name="connsiteX753" fmla="*/ 850074 w 1925725"/>
              <a:gd name="connsiteY753" fmla="*/ 1960723 h 3525891"/>
              <a:gd name="connsiteX754" fmla="*/ 859925 w 1925725"/>
              <a:gd name="connsiteY754" fmla="*/ 2042183 h 3525891"/>
              <a:gd name="connsiteX755" fmla="*/ 867503 w 1925725"/>
              <a:gd name="connsiteY755" fmla="*/ 2106214 h 3525891"/>
              <a:gd name="connsiteX756" fmla="*/ 867124 w 1925725"/>
              <a:gd name="connsiteY756" fmla="*/ 2145997 h 3525891"/>
              <a:gd name="connsiteX757" fmla="*/ 857652 w 1925725"/>
              <a:gd name="connsiteY757" fmla="*/ 2217985 h 3525891"/>
              <a:gd name="connsiteX758" fmla="*/ 809155 w 1925725"/>
              <a:gd name="connsiteY758" fmla="*/ 2415762 h 3525891"/>
              <a:gd name="connsiteX759" fmla="*/ 768235 w 1925725"/>
              <a:gd name="connsiteY759" fmla="*/ 2569210 h 3525891"/>
              <a:gd name="connsiteX760" fmla="*/ 760657 w 1925725"/>
              <a:gd name="connsiteY760" fmla="*/ 2669614 h 3525891"/>
              <a:gd name="connsiteX761" fmla="*/ 779981 w 1925725"/>
              <a:gd name="connsiteY761" fmla="*/ 2763956 h 3525891"/>
              <a:gd name="connsiteX762" fmla="*/ 851968 w 1925725"/>
              <a:gd name="connsiteY762" fmla="*/ 2829124 h 3525891"/>
              <a:gd name="connsiteX763" fmla="*/ 1012615 w 1925725"/>
              <a:gd name="connsiteY763" fmla="*/ 2842006 h 3525891"/>
              <a:gd name="connsiteX764" fmla="*/ 1058081 w 1925725"/>
              <a:gd name="connsiteY764" fmla="*/ 2841249 h 3525891"/>
              <a:gd name="connsiteX765" fmla="*/ 1124386 w 1925725"/>
              <a:gd name="connsiteY765" fmla="*/ 2829882 h 3525891"/>
              <a:gd name="connsiteX766" fmla="*/ 1188038 w 1925725"/>
              <a:gd name="connsiteY766" fmla="*/ 2813969 h 3525891"/>
              <a:gd name="connsiteX767" fmla="*/ 1188796 w 1925725"/>
              <a:gd name="connsiteY767" fmla="*/ 2817000 h 3525891"/>
              <a:gd name="connsiteX768" fmla="*/ 1134995 w 1925725"/>
              <a:gd name="connsiteY768" fmla="*/ 2838218 h 3525891"/>
              <a:gd name="connsiteX769" fmla="*/ 1135752 w 1925725"/>
              <a:gd name="connsiteY769" fmla="*/ 2845037 h 3525891"/>
              <a:gd name="connsiteX770" fmla="*/ 1163790 w 1925725"/>
              <a:gd name="connsiteY770" fmla="*/ 2848069 h 3525891"/>
              <a:gd name="connsiteX771" fmla="*/ 1237672 w 1925725"/>
              <a:gd name="connsiteY771" fmla="*/ 2837839 h 3525891"/>
              <a:gd name="connsiteX772" fmla="*/ 1256237 w 1925725"/>
              <a:gd name="connsiteY772" fmla="*/ 2837839 h 3525891"/>
              <a:gd name="connsiteX773" fmla="*/ 1195995 w 1925725"/>
              <a:gd name="connsiteY773" fmla="*/ 2856783 h 3525891"/>
              <a:gd name="connsiteX774" fmla="*/ 1195995 w 1925725"/>
              <a:gd name="connsiteY774" fmla="*/ 2861708 h 3525891"/>
              <a:gd name="connsiteX775" fmla="*/ 1325952 w 1925725"/>
              <a:gd name="connsiteY775" fmla="*/ 2943547 h 3525891"/>
              <a:gd name="connsiteX776" fmla="*/ 1230094 w 1925725"/>
              <a:gd name="connsiteY776" fmla="*/ 2899976 h 3525891"/>
              <a:gd name="connsiteX777" fmla="*/ 1226684 w 1925725"/>
              <a:gd name="connsiteY777" fmla="*/ 2903007 h 3525891"/>
              <a:gd name="connsiteX778" fmla="*/ 1255480 w 1925725"/>
              <a:gd name="connsiteY778" fmla="*/ 2947715 h 3525891"/>
              <a:gd name="connsiteX779" fmla="*/ 1224032 w 1925725"/>
              <a:gd name="connsiteY779" fmla="*/ 2921193 h 3525891"/>
              <a:gd name="connsiteX780" fmla="*/ 1116050 w 1925725"/>
              <a:gd name="connsiteY780" fmla="*/ 2860572 h 3525891"/>
              <a:gd name="connsiteX781" fmla="*/ 1089907 w 1925725"/>
              <a:gd name="connsiteY781" fmla="*/ 2859056 h 3525891"/>
              <a:gd name="connsiteX782" fmla="*/ 1112262 w 1925725"/>
              <a:gd name="connsiteY782" fmla="*/ 2892777 h 3525891"/>
              <a:gd name="connsiteX783" fmla="*/ 1109609 w 1925725"/>
              <a:gd name="connsiteY783" fmla="*/ 2895050 h 3525891"/>
              <a:gd name="connsiteX784" fmla="*/ 1046336 w 1925725"/>
              <a:gd name="connsiteY784" fmla="*/ 2862087 h 3525891"/>
              <a:gd name="connsiteX785" fmla="*/ 965255 w 1925725"/>
              <a:gd name="connsiteY785" fmla="*/ 2864739 h 3525891"/>
              <a:gd name="connsiteX786" fmla="*/ 964118 w 1925725"/>
              <a:gd name="connsiteY786" fmla="*/ 2869286 h 3525891"/>
              <a:gd name="connsiteX787" fmla="*/ 988367 w 1925725"/>
              <a:gd name="connsiteY787" fmla="*/ 2888230 h 3525891"/>
              <a:gd name="connsiteX788" fmla="*/ 1092560 w 1925725"/>
              <a:gd name="connsiteY788" fmla="*/ 2953777 h 3525891"/>
              <a:gd name="connsiteX789" fmla="*/ 1212287 w 1925725"/>
              <a:gd name="connsiteY789" fmla="*/ 2989013 h 3525891"/>
              <a:gd name="connsiteX790" fmla="*/ 1224790 w 1925725"/>
              <a:gd name="connsiteY790" fmla="*/ 2990529 h 3525891"/>
              <a:gd name="connsiteX791" fmla="*/ 1230852 w 1925725"/>
              <a:gd name="connsiteY791" fmla="*/ 2993560 h 3525891"/>
              <a:gd name="connsiteX792" fmla="*/ 1201299 w 1925725"/>
              <a:gd name="connsiteY792" fmla="*/ 2997728 h 3525891"/>
              <a:gd name="connsiteX793" fmla="*/ 1200163 w 1925725"/>
              <a:gd name="connsiteY793" fmla="*/ 3000380 h 3525891"/>
              <a:gd name="connsiteX794" fmla="*/ 1226305 w 1925725"/>
              <a:gd name="connsiteY794" fmla="*/ 3013641 h 3525891"/>
              <a:gd name="connsiteX795" fmla="*/ 1296399 w 1925725"/>
              <a:gd name="connsiteY795" fmla="*/ 3045846 h 3525891"/>
              <a:gd name="connsiteX796" fmla="*/ 1320648 w 1925725"/>
              <a:gd name="connsiteY796" fmla="*/ 3065927 h 3525891"/>
              <a:gd name="connsiteX797" fmla="*/ 1326331 w 1925725"/>
              <a:gd name="connsiteY797" fmla="*/ 3081082 h 3525891"/>
              <a:gd name="connsiteX798" fmla="*/ 1244113 w 1925725"/>
              <a:gd name="connsiteY798" fmla="*/ 3043951 h 3525891"/>
              <a:gd name="connsiteX799" fmla="*/ 1261542 w 1925725"/>
              <a:gd name="connsiteY799" fmla="*/ 3083734 h 3525891"/>
              <a:gd name="connsiteX800" fmla="*/ 1258132 w 1925725"/>
              <a:gd name="connsiteY800" fmla="*/ 3086386 h 3525891"/>
              <a:gd name="connsiteX801" fmla="*/ 1225169 w 1925725"/>
              <a:gd name="connsiteY801" fmla="*/ 3045467 h 3525891"/>
              <a:gd name="connsiteX802" fmla="*/ 1208498 w 1925725"/>
              <a:gd name="connsiteY802" fmla="*/ 3028038 h 3525891"/>
              <a:gd name="connsiteX803" fmla="*/ 1125144 w 1925725"/>
              <a:gd name="connsiteY803" fmla="*/ 2986740 h 3525891"/>
              <a:gd name="connsiteX804" fmla="*/ 1211908 w 1925725"/>
              <a:gd name="connsiteY804" fmla="*/ 3153070 h 3525891"/>
              <a:gd name="connsiteX805" fmla="*/ 1157728 w 1925725"/>
              <a:gd name="connsiteY805" fmla="*/ 3112908 h 3525891"/>
              <a:gd name="connsiteX806" fmla="*/ 1196374 w 1925725"/>
              <a:gd name="connsiteY806" fmla="*/ 3248170 h 3525891"/>
              <a:gd name="connsiteX807" fmla="*/ 1155075 w 1925725"/>
              <a:gd name="connsiteY807" fmla="*/ 3170499 h 3525891"/>
              <a:gd name="connsiteX808" fmla="*/ 1151287 w 1925725"/>
              <a:gd name="connsiteY808" fmla="*/ 3170499 h 3525891"/>
              <a:gd name="connsiteX809" fmla="*/ 1145603 w 1925725"/>
              <a:gd name="connsiteY809" fmla="*/ 3231120 h 3525891"/>
              <a:gd name="connsiteX810" fmla="*/ 1136889 w 1925725"/>
              <a:gd name="connsiteY810" fmla="*/ 3172772 h 3525891"/>
              <a:gd name="connsiteX811" fmla="*/ 1133858 w 1925725"/>
              <a:gd name="connsiteY811" fmla="*/ 3083355 h 3525891"/>
              <a:gd name="connsiteX812" fmla="*/ 1052398 w 1925725"/>
              <a:gd name="connsiteY812" fmla="*/ 2956429 h 3525891"/>
              <a:gd name="connsiteX813" fmla="*/ 964497 w 1925725"/>
              <a:gd name="connsiteY813" fmla="*/ 2896566 h 3525891"/>
              <a:gd name="connsiteX814" fmla="*/ 946310 w 1925725"/>
              <a:gd name="connsiteY814" fmla="*/ 2887093 h 3525891"/>
              <a:gd name="connsiteX815" fmla="*/ 992155 w 1925725"/>
              <a:gd name="connsiteY815" fmla="*/ 2937106 h 3525891"/>
              <a:gd name="connsiteX816" fmla="*/ 972453 w 1925725"/>
              <a:gd name="connsiteY816" fmla="*/ 2945442 h 3525891"/>
              <a:gd name="connsiteX817" fmla="*/ 1012236 w 1925725"/>
              <a:gd name="connsiteY817" fmla="*/ 3032964 h 3525891"/>
              <a:gd name="connsiteX818" fmla="*/ 977379 w 1925725"/>
              <a:gd name="connsiteY818" fmla="*/ 2975374 h 3525891"/>
              <a:gd name="connsiteX819" fmla="*/ 964118 w 1925725"/>
              <a:gd name="connsiteY819" fmla="*/ 2999243 h 3525891"/>
              <a:gd name="connsiteX820" fmla="*/ 932671 w 1925725"/>
              <a:gd name="connsiteY820" fmla="*/ 2928392 h 3525891"/>
              <a:gd name="connsiteX821" fmla="*/ 918652 w 1925725"/>
              <a:gd name="connsiteY821" fmla="*/ 2888988 h 3525891"/>
              <a:gd name="connsiteX822" fmla="*/ 908801 w 1925725"/>
              <a:gd name="connsiteY822" fmla="*/ 2876864 h 3525891"/>
              <a:gd name="connsiteX823" fmla="*/ 869397 w 1925725"/>
              <a:gd name="connsiteY823" fmla="*/ 2869286 h 3525891"/>
              <a:gd name="connsiteX824" fmla="*/ 786043 w 1925725"/>
              <a:gd name="connsiteY824" fmla="*/ 2854131 h 3525891"/>
              <a:gd name="connsiteX825" fmla="*/ 790210 w 1925725"/>
              <a:gd name="connsiteY825" fmla="*/ 2860572 h 3525891"/>
              <a:gd name="connsiteX826" fmla="*/ 853863 w 1925725"/>
              <a:gd name="connsiteY826" fmla="*/ 2967038 h 3525891"/>
              <a:gd name="connsiteX827" fmla="*/ 998596 w 1925725"/>
              <a:gd name="connsiteY827" fmla="*/ 3070473 h 3525891"/>
              <a:gd name="connsiteX828" fmla="*/ 1028149 w 1925725"/>
              <a:gd name="connsiteY828" fmla="*/ 3076157 h 3525891"/>
              <a:gd name="connsiteX829" fmla="*/ 1013752 w 1925725"/>
              <a:gd name="connsiteY829" fmla="*/ 3080324 h 3525891"/>
              <a:gd name="connsiteX830" fmla="*/ 994808 w 1925725"/>
              <a:gd name="connsiteY830" fmla="*/ 3083734 h 3525891"/>
              <a:gd name="connsiteX831" fmla="*/ 1048988 w 1925725"/>
              <a:gd name="connsiteY831" fmla="*/ 3107604 h 3525891"/>
              <a:gd name="connsiteX832" fmla="*/ 976242 w 1925725"/>
              <a:gd name="connsiteY832" fmla="*/ 3089796 h 3525891"/>
              <a:gd name="connsiteX833" fmla="*/ 914863 w 1925725"/>
              <a:gd name="connsiteY833" fmla="*/ 3061380 h 3525891"/>
              <a:gd name="connsiteX834" fmla="*/ 911074 w 1925725"/>
              <a:gd name="connsiteY834" fmla="*/ 3066306 h 3525891"/>
              <a:gd name="connsiteX835" fmla="*/ 937596 w 1925725"/>
              <a:gd name="connsiteY835" fmla="*/ 3103436 h 3525891"/>
              <a:gd name="connsiteX836" fmla="*/ 1042547 w 1925725"/>
              <a:gd name="connsiteY836" fmla="*/ 3195126 h 3525891"/>
              <a:gd name="connsiteX837" fmla="*/ 1096348 w 1925725"/>
              <a:gd name="connsiteY837" fmla="*/ 3236803 h 3525891"/>
              <a:gd name="connsiteX838" fmla="*/ 1068690 w 1925725"/>
              <a:gd name="connsiteY838" fmla="*/ 3226573 h 3525891"/>
              <a:gd name="connsiteX839" fmla="*/ 1125144 w 1925725"/>
              <a:gd name="connsiteY839" fmla="*/ 3336071 h 3525891"/>
              <a:gd name="connsiteX840" fmla="*/ 1084982 w 1925725"/>
              <a:gd name="connsiteY840" fmla="*/ 3276207 h 3525891"/>
              <a:gd name="connsiteX841" fmla="*/ 1080435 w 1925725"/>
              <a:gd name="connsiteY841" fmla="*/ 3277344 h 3525891"/>
              <a:gd name="connsiteX842" fmla="*/ 1083087 w 1925725"/>
              <a:gd name="connsiteY842" fmla="*/ 3322052 h 3525891"/>
              <a:gd name="connsiteX843" fmla="*/ 1079299 w 1925725"/>
              <a:gd name="connsiteY843" fmla="*/ 3323568 h 3525891"/>
              <a:gd name="connsiteX844" fmla="*/ 987230 w 1925725"/>
              <a:gd name="connsiteY844" fmla="*/ 3181107 h 3525891"/>
              <a:gd name="connsiteX845" fmla="*/ 1004280 w 1925725"/>
              <a:gd name="connsiteY845" fmla="*/ 3265977 h 3525891"/>
              <a:gd name="connsiteX846" fmla="*/ 1024360 w 1925725"/>
              <a:gd name="connsiteY846" fmla="*/ 3303866 h 3525891"/>
              <a:gd name="connsiteX847" fmla="*/ 1003143 w 1925725"/>
              <a:gd name="connsiteY847" fmla="*/ 3284543 h 3525891"/>
              <a:gd name="connsiteX848" fmla="*/ 1023603 w 1925725"/>
              <a:gd name="connsiteY848" fmla="*/ 3416394 h 3525891"/>
              <a:gd name="connsiteX849" fmla="*/ 997460 w 1925725"/>
              <a:gd name="connsiteY849" fmla="*/ 3328493 h 3525891"/>
              <a:gd name="connsiteX850" fmla="*/ 989882 w 1925725"/>
              <a:gd name="connsiteY850" fmla="*/ 3328872 h 3525891"/>
              <a:gd name="connsiteX851" fmla="*/ 980789 w 1925725"/>
              <a:gd name="connsiteY851" fmla="*/ 3384189 h 3525891"/>
              <a:gd name="connsiteX852" fmla="*/ 978137 w 1925725"/>
              <a:gd name="connsiteY852" fmla="*/ 3320158 h 3525891"/>
              <a:gd name="connsiteX853" fmla="*/ 960708 w 1925725"/>
              <a:gd name="connsiteY853" fmla="*/ 3167846 h 3525891"/>
              <a:gd name="connsiteX854" fmla="*/ 956161 w 1925725"/>
              <a:gd name="connsiteY854" fmla="*/ 3161027 h 3525891"/>
              <a:gd name="connsiteX855" fmla="*/ 855757 w 1925725"/>
              <a:gd name="connsiteY855" fmla="*/ 3024249 h 3525891"/>
              <a:gd name="connsiteX856" fmla="*/ 851211 w 1925725"/>
              <a:gd name="connsiteY856" fmla="*/ 3018945 h 3525891"/>
              <a:gd name="connsiteX857" fmla="*/ 867882 w 1925725"/>
              <a:gd name="connsiteY857" fmla="*/ 3137915 h 3525891"/>
              <a:gd name="connsiteX858" fmla="*/ 864850 w 1925725"/>
              <a:gd name="connsiteY858" fmla="*/ 3139051 h 3525891"/>
              <a:gd name="connsiteX859" fmla="*/ 845527 w 1925725"/>
              <a:gd name="connsiteY859" fmla="*/ 3104194 h 3525891"/>
              <a:gd name="connsiteX860" fmla="*/ 835298 w 1925725"/>
              <a:gd name="connsiteY860" fmla="*/ 3122001 h 3525891"/>
              <a:gd name="connsiteX861" fmla="*/ 830751 w 1925725"/>
              <a:gd name="connsiteY861" fmla="*/ 3010988 h 3525891"/>
              <a:gd name="connsiteX862" fmla="*/ 756490 w 1925725"/>
              <a:gd name="connsiteY862" fmla="*/ 2882926 h 3525891"/>
              <a:gd name="connsiteX863" fmla="*/ 743229 w 1925725"/>
              <a:gd name="connsiteY863" fmla="*/ 2876485 h 3525891"/>
              <a:gd name="connsiteX864" fmla="*/ 746260 w 1925725"/>
              <a:gd name="connsiteY864" fmla="*/ 2995833 h 3525891"/>
              <a:gd name="connsiteX865" fmla="*/ 824689 w 1925725"/>
              <a:gd name="connsiteY865" fmla="*/ 3137536 h 3525891"/>
              <a:gd name="connsiteX866" fmla="*/ 846664 w 1925725"/>
              <a:gd name="connsiteY866" fmla="*/ 3158374 h 3525891"/>
              <a:gd name="connsiteX867" fmla="*/ 924714 w 1925725"/>
              <a:gd name="connsiteY867" fmla="*/ 3331145 h 3525891"/>
              <a:gd name="connsiteX868" fmla="*/ 928882 w 1925725"/>
              <a:gd name="connsiteY868" fmla="*/ 3370928 h 3525891"/>
              <a:gd name="connsiteX869" fmla="*/ 951236 w 1925725"/>
              <a:gd name="connsiteY869" fmla="*/ 3412226 h 3525891"/>
              <a:gd name="connsiteX870" fmla="*/ 949342 w 1925725"/>
              <a:gd name="connsiteY870" fmla="*/ 3415636 h 3525891"/>
              <a:gd name="connsiteX871" fmla="*/ 922062 w 1925725"/>
              <a:gd name="connsiteY871" fmla="*/ 3403512 h 3525891"/>
              <a:gd name="connsiteX872" fmla="*/ 923956 w 1925725"/>
              <a:gd name="connsiteY872" fmla="*/ 3444052 h 3525891"/>
              <a:gd name="connsiteX873" fmla="*/ 911074 w 1925725"/>
              <a:gd name="connsiteY873" fmla="*/ 3410332 h 3525891"/>
              <a:gd name="connsiteX874" fmla="*/ 910695 w 1925725"/>
              <a:gd name="connsiteY874" fmla="*/ 3330387 h 3525891"/>
              <a:gd name="connsiteX875" fmla="*/ 885689 w 1925725"/>
              <a:gd name="connsiteY875" fmla="*/ 3230741 h 3525891"/>
              <a:gd name="connsiteX876" fmla="*/ 853105 w 1925725"/>
              <a:gd name="connsiteY876" fmla="*/ 3195505 h 3525891"/>
              <a:gd name="connsiteX877" fmla="*/ 853105 w 1925725"/>
              <a:gd name="connsiteY877" fmla="*/ 3221648 h 3525891"/>
              <a:gd name="connsiteX878" fmla="*/ 850074 w 1925725"/>
              <a:gd name="connsiteY878" fmla="*/ 3222785 h 3525891"/>
              <a:gd name="connsiteX879" fmla="*/ 840981 w 1925725"/>
              <a:gd name="connsiteY879" fmla="*/ 3197778 h 3525891"/>
              <a:gd name="connsiteX880" fmla="*/ 837571 w 1925725"/>
              <a:gd name="connsiteY880" fmla="*/ 3184517 h 3525891"/>
              <a:gd name="connsiteX881" fmla="*/ 756869 w 1925725"/>
              <a:gd name="connsiteY881" fmla="*/ 3096237 h 3525891"/>
              <a:gd name="connsiteX882" fmla="*/ 751943 w 1925725"/>
              <a:gd name="connsiteY882" fmla="*/ 3096995 h 3525891"/>
              <a:gd name="connsiteX883" fmla="*/ 752322 w 1925725"/>
              <a:gd name="connsiteY883" fmla="*/ 3159132 h 3525891"/>
              <a:gd name="connsiteX884" fmla="*/ 760657 w 1925725"/>
              <a:gd name="connsiteY884" fmla="*/ 3170877 h 3525891"/>
              <a:gd name="connsiteX885" fmla="*/ 852726 w 1925725"/>
              <a:gd name="connsiteY885" fmla="*/ 3238698 h 3525891"/>
              <a:gd name="connsiteX886" fmla="*/ 882279 w 1925725"/>
              <a:gd name="connsiteY886" fmla="*/ 3264083 h 3525891"/>
              <a:gd name="connsiteX887" fmla="*/ 844391 w 1925725"/>
              <a:gd name="connsiteY887" fmla="*/ 3251959 h 3525891"/>
              <a:gd name="connsiteX888" fmla="*/ 848937 w 1925725"/>
              <a:gd name="connsiteY888" fmla="*/ 3348195 h 3525891"/>
              <a:gd name="connsiteX889" fmla="*/ 844770 w 1925725"/>
              <a:gd name="connsiteY889" fmla="*/ 3348574 h 3525891"/>
              <a:gd name="connsiteX890" fmla="*/ 823931 w 1925725"/>
              <a:gd name="connsiteY890" fmla="*/ 3254611 h 3525891"/>
              <a:gd name="connsiteX891" fmla="*/ 744744 w 1925725"/>
              <a:gd name="connsiteY891" fmla="*/ 3191716 h 3525891"/>
              <a:gd name="connsiteX892" fmla="*/ 739440 w 1925725"/>
              <a:gd name="connsiteY892" fmla="*/ 3255368 h 3525891"/>
              <a:gd name="connsiteX893" fmla="*/ 746639 w 1925725"/>
              <a:gd name="connsiteY893" fmla="*/ 3266356 h 3525891"/>
              <a:gd name="connsiteX894" fmla="*/ 782633 w 1925725"/>
              <a:gd name="connsiteY894" fmla="*/ 3311822 h 3525891"/>
              <a:gd name="connsiteX895" fmla="*/ 792105 w 1925725"/>
              <a:gd name="connsiteY895" fmla="*/ 3339102 h 3525891"/>
              <a:gd name="connsiteX896" fmla="*/ 768614 w 1925725"/>
              <a:gd name="connsiteY896" fmla="*/ 3311822 h 3525891"/>
              <a:gd name="connsiteX897" fmla="*/ 737924 w 1925725"/>
              <a:gd name="connsiteY897" fmla="*/ 3285300 h 3525891"/>
              <a:gd name="connsiteX898" fmla="*/ 732620 w 1925725"/>
              <a:gd name="connsiteY898" fmla="*/ 3350089 h 3525891"/>
              <a:gd name="connsiteX899" fmla="*/ 741713 w 1925725"/>
              <a:gd name="connsiteY899" fmla="*/ 3360698 h 3525891"/>
              <a:gd name="connsiteX900" fmla="*/ 810670 w 1925725"/>
              <a:gd name="connsiteY900" fmla="*/ 3401996 h 3525891"/>
              <a:gd name="connsiteX901" fmla="*/ 790210 w 1925725"/>
              <a:gd name="connsiteY901" fmla="*/ 3399344 h 3525891"/>
              <a:gd name="connsiteX902" fmla="*/ 814838 w 1925725"/>
              <a:gd name="connsiteY902" fmla="*/ 3433444 h 3525891"/>
              <a:gd name="connsiteX903" fmla="*/ 813322 w 1925725"/>
              <a:gd name="connsiteY903" fmla="*/ 3435717 h 3525891"/>
              <a:gd name="connsiteX904" fmla="*/ 788316 w 1925725"/>
              <a:gd name="connsiteY904" fmla="*/ 3413742 h 3525891"/>
              <a:gd name="connsiteX905" fmla="*/ 759900 w 1925725"/>
              <a:gd name="connsiteY905" fmla="*/ 3390251 h 3525891"/>
              <a:gd name="connsiteX906" fmla="*/ 729589 w 1925725"/>
              <a:gd name="connsiteY906" fmla="*/ 3390630 h 3525891"/>
              <a:gd name="connsiteX907" fmla="*/ 732999 w 1925725"/>
              <a:gd name="connsiteY907" fmla="*/ 3423972 h 3525891"/>
              <a:gd name="connsiteX908" fmla="*/ 775813 w 1925725"/>
              <a:gd name="connsiteY908" fmla="*/ 3460345 h 3525891"/>
              <a:gd name="connsiteX909" fmla="*/ 798925 w 1925725"/>
              <a:gd name="connsiteY909" fmla="*/ 3480804 h 3525891"/>
              <a:gd name="connsiteX910" fmla="*/ 782633 w 1925725"/>
              <a:gd name="connsiteY910" fmla="*/ 3472469 h 3525891"/>
              <a:gd name="connsiteX911" fmla="*/ 788695 w 1925725"/>
              <a:gd name="connsiteY911" fmla="*/ 3497096 h 3525891"/>
              <a:gd name="connsiteX912" fmla="*/ 739440 w 1925725"/>
              <a:gd name="connsiteY912" fmla="*/ 3448978 h 3525891"/>
              <a:gd name="connsiteX913" fmla="*/ 734893 w 1925725"/>
              <a:gd name="connsiteY913" fmla="*/ 3451251 h 3525891"/>
              <a:gd name="connsiteX914" fmla="*/ 748912 w 1925725"/>
              <a:gd name="connsiteY914" fmla="*/ 3500506 h 3525891"/>
              <a:gd name="connsiteX915" fmla="*/ 736788 w 1925725"/>
              <a:gd name="connsiteY915" fmla="*/ 3491034 h 3525891"/>
              <a:gd name="connsiteX916" fmla="*/ 722390 w 1925725"/>
              <a:gd name="connsiteY916" fmla="*/ 3525891 h 3525891"/>
              <a:gd name="connsiteX917" fmla="*/ 720117 w 1925725"/>
              <a:gd name="connsiteY917" fmla="*/ 3525512 h 3525891"/>
              <a:gd name="connsiteX918" fmla="*/ 723148 w 1925725"/>
              <a:gd name="connsiteY918" fmla="*/ 3505432 h 3525891"/>
              <a:gd name="connsiteX919" fmla="*/ 713676 w 1925725"/>
              <a:gd name="connsiteY919" fmla="*/ 3422835 h 3525891"/>
              <a:gd name="connsiteX920" fmla="*/ 705719 w 1925725"/>
              <a:gd name="connsiteY920" fmla="*/ 3412984 h 3525891"/>
              <a:gd name="connsiteX921" fmla="*/ 695489 w 1925725"/>
              <a:gd name="connsiteY921" fmla="*/ 3424729 h 3525891"/>
              <a:gd name="connsiteX922" fmla="*/ 695111 w 1925725"/>
              <a:gd name="connsiteY922" fmla="*/ 3446326 h 3525891"/>
              <a:gd name="connsiteX923" fmla="*/ 682986 w 1925725"/>
              <a:gd name="connsiteY923" fmla="*/ 3434959 h 3525891"/>
              <a:gd name="connsiteX924" fmla="*/ 666694 w 1925725"/>
              <a:gd name="connsiteY924" fmla="*/ 3466028 h 3525891"/>
              <a:gd name="connsiteX925" fmla="*/ 664042 w 1925725"/>
              <a:gd name="connsiteY925" fmla="*/ 3466028 h 3525891"/>
              <a:gd name="connsiteX926" fmla="*/ 665936 w 1925725"/>
              <a:gd name="connsiteY926" fmla="*/ 3439127 h 3525891"/>
              <a:gd name="connsiteX927" fmla="*/ 675030 w 1925725"/>
              <a:gd name="connsiteY927" fmla="*/ 3377748 h 3525891"/>
              <a:gd name="connsiteX928" fmla="*/ 666315 w 1925725"/>
              <a:gd name="connsiteY928" fmla="*/ 3330009 h 3525891"/>
              <a:gd name="connsiteX929" fmla="*/ 658738 w 1925725"/>
              <a:gd name="connsiteY929" fmla="*/ 3328872 h 3525891"/>
              <a:gd name="connsiteX930" fmla="*/ 642825 w 1925725"/>
              <a:gd name="connsiteY930" fmla="*/ 3359940 h 3525891"/>
              <a:gd name="connsiteX931" fmla="*/ 638278 w 1925725"/>
              <a:gd name="connsiteY931" fmla="*/ 3344027 h 3525891"/>
              <a:gd name="connsiteX932" fmla="*/ 621986 w 1925725"/>
              <a:gd name="connsiteY932" fmla="*/ 3361835 h 3525891"/>
              <a:gd name="connsiteX933" fmla="*/ 644340 w 1925725"/>
              <a:gd name="connsiteY933" fmla="*/ 3323568 h 3525891"/>
              <a:gd name="connsiteX934" fmla="*/ 650402 w 1925725"/>
              <a:gd name="connsiteY934" fmla="*/ 3294015 h 3525891"/>
              <a:gd name="connsiteX935" fmla="*/ 608346 w 1925725"/>
              <a:gd name="connsiteY935" fmla="*/ 3131473 h 3525891"/>
              <a:gd name="connsiteX936" fmla="*/ 602663 w 1925725"/>
              <a:gd name="connsiteY936" fmla="*/ 3116697 h 3525891"/>
              <a:gd name="connsiteX937" fmla="*/ 599632 w 1925725"/>
              <a:gd name="connsiteY937" fmla="*/ 3214070 h 3525891"/>
              <a:gd name="connsiteX938" fmla="*/ 600769 w 1925725"/>
              <a:gd name="connsiteY938" fmla="*/ 3312201 h 3525891"/>
              <a:gd name="connsiteX939" fmla="*/ 610620 w 1925725"/>
              <a:gd name="connsiteY939" fmla="*/ 3411090 h 3525891"/>
              <a:gd name="connsiteX940" fmla="*/ 630700 w 1925725"/>
              <a:gd name="connsiteY940" fmla="*/ 3506189 h 3525891"/>
              <a:gd name="connsiteX941" fmla="*/ 626912 w 1925725"/>
              <a:gd name="connsiteY941" fmla="*/ 3506947 h 3525891"/>
              <a:gd name="connsiteX942" fmla="*/ 605315 w 1925725"/>
              <a:gd name="connsiteY942" fmla="*/ 3450494 h 3525891"/>
              <a:gd name="connsiteX943" fmla="*/ 599632 w 1925725"/>
              <a:gd name="connsiteY943" fmla="*/ 3450115 h 3525891"/>
              <a:gd name="connsiteX944" fmla="*/ 582582 w 1925725"/>
              <a:gd name="connsiteY944" fmla="*/ 3475121 h 3525891"/>
              <a:gd name="connsiteX945" fmla="*/ 579930 w 1925725"/>
              <a:gd name="connsiteY945" fmla="*/ 3474363 h 3525891"/>
              <a:gd name="connsiteX946" fmla="*/ 591675 w 1925725"/>
              <a:gd name="connsiteY946" fmla="*/ 3440264 h 3525891"/>
              <a:gd name="connsiteX947" fmla="*/ 595464 w 1925725"/>
              <a:gd name="connsiteY947" fmla="*/ 3418288 h 3525891"/>
              <a:gd name="connsiteX948" fmla="*/ 580688 w 1925725"/>
              <a:gd name="connsiteY948" fmla="*/ 3311443 h 3525891"/>
              <a:gd name="connsiteX949" fmla="*/ 545452 w 1925725"/>
              <a:gd name="connsiteY949" fmla="*/ 3369034 h 3525891"/>
              <a:gd name="connsiteX950" fmla="*/ 547725 w 1925725"/>
              <a:gd name="connsiteY950" fmla="*/ 3345164 h 3525891"/>
              <a:gd name="connsiteX951" fmla="*/ 509836 w 1925725"/>
              <a:gd name="connsiteY951" fmla="*/ 3365245 h 3525891"/>
              <a:gd name="connsiteX952" fmla="*/ 551135 w 1925725"/>
              <a:gd name="connsiteY952" fmla="*/ 3320158 h 3525891"/>
              <a:gd name="connsiteX953" fmla="*/ 584476 w 1925725"/>
              <a:gd name="connsiteY953" fmla="*/ 3229604 h 3525891"/>
              <a:gd name="connsiteX954" fmla="*/ 583340 w 1925725"/>
              <a:gd name="connsiteY954" fmla="*/ 3117834 h 3525891"/>
              <a:gd name="connsiteX955" fmla="*/ 588644 w 1925725"/>
              <a:gd name="connsiteY955" fmla="*/ 3053045 h 3525891"/>
              <a:gd name="connsiteX956" fmla="*/ 576520 w 1925725"/>
              <a:gd name="connsiteY956" fmla="*/ 3065169 h 3525891"/>
              <a:gd name="connsiteX957" fmla="*/ 514762 w 1925725"/>
              <a:gd name="connsiteY957" fmla="*/ 3139430 h 3525891"/>
              <a:gd name="connsiteX958" fmla="*/ 487482 w 1925725"/>
              <a:gd name="connsiteY958" fmla="*/ 3218617 h 3525891"/>
              <a:gd name="connsiteX959" fmla="*/ 488619 w 1925725"/>
              <a:gd name="connsiteY959" fmla="*/ 3269766 h 3525891"/>
              <a:gd name="connsiteX960" fmla="*/ 478010 w 1925725"/>
              <a:gd name="connsiteY960" fmla="*/ 3362592 h 3525891"/>
              <a:gd name="connsiteX961" fmla="*/ 456793 w 1925725"/>
              <a:gd name="connsiteY961" fmla="*/ 3438748 h 3525891"/>
              <a:gd name="connsiteX962" fmla="*/ 468159 w 1925725"/>
              <a:gd name="connsiteY962" fmla="*/ 3340617 h 3525891"/>
              <a:gd name="connsiteX963" fmla="*/ 402612 w 1925725"/>
              <a:gd name="connsiteY963" fmla="*/ 3433444 h 3525891"/>
              <a:gd name="connsiteX964" fmla="*/ 400718 w 1925725"/>
              <a:gd name="connsiteY964" fmla="*/ 3432686 h 3525891"/>
              <a:gd name="connsiteX965" fmla="*/ 418904 w 1925725"/>
              <a:gd name="connsiteY965" fmla="*/ 3392524 h 3525891"/>
              <a:gd name="connsiteX966" fmla="*/ 396171 w 1925725"/>
              <a:gd name="connsiteY966" fmla="*/ 3400860 h 3525891"/>
              <a:gd name="connsiteX967" fmla="*/ 467023 w 1925725"/>
              <a:gd name="connsiteY967" fmla="*/ 3237940 h 3525891"/>
              <a:gd name="connsiteX968" fmla="*/ 454519 w 1925725"/>
              <a:gd name="connsiteY968" fmla="*/ 3251959 h 3525891"/>
              <a:gd name="connsiteX969" fmla="*/ 444290 w 1925725"/>
              <a:gd name="connsiteY969" fmla="*/ 3264462 h 3525891"/>
              <a:gd name="connsiteX970" fmla="*/ 439743 w 1925725"/>
              <a:gd name="connsiteY970" fmla="*/ 3262188 h 3525891"/>
              <a:gd name="connsiteX971" fmla="*/ 469296 w 1925725"/>
              <a:gd name="connsiteY971" fmla="*/ 3197778 h 3525891"/>
              <a:gd name="connsiteX972" fmla="*/ 465128 w 1925725"/>
              <a:gd name="connsiteY972" fmla="*/ 3193232 h 3525891"/>
              <a:gd name="connsiteX973" fmla="*/ 437091 w 1925725"/>
              <a:gd name="connsiteY973" fmla="*/ 3206493 h 3525891"/>
              <a:gd name="connsiteX974" fmla="*/ 407159 w 1925725"/>
              <a:gd name="connsiteY974" fmla="*/ 3247033 h 3525891"/>
              <a:gd name="connsiteX975" fmla="*/ 384426 w 1925725"/>
              <a:gd name="connsiteY975" fmla="*/ 3307654 h 3525891"/>
              <a:gd name="connsiteX976" fmla="*/ 353357 w 1925725"/>
              <a:gd name="connsiteY976" fmla="*/ 3376611 h 3525891"/>
              <a:gd name="connsiteX977" fmla="*/ 354873 w 1925725"/>
              <a:gd name="connsiteY977" fmla="*/ 3359561 h 3525891"/>
              <a:gd name="connsiteX978" fmla="*/ 332519 w 1925725"/>
              <a:gd name="connsiteY978" fmla="*/ 3373580 h 3525891"/>
              <a:gd name="connsiteX979" fmla="*/ 365861 w 1925725"/>
              <a:gd name="connsiteY979" fmla="*/ 3326599 h 3525891"/>
              <a:gd name="connsiteX980" fmla="*/ 387078 w 1925725"/>
              <a:gd name="connsiteY980" fmla="*/ 3274692 h 3525891"/>
              <a:gd name="connsiteX981" fmla="*/ 382910 w 1925725"/>
              <a:gd name="connsiteY981" fmla="*/ 3271660 h 3525891"/>
              <a:gd name="connsiteX982" fmla="*/ 337065 w 1925725"/>
              <a:gd name="connsiteY982" fmla="*/ 3309928 h 3525891"/>
              <a:gd name="connsiteX983" fmla="*/ 334413 w 1925725"/>
              <a:gd name="connsiteY983" fmla="*/ 3308033 h 3525891"/>
              <a:gd name="connsiteX984" fmla="*/ 386320 w 1925725"/>
              <a:gd name="connsiteY984" fmla="*/ 3243623 h 3525891"/>
              <a:gd name="connsiteX985" fmla="*/ 295388 w 1925725"/>
              <a:gd name="connsiteY985" fmla="*/ 3277723 h 3525891"/>
              <a:gd name="connsiteX986" fmla="*/ 285916 w 1925725"/>
              <a:gd name="connsiteY986" fmla="*/ 3298182 h 3525891"/>
              <a:gd name="connsiteX987" fmla="*/ 280991 w 1925725"/>
              <a:gd name="connsiteY987" fmla="*/ 3312580 h 3525891"/>
              <a:gd name="connsiteX988" fmla="*/ 273034 w 1925725"/>
              <a:gd name="connsiteY988" fmla="*/ 3287574 h 3525891"/>
              <a:gd name="connsiteX989" fmla="*/ 245754 w 1925725"/>
              <a:gd name="connsiteY989" fmla="*/ 3304623 h 3525891"/>
              <a:gd name="connsiteX990" fmla="*/ 382531 w 1925725"/>
              <a:gd name="connsiteY990" fmla="*/ 3221648 h 3525891"/>
              <a:gd name="connsiteX991" fmla="*/ 312059 w 1925725"/>
              <a:gd name="connsiteY991" fmla="*/ 3205356 h 3525891"/>
              <a:gd name="connsiteX992" fmla="*/ 331761 w 1925725"/>
              <a:gd name="connsiteY992" fmla="*/ 3200809 h 3525891"/>
              <a:gd name="connsiteX993" fmla="*/ 371544 w 1925725"/>
              <a:gd name="connsiteY993" fmla="*/ 3201567 h 3525891"/>
              <a:gd name="connsiteX994" fmla="*/ 414737 w 1925725"/>
              <a:gd name="connsiteY994" fmla="*/ 3193232 h 3525891"/>
              <a:gd name="connsiteX995" fmla="*/ 477252 w 1925725"/>
              <a:gd name="connsiteY995" fmla="*/ 3148523 h 3525891"/>
              <a:gd name="connsiteX996" fmla="*/ 490513 w 1925725"/>
              <a:gd name="connsiteY996" fmla="*/ 3131095 h 3525891"/>
              <a:gd name="connsiteX997" fmla="*/ 394656 w 1925725"/>
              <a:gd name="connsiteY997" fmla="*/ 3131095 h 3525891"/>
              <a:gd name="connsiteX998" fmla="*/ 394656 w 1925725"/>
              <a:gd name="connsiteY998" fmla="*/ 3129200 h 3525891"/>
              <a:gd name="connsiteX999" fmla="*/ 467780 w 1925725"/>
              <a:gd name="connsiteY999" fmla="*/ 3118213 h 3525891"/>
              <a:gd name="connsiteX1000" fmla="*/ 442774 w 1925725"/>
              <a:gd name="connsiteY1000" fmla="*/ 3106467 h 3525891"/>
              <a:gd name="connsiteX1001" fmla="*/ 446184 w 1925725"/>
              <a:gd name="connsiteY1001" fmla="*/ 3104952 h 3525891"/>
              <a:gd name="connsiteX1002" fmla="*/ 533327 w 1925725"/>
              <a:gd name="connsiteY1002" fmla="*/ 3077672 h 3525891"/>
              <a:gd name="connsiteX1003" fmla="*/ 606452 w 1925725"/>
              <a:gd name="connsiteY1003" fmla="*/ 2990908 h 3525891"/>
              <a:gd name="connsiteX1004" fmla="*/ 536358 w 1925725"/>
              <a:gd name="connsiteY1004" fmla="*/ 3005684 h 3525891"/>
              <a:gd name="connsiteX1005" fmla="*/ 478389 w 1925725"/>
              <a:gd name="connsiteY1005" fmla="*/ 3034858 h 3525891"/>
              <a:gd name="connsiteX1006" fmla="*/ 513246 w 1925725"/>
              <a:gd name="connsiteY1006" fmla="*/ 2999243 h 3525891"/>
              <a:gd name="connsiteX1007" fmla="*/ 480662 w 1925725"/>
              <a:gd name="connsiteY1007" fmla="*/ 2984467 h 3525891"/>
              <a:gd name="connsiteX1008" fmla="*/ 546209 w 1925725"/>
              <a:gd name="connsiteY1008" fmla="*/ 2984088 h 3525891"/>
              <a:gd name="connsiteX1009" fmla="*/ 628806 w 1925725"/>
              <a:gd name="connsiteY1009" fmla="*/ 2928392 h 3525891"/>
              <a:gd name="connsiteX1010" fmla="*/ 662527 w 1925725"/>
              <a:gd name="connsiteY1010" fmla="*/ 2861708 h 3525891"/>
              <a:gd name="connsiteX1011" fmla="*/ 606831 w 1925725"/>
              <a:gd name="connsiteY1011" fmla="*/ 2862845 h 3525891"/>
              <a:gd name="connsiteX1012" fmla="*/ 440880 w 1925725"/>
              <a:gd name="connsiteY1012" fmla="*/ 3027280 h 3525891"/>
              <a:gd name="connsiteX1013" fmla="*/ 439364 w 1925725"/>
              <a:gd name="connsiteY1013" fmla="*/ 3032206 h 3525891"/>
              <a:gd name="connsiteX1014" fmla="*/ 435954 w 1925725"/>
              <a:gd name="connsiteY1014" fmla="*/ 3031448 h 3525891"/>
              <a:gd name="connsiteX1015" fmla="*/ 451867 w 1925725"/>
              <a:gd name="connsiteY1015" fmla="*/ 2968175 h 3525891"/>
              <a:gd name="connsiteX1016" fmla="*/ 399960 w 1925725"/>
              <a:gd name="connsiteY1016" fmla="*/ 3002274 h 3525891"/>
              <a:gd name="connsiteX1017" fmla="*/ 324183 w 1925725"/>
              <a:gd name="connsiteY1017" fmla="*/ 3104194 h 3525891"/>
              <a:gd name="connsiteX1018" fmla="*/ 278717 w 1925725"/>
              <a:gd name="connsiteY1018" fmla="*/ 3144356 h 3525891"/>
              <a:gd name="connsiteX1019" fmla="*/ 268866 w 1925725"/>
              <a:gd name="connsiteY1019" fmla="*/ 3156859 h 3525891"/>
              <a:gd name="connsiteX1020" fmla="*/ 247649 w 1925725"/>
              <a:gd name="connsiteY1020" fmla="*/ 3188685 h 3525891"/>
              <a:gd name="connsiteX1021" fmla="*/ 252574 w 1925725"/>
              <a:gd name="connsiteY1021" fmla="*/ 3156859 h 3525891"/>
              <a:gd name="connsiteX1022" fmla="*/ 198015 w 1925725"/>
              <a:gd name="connsiteY1022" fmla="*/ 3156859 h 3525891"/>
              <a:gd name="connsiteX1023" fmla="*/ 382910 w 1925725"/>
              <a:gd name="connsiteY1023" fmla="*/ 2991286 h 3525891"/>
              <a:gd name="connsiteX1024" fmla="*/ 357904 w 1925725"/>
              <a:gd name="connsiteY1024" fmla="*/ 2991666 h 3525891"/>
              <a:gd name="connsiteX1025" fmla="*/ 217338 w 1925725"/>
              <a:gd name="connsiteY1025" fmla="*/ 3095859 h 3525891"/>
              <a:gd name="connsiteX1026" fmla="*/ 210139 w 1925725"/>
              <a:gd name="connsiteY1026" fmla="*/ 3104952 h 3525891"/>
              <a:gd name="connsiteX1027" fmla="*/ 213170 w 1925725"/>
              <a:gd name="connsiteY1027" fmla="*/ 3086007 h 3525891"/>
              <a:gd name="connsiteX1028" fmla="*/ 173009 w 1925725"/>
              <a:gd name="connsiteY1028" fmla="*/ 3106467 h 3525891"/>
              <a:gd name="connsiteX1029" fmla="*/ 229462 w 1925725"/>
              <a:gd name="connsiteY1029" fmla="*/ 3054181 h 3525891"/>
              <a:gd name="connsiteX1030" fmla="*/ 179071 w 1925725"/>
              <a:gd name="connsiteY1030" fmla="*/ 3043573 h 3525891"/>
              <a:gd name="connsiteX1031" fmla="*/ 179071 w 1925725"/>
              <a:gd name="connsiteY1031" fmla="*/ 3042436 h 3525891"/>
              <a:gd name="connsiteX1032" fmla="*/ 234009 w 1925725"/>
              <a:gd name="connsiteY1032" fmla="*/ 3042057 h 3525891"/>
              <a:gd name="connsiteX1033" fmla="*/ 248786 w 1925725"/>
              <a:gd name="connsiteY1033" fmla="*/ 3037510 h 3525891"/>
              <a:gd name="connsiteX1034" fmla="*/ 315469 w 1925725"/>
              <a:gd name="connsiteY1034" fmla="*/ 2986740 h 3525891"/>
              <a:gd name="connsiteX1035" fmla="*/ 238177 w 1925725"/>
              <a:gd name="connsiteY1035" fmla="*/ 2980299 h 3525891"/>
              <a:gd name="connsiteX1036" fmla="*/ 238177 w 1925725"/>
              <a:gd name="connsiteY1036" fmla="*/ 2977647 h 3525891"/>
              <a:gd name="connsiteX1037" fmla="*/ 348432 w 1925725"/>
              <a:gd name="connsiteY1037" fmla="*/ 2970069 h 3525891"/>
              <a:gd name="connsiteX1038" fmla="*/ 456414 w 1925725"/>
              <a:gd name="connsiteY1038" fmla="*/ 2944684 h 3525891"/>
              <a:gd name="connsiteX1039" fmla="*/ 410569 w 1925725"/>
              <a:gd name="connsiteY1039" fmla="*/ 2935970 h 3525891"/>
              <a:gd name="connsiteX1040" fmla="*/ 409432 w 1925725"/>
              <a:gd name="connsiteY1040" fmla="*/ 2930286 h 3525891"/>
              <a:gd name="connsiteX1041" fmla="*/ 509458 w 1925725"/>
              <a:gd name="connsiteY1041" fmla="*/ 2881031 h 3525891"/>
              <a:gd name="connsiteX1042" fmla="*/ 334413 w 1925725"/>
              <a:gd name="connsiteY1042" fmla="*/ 2939758 h 3525891"/>
              <a:gd name="connsiteX1043" fmla="*/ 387078 w 1925725"/>
              <a:gd name="connsiteY1043" fmla="*/ 2885957 h 3525891"/>
              <a:gd name="connsiteX1044" fmla="*/ 260152 w 1925725"/>
              <a:gd name="connsiteY1044" fmla="*/ 2920435 h 3525891"/>
              <a:gd name="connsiteX1045" fmla="*/ 272276 w 1925725"/>
              <a:gd name="connsiteY1045" fmla="*/ 2906417 h 3525891"/>
              <a:gd name="connsiteX1046" fmla="*/ 270761 w 1925725"/>
              <a:gd name="connsiteY1046" fmla="*/ 2903386 h 3525891"/>
              <a:gd name="connsiteX1047" fmla="*/ 163537 w 1925725"/>
              <a:gd name="connsiteY1047" fmla="*/ 2940516 h 3525891"/>
              <a:gd name="connsiteX1048" fmla="*/ 162400 w 1925725"/>
              <a:gd name="connsiteY1048" fmla="*/ 2937864 h 3525891"/>
              <a:gd name="connsiteX1049" fmla="*/ 216202 w 1925725"/>
              <a:gd name="connsiteY1049" fmla="*/ 2912858 h 3525891"/>
              <a:gd name="connsiteX1050" fmla="*/ 216202 w 1925725"/>
              <a:gd name="connsiteY1050" fmla="*/ 2910584 h 3525891"/>
              <a:gd name="connsiteX1051" fmla="*/ 171872 w 1925725"/>
              <a:gd name="connsiteY1051" fmla="*/ 2908311 h 3525891"/>
              <a:gd name="connsiteX1052" fmla="*/ 300314 w 1925725"/>
              <a:gd name="connsiteY1052" fmla="*/ 2879516 h 3525891"/>
              <a:gd name="connsiteX1053" fmla="*/ 194226 w 1925725"/>
              <a:gd name="connsiteY1053" fmla="*/ 2859435 h 3525891"/>
              <a:gd name="connsiteX1054" fmla="*/ 194984 w 1925725"/>
              <a:gd name="connsiteY1054" fmla="*/ 2855646 h 3525891"/>
              <a:gd name="connsiteX1055" fmla="*/ 306376 w 1925725"/>
              <a:gd name="connsiteY1055" fmla="*/ 2871559 h 3525891"/>
              <a:gd name="connsiteX1056" fmla="*/ 296525 w 1925725"/>
              <a:gd name="connsiteY1056" fmla="*/ 2851479 h 3525891"/>
              <a:gd name="connsiteX1057" fmla="*/ 369649 w 1925725"/>
              <a:gd name="connsiteY1057" fmla="*/ 2869286 h 3525891"/>
              <a:gd name="connsiteX1058" fmla="*/ 425345 w 1925725"/>
              <a:gd name="connsiteY1058" fmla="*/ 2859056 h 3525891"/>
              <a:gd name="connsiteX1059" fmla="*/ 320395 w 1925725"/>
              <a:gd name="connsiteY1059" fmla="*/ 2823062 h 3525891"/>
              <a:gd name="connsiteX1060" fmla="*/ 321152 w 1925725"/>
              <a:gd name="connsiteY1060" fmla="*/ 2819273 h 3525891"/>
              <a:gd name="connsiteX1061" fmla="*/ 408296 w 1925725"/>
              <a:gd name="connsiteY1061" fmla="*/ 2840112 h 3525891"/>
              <a:gd name="connsiteX1062" fmla="*/ 535601 w 1925725"/>
              <a:gd name="connsiteY1062" fmla="*/ 2854510 h 3525891"/>
              <a:gd name="connsiteX1063" fmla="*/ 670483 w 1925725"/>
              <a:gd name="connsiteY1063" fmla="*/ 2804118 h 3525891"/>
              <a:gd name="connsiteX1064" fmla="*/ 700036 w 1925725"/>
              <a:gd name="connsiteY1064" fmla="*/ 2747664 h 3525891"/>
              <a:gd name="connsiteX1065" fmla="*/ 698521 w 1925725"/>
              <a:gd name="connsiteY1065" fmla="*/ 2700683 h 3525891"/>
              <a:gd name="connsiteX1066" fmla="*/ 710645 w 1925725"/>
              <a:gd name="connsiteY1066" fmla="*/ 2584366 h 3525891"/>
              <a:gd name="connsiteX1067" fmla="*/ 727316 w 1925725"/>
              <a:gd name="connsiteY1067" fmla="*/ 2490781 h 3525891"/>
              <a:gd name="connsiteX1068" fmla="*/ 734136 w 1925725"/>
              <a:gd name="connsiteY1068" fmla="*/ 2462744 h 3525891"/>
              <a:gd name="connsiteX1069" fmla="*/ 744365 w 1925725"/>
              <a:gd name="connsiteY1069" fmla="*/ 2377495 h 3525891"/>
              <a:gd name="connsiteX1070" fmla="*/ 724285 w 1925725"/>
              <a:gd name="connsiteY1070" fmla="*/ 2264588 h 3525891"/>
              <a:gd name="connsiteX1071" fmla="*/ 685638 w 1925725"/>
              <a:gd name="connsiteY1071" fmla="*/ 2235414 h 3525891"/>
              <a:gd name="connsiteX1072" fmla="*/ 592054 w 1925725"/>
              <a:gd name="connsiteY1072" fmla="*/ 2230109 h 3525891"/>
              <a:gd name="connsiteX1073" fmla="*/ 487861 w 1925725"/>
              <a:gd name="connsiteY1073" fmla="*/ 2219501 h 3525891"/>
              <a:gd name="connsiteX1074" fmla="*/ 448078 w 1925725"/>
              <a:gd name="connsiteY1074" fmla="*/ 2200935 h 3525891"/>
              <a:gd name="connsiteX1075" fmla="*/ 453004 w 1925725"/>
              <a:gd name="connsiteY1075" fmla="*/ 2138041 h 3525891"/>
              <a:gd name="connsiteX1076" fmla="*/ 489756 w 1925725"/>
              <a:gd name="connsiteY1076" fmla="*/ 2119097 h 3525891"/>
              <a:gd name="connsiteX1077" fmla="*/ 640172 w 1925725"/>
              <a:gd name="connsiteY1077" fmla="*/ 2079314 h 3525891"/>
              <a:gd name="connsiteX1078" fmla="*/ 677682 w 1925725"/>
              <a:gd name="connsiteY1078" fmla="*/ 2044835 h 3525891"/>
              <a:gd name="connsiteX1079" fmla="*/ 679955 w 1925725"/>
              <a:gd name="connsiteY1079" fmla="*/ 1880021 h 3525891"/>
              <a:gd name="connsiteX1080" fmla="*/ 678819 w 1925725"/>
              <a:gd name="connsiteY1080" fmla="*/ 1851226 h 3525891"/>
              <a:gd name="connsiteX1081" fmla="*/ 671241 w 1925725"/>
              <a:gd name="connsiteY1081" fmla="*/ 1775449 h 3525891"/>
              <a:gd name="connsiteX1082" fmla="*/ 651539 w 1925725"/>
              <a:gd name="connsiteY1082" fmla="*/ 1622759 h 3525891"/>
              <a:gd name="connsiteX1083" fmla="*/ 677682 w 1925725"/>
              <a:gd name="connsiteY1083" fmla="*/ 1538268 h 3525891"/>
              <a:gd name="connsiteX1084" fmla="*/ 725042 w 1925725"/>
              <a:gd name="connsiteY1084" fmla="*/ 1468932 h 3525891"/>
              <a:gd name="connsiteX1085" fmla="*/ 752701 w 1925725"/>
              <a:gd name="connsiteY1085" fmla="*/ 1418540 h 3525891"/>
              <a:gd name="connsiteX1086" fmla="*/ 746260 w 1925725"/>
              <a:gd name="connsiteY1086" fmla="*/ 1368149 h 3525891"/>
              <a:gd name="connsiteX1087" fmla="*/ 724663 w 1925725"/>
              <a:gd name="connsiteY1087" fmla="*/ 1328366 h 3525891"/>
              <a:gd name="connsiteX1088" fmla="*/ 702309 w 1925725"/>
              <a:gd name="connsiteY1088" fmla="*/ 1304118 h 3525891"/>
              <a:gd name="connsiteX1089" fmla="*/ 686396 w 1925725"/>
              <a:gd name="connsiteY1089" fmla="*/ 1288962 h 3525891"/>
              <a:gd name="connsiteX1090" fmla="*/ 657980 w 1925725"/>
              <a:gd name="connsiteY1090" fmla="*/ 1281385 h 3525891"/>
              <a:gd name="connsiteX1091" fmla="*/ 647371 w 1925725"/>
              <a:gd name="connsiteY1091" fmla="*/ 1281006 h 3525891"/>
              <a:gd name="connsiteX1092" fmla="*/ 662905 w 1925725"/>
              <a:gd name="connsiteY1092" fmla="*/ 1256757 h 3525891"/>
              <a:gd name="connsiteX1093" fmla="*/ 600011 w 1925725"/>
              <a:gd name="connsiteY1093" fmla="*/ 1227962 h 3525891"/>
              <a:gd name="connsiteX1094" fmla="*/ 604557 w 1925725"/>
              <a:gd name="connsiteY1094" fmla="*/ 1262819 h 3525891"/>
              <a:gd name="connsiteX1095" fmla="*/ 599253 w 1925725"/>
              <a:gd name="connsiteY1095" fmla="*/ 1265093 h 3525891"/>
              <a:gd name="connsiteX1096" fmla="*/ 578793 w 1925725"/>
              <a:gd name="connsiteY1096" fmla="*/ 1243496 h 3525891"/>
              <a:gd name="connsiteX1097" fmla="*/ 569321 w 1925725"/>
              <a:gd name="connsiteY1097" fmla="*/ 1252589 h 3525891"/>
              <a:gd name="connsiteX1098" fmla="*/ 578793 w 1925725"/>
              <a:gd name="connsiteY1098" fmla="*/ 1306012 h 3525891"/>
              <a:gd name="connsiteX1099" fmla="*/ 556818 w 1925725"/>
              <a:gd name="connsiteY1099" fmla="*/ 1276838 h 3525891"/>
              <a:gd name="connsiteX1100" fmla="*/ 537874 w 1925725"/>
              <a:gd name="connsiteY1100" fmla="*/ 1308285 h 3525891"/>
              <a:gd name="connsiteX1101" fmla="*/ 544694 w 1925725"/>
              <a:gd name="connsiteY1101" fmla="*/ 1286689 h 3525891"/>
              <a:gd name="connsiteX1102" fmla="*/ 553029 w 1925725"/>
              <a:gd name="connsiteY1102" fmla="*/ 1261304 h 3525891"/>
              <a:gd name="connsiteX1103" fmla="*/ 537874 w 1925725"/>
              <a:gd name="connsiteY1103" fmla="*/ 1277217 h 3525891"/>
              <a:gd name="connsiteX1104" fmla="*/ 535222 w 1925725"/>
              <a:gd name="connsiteY1104" fmla="*/ 1275322 h 3525891"/>
              <a:gd name="connsiteX1105" fmla="*/ 535979 w 1925725"/>
              <a:gd name="connsiteY1105" fmla="*/ 1262819 h 3525891"/>
              <a:gd name="connsiteX1106" fmla="*/ 484830 w 1925725"/>
              <a:gd name="connsiteY1106" fmla="*/ 1261304 h 3525891"/>
              <a:gd name="connsiteX1107" fmla="*/ 526128 w 1925725"/>
              <a:gd name="connsiteY1107" fmla="*/ 1259788 h 3525891"/>
              <a:gd name="connsiteX1108" fmla="*/ 520066 w 1925725"/>
              <a:gd name="connsiteY1108" fmla="*/ 1244633 h 3525891"/>
              <a:gd name="connsiteX1109" fmla="*/ 562880 w 1925725"/>
              <a:gd name="connsiteY1109" fmla="*/ 1249179 h 3525891"/>
              <a:gd name="connsiteX1110" fmla="*/ 537116 w 1925725"/>
              <a:gd name="connsiteY1110" fmla="*/ 1228720 h 3525891"/>
              <a:gd name="connsiteX1111" fmla="*/ 578793 w 1925725"/>
              <a:gd name="connsiteY1111" fmla="*/ 1235919 h 3525891"/>
              <a:gd name="connsiteX1112" fmla="*/ 597737 w 1925725"/>
              <a:gd name="connsiteY1112" fmla="*/ 1221142 h 3525891"/>
              <a:gd name="connsiteX1113" fmla="*/ 472706 w 1925725"/>
              <a:gd name="connsiteY1113" fmla="*/ 1201061 h 3525891"/>
              <a:gd name="connsiteX1114" fmla="*/ 465128 w 1925725"/>
              <a:gd name="connsiteY1114" fmla="*/ 1205608 h 3525891"/>
              <a:gd name="connsiteX1115" fmla="*/ 429134 w 1925725"/>
              <a:gd name="connsiteY1115" fmla="*/ 1260167 h 3525891"/>
              <a:gd name="connsiteX1116" fmla="*/ 452246 w 1925725"/>
              <a:gd name="connsiteY1116" fmla="*/ 1265850 h 3525891"/>
              <a:gd name="connsiteX1117" fmla="*/ 437848 w 1925725"/>
              <a:gd name="connsiteY1117" fmla="*/ 1275322 h 3525891"/>
              <a:gd name="connsiteX1118" fmla="*/ 465128 w 1925725"/>
              <a:gd name="connsiteY1118" fmla="*/ 1288583 h 3525891"/>
              <a:gd name="connsiteX1119" fmla="*/ 463613 w 1925725"/>
              <a:gd name="connsiteY1119" fmla="*/ 1292372 h 3525891"/>
              <a:gd name="connsiteX1120" fmla="*/ 443911 w 1925725"/>
              <a:gd name="connsiteY1120" fmla="*/ 1296540 h 3525891"/>
              <a:gd name="connsiteX1121" fmla="*/ 454898 w 1925725"/>
              <a:gd name="connsiteY1121" fmla="*/ 1322683 h 3525891"/>
              <a:gd name="connsiteX1122" fmla="*/ 455656 w 1925725"/>
              <a:gd name="connsiteY1122" fmla="*/ 1339354 h 3525891"/>
              <a:gd name="connsiteX1123" fmla="*/ 435954 w 1925725"/>
              <a:gd name="connsiteY1123" fmla="*/ 1362087 h 3525891"/>
              <a:gd name="connsiteX1124" fmla="*/ 449215 w 1925725"/>
              <a:gd name="connsiteY1124" fmla="*/ 1311316 h 3525891"/>
              <a:gd name="connsiteX1125" fmla="*/ 442774 w 1925725"/>
              <a:gd name="connsiteY1125" fmla="*/ 1309801 h 3525891"/>
              <a:gd name="connsiteX1126" fmla="*/ 431029 w 1925725"/>
              <a:gd name="connsiteY1126" fmla="*/ 1313211 h 3525891"/>
              <a:gd name="connsiteX1127" fmla="*/ 437470 w 1925725"/>
              <a:gd name="connsiteY1127" fmla="*/ 1289341 h 3525891"/>
              <a:gd name="connsiteX1128" fmla="*/ 434439 w 1925725"/>
              <a:gd name="connsiteY1128" fmla="*/ 1288205 h 3525891"/>
              <a:gd name="connsiteX1129" fmla="*/ 425724 w 1925725"/>
              <a:gd name="connsiteY1129" fmla="*/ 1295782 h 3525891"/>
              <a:gd name="connsiteX1130" fmla="*/ 421935 w 1925725"/>
              <a:gd name="connsiteY1130" fmla="*/ 1295024 h 3525891"/>
              <a:gd name="connsiteX1131" fmla="*/ 424588 w 1925725"/>
              <a:gd name="connsiteY1131" fmla="*/ 1266987 h 3525891"/>
              <a:gd name="connsiteX1132" fmla="*/ 406401 w 1925725"/>
              <a:gd name="connsiteY1132" fmla="*/ 1286689 h 3525891"/>
              <a:gd name="connsiteX1133" fmla="*/ 417389 w 1925725"/>
              <a:gd name="connsiteY1133" fmla="*/ 1321925 h 3525891"/>
              <a:gd name="connsiteX1134" fmla="*/ 398445 w 1925725"/>
              <a:gd name="connsiteY1134" fmla="*/ 1305633 h 3525891"/>
              <a:gd name="connsiteX1135" fmla="*/ 396171 w 1925725"/>
              <a:gd name="connsiteY1135" fmla="*/ 1306391 h 3525891"/>
              <a:gd name="connsiteX1136" fmla="*/ 399581 w 1925725"/>
              <a:gd name="connsiteY1136" fmla="*/ 1313590 h 3525891"/>
              <a:gd name="connsiteX1137" fmla="*/ 412463 w 1925725"/>
              <a:gd name="connsiteY1137" fmla="*/ 1357919 h 3525891"/>
              <a:gd name="connsiteX1138" fmla="*/ 389730 w 1925725"/>
              <a:gd name="connsiteY1138" fmla="*/ 1340869 h 3525891"/>
              <a:gd name="connsiteX1139" fmla="*/ 384805 w 1925725"/>
              <a:gd name="connsiteY1139" fmla="*/ 1390124 h 3525891"/>
              <a:gd name="connsiteX1140" fmla="*/ 377985 w 1925725"/>
              <a:gd name="connsiteY1140" fmla="*/ 1363223 h 3525891"/>
              <a:gd name="connsiteX1141" fmla="*/ 352221 w 1925725"/>
              <a:gd name="connsiteY1141" fmla="*/ 1370801 h 3525891"/>
              <a:gd name="connsiteX1142" fmla="*/ 384805 w 1925725"/>
              <a:gd name="connsiteY1142" fmla="*/ 1334807 h 3525891"/>
              <a:gd name="connsiteX1143" fmla="*/ 387078 w 1925725"/>
              <a:gd name="connsiteY1143" fmla="*/ 1317378 h 3525891"/>
              <a:gd name="connsiteX1144" fmla="*/ 362830 w 1925725"/>
              <a:gd name="connsiteY1144" fmla="*/ 1319652 h 3525891"/>
              <a:gd name="connsiteX1145" fmla="*/ 398066 w 1925725"/>
              <a:gd name="connsiteY1145" fmla="*/ 1290099 h 3525891"/>
              <a:gd name="connsiteX1146" fmla="*/ 395792 w 1925725"/>
              <a:gd name="connsiteY1146" fmla="*/ 1286689 h 3525891"/>
              <a:gd name="connsiteX1147" fmla="*/ 374575 w 1925725"/>
              <a:gd name="connsiteY1147" fmla="*/ 1282142 h 3525891"/>
              <a:gd name="connsiteX1148" fmla="*/ 412084 w 1925725"/>
              <a:gd name="connsiteY1148" fmla="*/ 1267366 h 3525891"/>
              <a:gd name="connsiteX1149" fmla="*/ 454141 w 1925725"/>
              <a:gd name="connsiteY1149" fmla="*/ 1202577 h 3525891"/>
              <a:gd name="connsiteX1150" fmla="*/ 354873 w 1925725"/>
              <a:gd name="connsiteY1150" fmla="*/ 1251074 h 3525891"/>
              <a:gd name="connsiteX1151" fmla="*/ 349947 w 1925725"/>
              <a:gd name="connsiteY1151" fmla="*/ 1305254 h 3525891"/>
              <a:gd name="connsiteX1152" fmla="*/ 335171 w 1925725"/>
              <a:gd name="connsiteY1152" fmla="*/ 1266987 h 3525891"/>
              <a:gd name="connsiteX1153" fmla="*/ 329488 w 1925725"/>
              <a:gd name="connsiteY1153" fmla="*/ 1286310 h 3525891"/>
              <a:gd name="connsiteX1154" fmla="*/ 290463 w 1925725"/>
              <a:gd name="connsiteY1154" fmla="*/ 1321925 h 3525891"/>
              <a:gd name="connsiteX1155" fmla="*/ 286674 w 1925725"/>
              <a:gd name="connsiteY1155" fmla="*/ 1320410 h 3525891"/>
              <a:gd name="connsiteX1156" fmla="*/ 286674 w 1925725"/>
              <a:gd name="connsiteY1156" fmla="*/ 1282521 h 3525891"/>
              <a:gd name="connsiteX1157" fmla="*/ 276823 w 1925725"/>
              <a:gd name="connsiteY1157" fmla="*/ 1284037 h 3525891"/>
              <a:gd name="connsiteX1158" fmla="*/ 237040 w 1925725"/>
              <a:gd name="connsiteY1158" fmla="*/ 1324956 h 3525891"/>
              <a:gd name="connsiteX1159" fmla="*/ 262425 w 1925725"/>
              <a:gd name="connsiteY1159" fmla="*/ 1277217 h 3525891"/>
              <a:gd name="connsiteX1160" fmla="*/ 254469 w 1925725"/>
              <a:gd name="connsiteY1160" fmla="*/ 1268881 h 3525891"/>
              <a:gd name="connsiteX1161" fmla="*/ 305997 w 1925725"/>
              <a:gd name="connsiteY1161" fmla="*/ 1270397 h 3525891"/>
              <a:gd name="connsiteX1162" fmla="*/ 367376 w 1925725"/>
              <a:gd name="connsiteY1162" fmla="*/ 1238571 h 3525891"/>
              <a:gd name="connsiteX1163" fmla="*/ 366618 w 1925725"/>
              <a:gd name="connsiteY1163" fmla="*/ 1234403 h 3525891"/>
              <a:gd name="connsiteX1164" fmla="*/ 350326 w 1925725"/>
              <a:gd name="connsiteY1164" fmla="*/ 1229856 h 3525891"/>
              <a:gd name="connsiteX1165" fmla="*/ 315469 w 1925725"/>
              <a:gd name="connsiteY1165" fmla="*/ 1253347 h 3525891"/>
              <a:gd name="connsiteX1166" fmla="*/ 324562 w 1925725"/>
              <a:gd name="connsiteY1166" fmla="*/ 1230235 h 3525891"/>
              <a:gd name="connsiteX1167" fmla="*/ 312817 w 1925725"/>
              <a:gd name="connsiteY1167" fmla="*/ 1226825 h 3525891"/>
              <a:gd name="connsiteX1168" fmla="*/ 265835 w 1925725"/>
              <a:gd name="connsiteY1168" fmla="*/ 1244633 h 3525891"/>
              <a:gd name="connsiteX1169" fmla="*/ 279854 w 1925725"/>
              <a:gd name="connsiteY1169" fmla="*/ 1223794 h 3525891"/>
              <a:gd name="connsiteX1170" fmla="*/ 263562 w 1925725"/>
              <a:gd name="connsiteY1170" fmla="*/ 1211291 h 3525891"/>
              <a:gd name="connsiteX1171" fmla="*/ 305239 w 1925725"/>
              <a:gd name="connsiteY1171" fmla="*/ 1218490 h 3525891"/>
              <a:gd name="connsiteX1172" fmla="*/ 298419 w 1925725"/>
              <a:gd name="connsiteY1172" fmla="*/ 1189316 h 3525891"/>
              <a:gd name="connsiteX1173" fmla="*/ 334792 w 1925725"/>
              <a:gd name="connsiteY1173" fmla="*/ 1222658 h 3525891"/>
              <a:gd name="connsiteX1174" fmla="*/ 345780 w 1925725"/>
              <a:gd name="connsiteY1174" fmla="*/ 1223794 h 3525891"/>
              <a:gd name="connsiteX1175" fmla="*/ 346538 w 1925725"/>
              <a:gd name="connsiteY1175" fmla="*/ 1203713 h 3525891"/>
              <a:gd name="connsiteX1176" fmla="*/ 360556 w 1925725"/>
              <a:gd name="connsiteY1176" fmla="*/ 1217732 h 3525891"/>
              <a:gd name="connsiteX1177" fmla="*/ 385184 w 1925725"/>
              <a:gd name="connsiteY1177" fmla="*/ 1222279 h 3525891"/>
              <a:gd name="connsiteX1178" fmla="*/ 395414 w 1925725"/>
              <a:gd name="connsiteY1178" fmla="*/ 1213564 h 3525891"/>
              <a:gd name="connsiteX1179" fmla="*/ 313196 w 1925725"/>
              <a:gd name="connsiteY1179" fmla="*/ 1179465 h 3525891"/>
              <a:gd name="connsiteX1180" fmla="*/ 237419 w 1925725"/>
              <a:gd name="connsiteY1180" fmla="*/ 1197651 h 3525891"/>
              <a:gd name="connsiteX1181" fmla="*/ 237419 w 1925725"/>
              <a:gd name="connsiteY1181" fmla="*/ 1232509 h 3525891"/>
              <a:gd name="connsiteX1182" fmla="*/ 230599 w 1925725"/>
              <a:gd name="connsiteY1182" fmla="*/ 1228341 h 3525891"/>
              <a:gd name="connsiteX1183" fmla="*/ 205972 w 1925725"/>
              <a:gd name="connsiteY1183" fmla="*/ 1262819 h 3525891"/>
              <a:gd name="connsiteX1184" fmla="*/ 200667 w 1925725"/>
              <a:gd name="connsiteY1184" fmla="*/ 1260546 h 3525891"/>
              <a:gd name="connsiteX1185" fmla="*/ 198394 w 1925725"/>
              <a:gd name="connsiteY1185" fmla="*/ 1231751 h 3525891"/>
              <a:gd name="connsiteX1186" fmla="*/ 188164 w 1925725"/>
              <a:gd name="connsiteY1186" fmla="*/ 1250695 h 3525891"/>
              <a:gd name="connsiteX1187" fmla="*/ 185512 w 1925725"/>
              <a:gd name="connsiteY1187" fmla="*/ 1237813 h 3525891"/>
              <a:gd name="connsiteX1188" fmla="*/ 185512 w 1925725"/>
              <a:gd name="connsiteY1188" fmla="*/ 1238192 h 3525891"/>
              <a:gd name="connsiteX1189" fmla="*/ 185312 w 1925725"/>
              <a:gd name="connsiteY1189" fmla="*/ 1237813 h 3525891"/>
              <a:gd name="connsiteX1190" fmla="*/ 181723 w 1925725"/>
              <a:gd name="connsiteY1190" fmla="*/ 1230993 h 3525891"/>
              <a:gd name="connsiteX1191" fmla="*/ 153686 w 1925725"/>
              <a:gd name="connsiteY1191" fmla="*/ 1211291 h 3525891"/>
              <a:gd name="connsiteX1192" fmla="*/ 185512 w 1925725"/>
              <a:gd name="connsiteY1192" fmla="*/ 1188179 h 3525891"/>
              <a:gd name="connsiteX1193" fmla="*/ 140425 w 1925725"/>
              <a:gd name="connsiteY1193" fmla="*/ 1179086 h 3525891"/>
              <a:gd name="connsiteX1194" fmla="*/ 176040 w 1925725"/>
              <a:gd name="connsiteY1194" fmla="*/ 1181359 h 3525891"/>
              <a:gd name="connsiteX1195" fmla="*/ 174524 w 1925725"/>
              <a:gd name="connsiteY1195" fmla="*/ 1163931 h 3525891"/>
              <a:gd name="connsiteX1196" fmla="*/ 178692 w 1925725"/>
              <a:gd name="connsiteY1196" fmla="*/ 1162036 h 3525891"/>
              <a:gd name="connsiteX1197" fmla="*/ 196121 w 1925725"/>
              <a:gd name="connsiteY1197" fmla="*/ 1185148 h 3525891"/>
              <a:gd name="connsiteX1198" fmla="*/ 233630 w 1925725"/>
              <a:gd name="connsiteY1198" fmla="*/ 1183254 h 3525891"/>
              <a:gd name="connsiteX1199" fmla="*/ 233630 w 1925725"/>
              <a:gd name="connsiteY1199" fmla="*/ 1180980 h 3525891"/>
              <a:gd name="connsiteX1200" fmla="*/ 220748 w 1925725"/>
              <a:gd name="connsiteY1200" fmla="*/ 1176813 h 3525891"/>
              <a:gd name="connsiteX1201" fmla="*/ 242345 w 1925725"/>
              <a:gd name="connsiteY1201" fmla="*/ 1159763 h 3525891"/>
              <a:gd name="connsiteX1202" fmla="*/ 216959 w 1925725"/>
              <a:gd name="connsiteY1202" fmla="*/ 1160900 h 3525891"/>
              <a:gd name="connsiteX1203" fmla="*/ 192711 w 1925725"/>
              <a:gd name="connsiteY1203" fmla="*/ 1161657 h 3525891"/>
              <a:gd name="connsiteX1204" fmla="*/ 191195 w 1925725"/>
              <a:gd name="connsiteY1204" fmla="*/ 1155974 h 3525891"/>
              <a:gd name="connsiteX1205" fmla="*/ 219611 w 1925725"/>
              <a:gd name="connsiteY1205" fmla="*/ 1145365 h 3525891"/>
              <a:gd name="connsiteX1206" fmla="*/ 218475 w 1925725"/>
              <a:gd name="connsiteY1206" fmla="*/ 1137788 h 3525891"/>
              <a:gd name="connsiteX1207" fmla="*/ 238935 w 1925725"/>
              <a:gd name="connsiteY1207" fmla="*/ 1147260 h 3525891"/>
              <a:gd name="connsiteX1208" fmla="*/ 255605 w 1925725"/>
              <a:gd name="connsiteY1208" fmla="*/ 1161657 h 3525891"/>
              <a:gd name="connsiteX1209" fmla="*/ 221127 w 1925725"/>
              <a:gd name="connsiteY1209" fmla="*/ 1130589 h 3525891"/>
              <a:gd name="connsiteX1210" fmla="*/ 191195 w 1925725"/>
              <a:gd name="connsiteY1210" fmla="*/ 1120359 h 3525891"/>
              <a:gd name="connsiteX1211" fmla="*/ 232494 w 1925725"/>
              <a:gd name="connsiteY1211" fmla="*/ 1126421 h 3525891"/>
              <a:gd name="connsiteX1212" fmla="*/ 234767 w 1925725"/>
              <a:gd name="connsiteY1212" fmla="*/ 1110887 h 3525891"/>
              <a:gd name="connsiteX1213" fmla="*/ 238556 w 1925725"/>
              <a:gd name="connsiteY1213" fmla="*/ 1108992 h 3525891"/>
              <a:gd name="connsiteX1214" fmla="*/ 251817 w 1925725"/>
              <a:gd name="connsiteY1214" fmla="*/ 1130968 h 3525891"/>
              <a:gd name="connsiteX1215" fmla="*/ 264320 w 1925725"/>
              <a:gd name="connsiteY1215" fmla="*/ 1111266 h 3525891"/>
              <a:gd name="connsiteX1216" fmla="*/ 264320 w 1925725"/>
              <a:gd name="connsiteY1216" fmla="*/ 1148018 h 3525891"/>
              <a:gd name="connsiteX1217" fmla="*/ 270761 w 1925725"/>
              <a:gd name="connsiteY1217" fmla="*/ 1163931 h 3525891"/>
              <a:gd name="connsiteX1218" fmla="*/ 311680 w 1925725"/>
              <a:gd name="connsiteY1218" fmla="*/ 1171887 h 3525891"/>
              <a:gd name="connsiteX1219" fmla="*/ 360935 w 1925725"/>
              <a:gd name="connsiteY1219" fmla="*/ 1183633 h 3525891"/>
              <a:gd name="connsiteX1220" fmla="*/ 373817 w 1925725"/>
              <a:gd name="connsiteY1220" fmla="*/ 1191968 h 3525891"/>
              <a:gd name="connsiteX1221" fmla="*/ 432165 w 1925725"/>
              <a:gd name="connsiteY1221" fmla="*/ 1196894 h 3525891"/>
              <a:gd name="connsiteX1222" fmla="*/ 476495 w 1925725"/>
              <a:gd name="connsiteY1222" fmla="*/ 1188937 h 3525891"/>
              <a:gd name="connsiteX1223" fmla="*/ 510594 w 1925725"/>
              <a:gd name="connsiteY1223" fmla="*/ 1188558 h 3525891"/>
              <a:gd name="connsiteX1224" fmla="*/ 420041 w 1925725"/>
              <a:gd name="connsiteY1224" fmla="*/ 1143471 h 3525891"/>
              <a:gd name="connsiteX1225" fmla="*/ 387457 w 1925725"/>
              <a:gd name="connsiteY1225" fmla="*/ 1178328 h 3525891"/>
              <a:gd name="connsiteX1226" fmla="*/ 396929 w 1925725"/>
              <a:gd name="connsiteY1226" fmla="*/ 1141955 h 3525891"/>
              <a:gd name="connsiteX1227" fmla="*/ 395035 w 1925725"/>
              <a:gd name="connsiteY1227" fmla="*/ 1140061 h 3525891"/>
              <a:gd name="connsiteX1228" fmla="*/ 388973 w 1925725"/>
              <a:gd name="connsiteY1228" fmla="*/ 1148775 h 3525891"/>
              <a:gd name="connsiteX1229" fmla="*/ 363587 w 1925725"/>
              <a:gd name="connsiteY1229" fmla="*/ 1173024 h 3525891"/>
              <a:gd name="connsiteX1230" fmla="*/ 368513 w 1925725"/>
              <a:gd name="connsiteY1230" fmla="*/ 1146502 h 3525891"/>
              <a:gd name="connsiteX1231" fmla="*/ 318500 w 1925725"/>
              <a:gd name="connsiteY1231" fmla="*/ 1164310 h 3525891"/>
              <a:gd name="connsiteX1232" fmla="*/ 352221 w 1925725"/>
              <a:gd name="connsiteY1232" fmla="*/ 1148018 h 3525891"/>
              <a:gd name="connsiteX1233" fmla="*/ 333277 w 1925725"/>
              <a:gd name="connsiteY1233" fmla="*/ 1109371 h 3525891"/>
              <a:gd name="connsiteX1234" fmla="*/ 373438 w 1925725"/>
              <a:gd name="connsiteY1234" fmla="*/ 1140819 h 3525891"/>
              <a:gd name="connsiteX1235" fmla="*/ 382910 w 1925725"/>
              <a:gd name="connsiteY1235" fmla="*/ 1139303 h 3525891"/>
              <a:gd name="connsiteX1236" fmla="*/ 380637 w 1925725"/>
              <a:gd name="connsiteY1236" fmla="*/ 1119980 h 3525891"/>
              <a:gd name="connsiteX1237" fmla="*/ 384047 w 1925725"/>
              <a:gd name="connsiteY1237" fmla="*/ 1117707 h 3525891"/>
              <a:gd name="connsiteX1238" fmla="*/ 401097 w 1925725"/>
              <a:gd name="connsiteY1238" fmla="*/ 1137409 h 3525891"/>
              <a:gd name="connsiteX1239" fmla="*/ 448078 w 1925725"/>
              <a:gd name="connsiteY1239" fmla="*/ 1137409 h 3525891"/>
              <a:gd name="connsiteX1240" fmla="*/ 437091 w 1925725"/>
              <a:gd name="connsiteY1240" fmla="*/ 1117707 h 3525891"/>
              <a:gd name="connsiteX1241" fmla="*/ 396171 w 1925725"/>
              <a:gd name="connsiteY1241" fmla="*/ 1119980 h 3525891"/>
              <a:gd name="connsiteX1242" fmla="*/ 418904 w 1925725"/>
              <a:gd name="connsiteY1242" fmla="*/ 1105961 h 3525891"/>
              <a:gd name="connsiteX1243" fmla="*/ 419662 w 1925725"/>
              <a:gd name="connsiteY1243" fmla="*/ 1102552 h 3525891"/>
              <a:gd name="connsiteX1244" fmla="*/ 397308 w 1925725"/>
              <a:gd name="connsiteY1244" fmla="*/ 1102930 h 3525891"/>
              <a:gd name="connsiteX1245" fmla="*/ 363587 w 1925725"/>
              <a:gd name="connsiteY1245" fmla="*/ 1090048 h 3525891"/>
              <a:gd name="connsiteX1246" fmla="*/ 410190 w 1925725"/>
              <a:gd name="connsiteY1246" fmla="*/ 1096489 h 3525891"/>
              <a:gd name="connsiteX1247" fmla="*/ 411327 w 1925725"/>
              <a:gd name="connsiteY1247" fmla="*/ 1075651 h 3525891"/>
              <a:gd name="connsiteX1248" fmla="*/ 429513 w 1925725"/>
              <a:gd name="connsiteY1248" fmla="*/ 1100657 h 3525891"/>
              <a:gd name="connsiteX1249" fmla="*/ 434439 w 1925725"/>
              <a:gd name="connsiteY1249" fmla="*/ 1112781 h 3525891"/>
              <a:gd name="connsiteX1250" fmla="*/ 448078 w 1925725"/>
              <a:gd name="connsiteY1250" fmla="*/ 1096489 h 3525891"/>
              <a:gd name="connsiteX1251" fmla="*/ 451867 w 1925725"/>
              <a:gd name="connsiteY1251" fmla="*/ 1114297 h 3525891"/>
              <a:gd name="connsiteX1252" fmla="*/ 470811 w 1925725"/>
              <a:gd name="connsiteY1252" fmla="*/ 1151049 h 3525891"/>
              <a:gd name="connsiteX1253" fmla="*/ 515899 w 1925725"/>
              <a:gd name="connsiteY1253" fmla="*/ 1185148 h 3525891"/>
              <a:gd name="connsiteX1254" fmla="*/ 525371 w 1925725"/>
              <a:gd name="connsiteY1254" fmla="*/ 1192347 h 3525891"/>
              <a:gd name="connsiteX1255" fmla="*/ 658738 w 1925725"/>
              <a:gd name="connsiteY1255" fmla="*/ 1245391 h 3525891"/>
              <a:gd name="connsiteX1256" fmla="*/ 661011 w 1925725"/>
              <a:gd name="connsiteY1256" fmla="*/ 1242738 h 3525891"/>
              <a:gd name="connsiteX1257" fmla="*/ 641309 w 1925725"/>
              <a:gd name="connsiteY1257" fmla="*/ 1224173 h 3525891"/>
              <a:gd name="connsiteX1258" fmla="*/ 651918 w 1925725"/>
              <a:gd name="connsiteY1258" fmla="*/ 1223036 h 3525891"/>
              <a:gd name="connsiteX1259" fmla="*/ 648887 w 1925725"/>
              <a:gd name="connsiteY1259" fmla="*/ 1196515 h 3525891"/>
              <a:gd name="connsiteX1260" fmla="*/ 654191 w 1925725"/>
              <a:gd name="connsiteY1260" fmla="*/ 1194241 h 3525891"/>
              <a:gd name="connsiteX1261" fmla="*/ 664421 w 1925725"/>
              <a:gd name="connsiteY1261" fmla="*/ 1212807 h 3525891"/>
              <a:gd name="connsiteX1262" fmla="*/ 658359 w 1925725"/>
              <a:gd name="connsiteY1262" fmla="*/ 1235540 h 3525891"/>
              <a:gd name="connsiteX1263" fmla="*/ 675787 w 1925725"/>
              <a:gd name="connsiteY1263" fmla="*/ 1229478 h 3525891"/>
              <a:gd name="connsiteX1264" fmla="*/ 673135 w 1925725"/>
              <a:gd name="connsiteY1264" fmla="*/ 1240465 h 3525891"/>
              <a:gd name="connsiteX1265" fmla="*/ 671999 w 1925725"/>
              <a:gd name="connsiteY1265" fmla="*/ 1262819 h 3525891"/>
              <a:gd name="connsiteX1266" fmla="*/ 710266 w 1925725"/>
              <a:gd name="connsiteY1266" fmla="*/ 1304496 h 3525891"/>
              <a:gd name="connsiteX1267" fmla="*/ 719359 w 1925725"/>
              <a:gd name="connsiteY1267" fmla="*/ 1262819 h 3525891"/>
              <a:gd name="connsiteX1268" fmla="*/ 717086 w 1925725"/>
              <a:gd name="connsiteY1268" fmla="*/ 1251832 h 3525891"/>
              <a:gd name="connsiteX1269" fmla="*/ 676166 w 1925725"/>
              <a:gd name="connsiteY1269" fmla="*/ 1207502 h 3525891"/>
              <a:gd name="connsiteX1270" fmla="*/ 646613 w 1925725"/>
              <a:gd name="connsiteY1270" fmla="*/ 1161657 h 3525891"/>
              <a:gd name="connsiteX1271" fmla="*/ 601526 w 1925725"/>
              <a:gd name="connsiteY1271" fmla="*/ 1082850 h 3525891"/>
              <a:gd name="connsiteX1272" fmla="*/ 581445 w 1925725"/>
              <a:gd name="connsiteY1272" fmla="*/ 1071862 h 3525891"/>
              <a:gd name="connsiteX1273" fmla="*/ 550756 w 1925725"/>
              <a:gd name="connsiteY1273" fmla="*/ 1066558 h 3525891"/>
              <a:gd name="connsiteX1274" fmla="*/ 529160 w 1925725"/>
              <a:gd name="connsiteY1274" fmla="*/ 1092701 h 3525891"/>
              <a:gd name="connsiteX1275" fmla="*/ 524613 w 1925725"/>
              <a:gd name="connsiteY1275" fmla="*/ 1090048 h 3525891"/>
              <a:gd name="connsiteX1276" fmla="*/ 527265 w 1925725"/>
              <a:gd name="connsiteY1276" fmla="*/ 1069210 h 3525891"/>
              <a:gd name="connsiteX1277" fmla="*/ 483693 w 1925725"/>
              <a:gd name="connsiteY1277" fmla="*/ 1087017 h 3525891"/>
              <a:gd name="connsiteX1278" fmla="*/ 520445 w 1925725"/>
              <a:gd name="connsiteY1278" fmla="*/ 1063526 h 3525891"/>
              <a:gd name="connsiteX1279" fmla="*/ 541663 w 1925725"/>
              <a:gd name="connsiteY1279" fmla="*/ 1062011 h 3525891"/>
              <a:gd name="connsiteX1280" fmla="*/ 510594 w 1925725"/>
              <a:gd name="connsiteY1280" fmla="*/ 1021849 h 3525891"/>
              <a:gd name="connsiteX1281" fmla="*/ 431029 w 1925725"/>
              <a:gd name="connsiteY1281" fmla="*/ 999874 h 3525891"/>
              <a:gd name="connsiteX1282" fmla="*/ 409811 w 1925725"/>
              <a:gd name="connsiteY1282" fmla="*/ 1024880 h 3525891"/>
              <a:gd name="connsiteX1283" fmla="*/ 405643 w 1925725"/>
              <a:gd name="connsiteY1283" fmla="*/ 1022228 h 3525891"/>
              <a:gd name="connsiteX1284" fmla="*/ 407538 w 1925725"/>
              <a:gd name="connsiteY1284" fmla="*/ 1001768 h 3525891"/>
              <a:gd name="connsiteX1285" fmla="*/ 383668 w 1925725"/>
              <a:gd name="connsiteY1285" fmla="*/ 1010483 h 3525891"/>
              <a:gd name="connsiteX1286" fmla="*/ 364345 w 1925725"/>
              <a:gd name="connsiteY1286" fmla="*/ 1015787 h 3525891"/>
              <a:gd name="connsiteX1287" fmla="*/ 341612 w 1925725"/>
              <a:gd name="connsiteY1287" fmla="*/ 1007452 h 3525891"/>
              <a:gd name="connsiteX1288" fmla="*/ 388215 w 1925725"/>
              <a:gd name="connsiteY1288" fmla="*/ 997222 h 3525891"/>
              <a:gd name="connsiteX1289" fmla="*/ 381016 w 1925725"/>
              <a:gd name="connsiteY1289" fmla="*/ 980930 h 3525891"/>
              <a:gd name="connsiteX1290" fmla="*/ 382910 w 1925725"/>
              <a:gd name="connsiteY1290" fmla="*/ 977520 h 3525891"/>
              <a:gd name="connsiteX1291" fmla="*/ 403749 w 1925725"/>
              <a:gd name="connsiteY1291" fmla="*/ 986992 h 3525891"/>
              <a:gd name="connsiteX1292" fmla="*/ 418525 w 1925725"/>
              <a:gd name="connsiteY1292" fmla="*/ 996085 h 3525891"/>
              <a:gd name="connsiteX1293" fmla="*/ 421557 w 1925725"/>
              <a:gd name="connsiteY1293" fmla="*/ 991917 h 3525891"/>
              <a:gd name="connsiteX1294" fmla="*/ 412842 w 1925725"/>
              <a:gd name="connsiteY1294" fmla="*/ 984340 h 3525891"/>
              <a:gd name="connsiteX1295" fmla="*/ 278717 w 1925725"/>
              <a:gd name="connsiteY1295" fmla="*/ 827861 h 3525891"/>
              <a:gd name="connsiteX1296" fmla="*/ 266214 w 1925725"/>
              <a:gd name="connsiteY1296" fmla="*/ 816115 h 3525891"/>
              <a:gd name="connsiteX1297" fmla="*/ 179450 w 1925725"/>
              <a:gd name="connsiteY1297" fmla="*/ 757388 h 3525891"/>
              <a:gd name="connsiteX1298" fmla="*/ 152549 w 1925725"/>
              <a:gd name="connsiteY1298" fmla="*/ 749432 h 3525891"/>
              <a:gd name="connsiteX1299" fmla="*/ 128301 w 1925725"/>
              <a:gd name="connsiteY1299" fmla="*/ 753600 h 3525891"/>
              <a:gd name="connsiteX1300" fmla="*/ 100642 w 1925725"/>
              <a:gd name="connsiteY1300" fmla="*/ 760420 h 3525891"/>
              <a:gd name="connsiteX1301" fmla="*/ 98369 w 1925725"/>
              <a:gd name="connsiteY1301" fmla="*/ 756252 h 3525891"/>
              <a:gd name="connsiteX1302" fmla="*/ 113524 w 1925725"/>
              <a:gd name="connsiteY1302" fmla="*/ 735792 h 3525891"/>
              <a:gd name="connsiteX1303" fmla="*/ 100642 w 1925725"/>
              <a:gd name="connsiteY1303" fmla="*/ 726320 h 3525891"/>
              <a:gd name="connsiteX1304" fmla="*/ 48356 w 1925725"/>
              <a:gd name="connsiteY1304" fmla="*/ 716090 h 3525891"/>
              <a:gd name="connsiteX1305" fmla="*/ 80940 w 1925725"/>
              <a:gd name="connsiteY1305" fmla="*/ 705481 h 3525891"/>
              <a:gd name="connsiteX1306" fmla="*/ 69195 w 1925725"/>
              <a:gd name="connsiteY1306" fmla="*/ 696009 h 3525891"/>
              <a:gd name="connsiteX1307" fmla="*/ 45704 w 1925725"/>
              <a:gd name="connsiteY1307" fmla="*/ 669866 h 3525891"/>
              <a:gd name="connsiteX1308" fmla="*/ 45325 w 1925725"/>
              <a:gd name="connsiteY1308" fmla="*/ 642208 h 3525891"/>
              <a:gd name="connsiteX1309" fmla="*/ 79803 w 1925725"/>
              <a:gd name="connsiteY1309" fmla="*/ 689947 h 3525891"/>
              <a:gd name="connsiteX1310" fmla="*/ 96095 w 1925725"/>
              <a:gd name="connsiteY1310" fmla="*/ 718742 h 3525891"/>
              <a:gd name="connsiteX1311" fmla="*/ 104052 w 1925725"/>
              <a:gd name="connsiteY1311" fmla="*/ 674413 h 3525891"/>
              <a:gd name="connsiteX1312" fmla="*/ 121859 w 1925725"/>
              <a:gd name="connsiteY1312" fmla="*/ 733140 h 3525891"/>
              <a:gd name="connsiteX1313" fmla="*/ 157096 w 1925725"/>
              <a:gd name="connsiteY1313" fmla="*/ 739960 h 3525891"/>
              <a:gd name="connsiteX1314" fmla="*/ 133605 w 1925725"/>
              <a:gd name="connsiteY1314" fmla="*/ 671382 h 3525891"/>
              <a:gd name="connsiteX1315" fmla="*/ 94201 w 1925725"/>
              <a:gd name="connsiteY1315" fmla="*/ 656984 h 3525891"/>
              <a:gd name="connsiteX1316" fmla="*/ 94959 w 1925725"/>
              <a:gd name="connsiteY1316" fmla="*/ 650543 h 3525891"/>
              <a:gd name="connsiteX1317" fmla="*/ 126785 w 1925725"/>
              <a:gd name="connsiteY1317" fmla="*/ 644102 h 3525891"/>
              <a:gd name="connsiteX1318" fmla="*/ 124133 w 1925725"/>
              <a:gd name="connsiteY1318" fmla="*/ 628568 h 3525891"/>
              <a:gd name="connsiteX1319" fmla="*/ 58965 w 1925725"/>
              <a:gd name="connsiteY1319" fmla="*/ 591437 h 3525891"/>
              <a:gd name="connsiteX1320" fmla="*/ 122996 w 1925725"/>
              <a:gd name="connsiteY1320" fmla="*/ 602046 h 3525891"/>
              <a:gd name="connsiteX1321" fmla="*/ 113903 w 1925725"/>
              <a:gd name="connsiteY1321" fmla="*/ 566431 h 3525891"/>
              <a:gd name="connsiteX1322" fmla="*/ 129058 w 1925725"/>
              <a:gd name="connsiteY1322" fmla="*/ 533847 h 3525891"/>
              <a:gd name="connsiteX1323" fmla="*/ 131332 w 1925725"/>
              <a:gd name="connsiteY1323" fmla="*/ 591059 h 3525891"/>
              <a:gd name="connsiteX1324" fmla="*/ 126785 w 1925725"/>
              <a:gd name="connsiteY1324" fmla="*/ 622127 h 3525891"/>
              <a:gd name="connsiteX1325" fmla="*/ 162779 w 1925725"/>
              <a:gd name="connsiteY1325" fmla="*/ 599773 h 3525891"/>
              <a:gd name="connsiteX1326" fmla="*/ 132847 w 1925725"/>
              <a:gd name="connsiteY1326" fmla="*/ 649786 h 3525891"/>
              <a:gd name="connsiteX1327" fmla="*/ 137773 w 1925725"/>
              <a:gd name="connsiteY1327" fmla="*/ 667214 h 3525891"/>
              <a:gd name="connsiteX1328" fmla="*/ 158232 w 1925725"/>
              <a:gd name="connsiteY1328" fmla="*/ 648270 h 3525891"/>
              <a:gd name="connsiteX1329" fmla="*/ 182102 w 1925725"/>
              <a:gd name="connsiteY1329" fmla="*/ 634630 h 3525891"/>
              <a:gd name="connsiteX1330" fmla="*/ 151034 w 1925725"/>
              <a:gd name="connsiteY1330" fmla="*/ 694873 h 3525891"/>
              <a:gd name="connsiteX1331" fmla="*/ 264320 w 1925725"/>
              <a:gd name="connsiteY1331" fmla="*/ 800202 h 3525891"/>
              <a:gd name="connsiteX1332" fmla="*/ 253711 w 1925725"/>
              <a:gd name="connsiteY1332" fmla="*/ 771786 h 3525891"/>
              <a:gd name="connsiteX1333" fmla="*/ 237798 w 1925725"/>
              <a:gd name="connsiteY1333" fmla="*/ 656984 h 3525891"/>
              <a:gd name="connsiteX1334" fmla="*/ 227947 w 1925725"/>
              <a:gd name="connsiteY1334" fmla="*/ 630462 h 3525891"/>
              <a:gd name="connsiteX1335" fmla="*/ 177934 w 1925725"/>
              <a:gd name="connsiteY1335" fmla="*/ 587270 h 3525891"/>
              <a:gd name="connsiteX1336" fmla="*/ 142698 w 1925725"/>
              <a:gd name="connsiteY1336" fmla="*/ 530816 h 3525891"/>
              <a:gd name="connsiteX1337" fmla="*/ 108599 w 1925725"/>
              <a:gd name="connsiteY1337" fmla="*/ 469058 h 3525891"/>
              <a:gd name="connsiteX1338" fmla="*/ 83592 w 1925725"/>
              <a:gd name="connsiteY1338" fmla="*/ 460344 h 3525891"/>
              <a:gd name="connsiteX1339" fmla="*/ 29412 w 1925725"/>
              <a:gd name="connsiteY1339" fmla="*/ 484592 h 3525891"/>
              <a:gd name="connsiteX1340" fmla="*/ 54418 w 1925725"/>
              <a:gd name="connsiteY1340" fmla="*/ 453524 h 3525891"/>
              <a:gd name="connsiteX1341" fmla="*/ 32064 w 1925725"/>
              <a:gd name="connsiteY1341" fmla="*/ 457313 h 3525891"/>
              <a:gd name="connsiteX1342" fmla="*/ 6679 w 1925725"/>
              <a:gd name="connsiteY1342" fmla="*/ 444431 h 3525891"/>
              <a:gd name="connsiteX1343" fmla="*/ 33201 w 1925725"/>
              <a:gd name="connsiteY1343" fmla="*/ 433443 h 3525891"/>
              <a:gd name="connsiteX1344" fmla="*/ 2890 w 1925725"/>
              <a:gd name="connsiteY1344" fmla="*/ 375474 h 3525891"/>
              <a:gd name="connsiteX1345" fmla="*/ 31306 w 1925725"/>
              <a:gd name="connsiteY1345" fmla="*/ 420940 h 3525891"/>
              <a:gd name="connsiteX1346" fmla="*/ 31685 w 1925725"/>
              <a:gd name="connsiteY1346" fmla="*/ 426244 h 3525891"/>
              <a:gd name="connsiteX1347" fmla="*/ 91928 w 1925725"/>
              <a:gd name="connsiteY1347" fmla="*/ 451250 h 3525891"/>
              <a:gd name="connsiteX1348" fmla="*/ 66921 w 1925725"/>
              <a:gd name="connsiteY1348" fmla="*/ 429654 h 3525891"/>
              <a:gd name="connsiteX1349" fmla="*/ 45704 w 1925725"/>
              <a:gd name="connsiteY1349" fmla="*/ 402374 h 3525891"/>
              <a:gd name="connsiteX1350" fmla="*/ 63133 w 1925725"/>
              <a:gd name="connsiteY1350" fmla="*/ 403511 h 3525891"/>
              <a:gd name="connsiteX1351" fmla="*/ 59344 w 1925725"/>
              <a:gd name="connsiteY1351" fmla="*/ 355393 h 3525891"/>
              <a:gd name="connsiteX1352" fmla="*/ 72983 w 1925725"/>
              <a:gd name="connsiteY1352" fmla="*/ 398965 h 3525891"/>
              <a:gd name="connsiteX1353" fmla="*/ 76393 w 1925725"/>
              <a:gd name="connsiteY1353" fmla="*/ 413362 h 3525891"/>
              <a:gd name="connsiteX1354" fmla="*/ 84729 w 1925725"/>
              <a:gd name="connsiteY1354" fmla="*/ 428517 h 3525891"/>
              <a:gd name="connsiteX1355" fmla="*/ 101779 w 1925725"/>
              <a:gd name="connsiteY1355" fmla="*/ 388735 h 3525891"/>
              <a:gd name="connsiteX1356" fmla="*/ 115040 w 1925725"/>
              <a:gd name="connsiteY1356" fmla="*/ 409573 h 3525891"/>
              <a:gd name="connsiteX1357" fmla="*/ 117692 w 1925725"/>
              <a:gd name="connsiteY1357" fmla="*/ 408815 h 3525891"/>
              <a:gd name="connsiteX1358" fmla="*/ 97990 w 1925725"/>
              <a:gd name="connsiteY1358" fmla="*/ 341753 h 3525891"/>
              <a:gd name="connsiteX1359" fmla="*/ 54418 w 1925725"/>
              <a:gd name="connsiteY1359" fmla="*/ 328492 h 3525891"/>
              <a:gd name="connsiteX1360" fmla="*/ 91928 w 1925725"/>
              <a:gd name="connsiteY1360" fmla="*/ 321293 h 3525891"/>
              <a:gd name="connsiteX1361" fmla="*/ 61617 w 1925725"/>
              <a:gd name="connsiteY1361" fmla="*/ 269386 h 3525891"/>
              <a:gd name="connsiteX1362" fmla="*/ 94201 w 1925725"/>
              <a:gd name="connsiteY1362" fmla="*/ 313716 h 3525891"/>
              <a:gd name="connsiteX1363" fmla="*/ 99505 w 1925725"/>
              <a:gd name="connsiteY1363" fmla="*/ 333418 h 3525891"/>
              <a:gd name="connsiteX1364" fmla="*/ 113524 w 1925725"/>
              <a:gd name="connsiteY1364" fmla="*/ 278479 h 3525891"/>
              <a:gd name="connsiteX1365" fmla="*/ 165431 w 1925725"/>
              <a:gd name="connsiteY1365" fmla="*/ 314095 h 3525891"/>
              <a:gd name="connsiteX1366" fmla="*/ 171114 w 1925725"/>
              <a:gd name="connsiteY1366" fmla="*/ 291740 h 3525891"/>
              <a:gd name="connsiteX1367" fmla="*/ 143077 w 1925725"/>
              <a:gd name="connsiteY1367" fmla="*/ 260293 h 3525891"/>
              <a:gd name="connsiteX1368" fmla="*/ 173009 w 1925725"/>
              <a:gd name="connsiteY1368" fmla="*/ 270523 h 3525891"/>
              <a:gd name="connsiteX1369" fmla="*/ 160885 w 1925725"/>
              <a:gd name="connsiteY1369" fmla="*/ 242486 h 3525891"/>
              <a:gd name="connsiteX1370" fmla="*/ 168462 w 1925725"/>
              <a:gd name="connsiteY1370" fmla="*/ 209902 h 3525891"/>
              <a:gd name="connsiteX1371" fmla="*/ 174145 w 1925725"/>
              <a:gd name="connsiteY1371" fmla="*/ 209144 h 3525891"/>
              <a:gd name="connsiteX1372" fmla="*/ 189301 w 1925725"/>
              <a:gd name="connsiteY1372" fmla="*/ 243243 h 3525891"/>
              <a:gd name="connsiteX1373" fmla="*/ 186649 w 1925725"/>
              <a:gd name="connsiteY1373" fmla="*/ 258778 h 3525891"/>
              <a:gd name="connsiteX1374" fmla="*/ 173767 w 1925725"/>
              <a:gd name="connsiteY1374" fmla="*/ 311063 h 3525891"/>
              <a:gd name="connsiteX1375" fmla="*/ 192332 w 1925725"/>
              <a:gd name="connsiteY1375" fmla="*/ 286815 h 3525891"/>
              <a:gd name="connsiteX1376" fmla="*/ 210139 w 1925725"/>
              <a:gd name="connsiteY1376" fmla="*/ 264461 h 3525891"/>
              <a:gd name="connsiteX1377" fmla="*/ 228326 w 1925725"/>
              <a:gd name="connsiteY1377" fmla="*/ 255746 h 3525891"/>
              <a:gd name="connsiteX1378" fmla="*/ 232494 w 1925725"/>
              <a:gd name="connsiteY1378" fmla="*/ 258020 h 3525891"/>
              <a:gd name="connsiteX1379" fmla="*/ 218854 w 1925725"/>
              <a:gd name="connsiteY1379" fmla="*/ 294014 h 3525891"/>
              <a:gd name="connsiteX1380" fmla="*/ 205593 w 1925725"/>
              <a:gd name="connsiteY1380" fmla="*/ 302728 h 3525891"/>
              <a:gd name="connsiteX1381" fmla="*/ 166947 w 1925725"/>
              <a:gd name="connsiteY1381" fmla="*/ 329250 h 3525891"/>
              <a:gd name="connsiteX1382" fmla="*/ 215065 w 1925725"/>
              <a:gd name="connsiteY1382" fmla="*/ 314473 h 3525891"/>
              <a:gd name="connsiteX1383" fmla="*/ 185512 w 1925725"/>
              <a:gd name="connsiteY1383" fmla="*/ 367138 h 3525891"/>
              <a:gd name="connsiteX1384" fmla="*/ 154065 w 1925725"/>
              <a:gd name="connsiteY1384" fmla="*/ 363728 h 3525891"/>
              <a:gd name="connsiteX1385" fmla="*/ 150276 w 1925725"/>
              <a:gd name="connsiteY1385" fmla="*/ 373200 h 3525891"/>
              <a:gd name="connsiteX1386" fmla="*/ 186649 w 1925725"/>
              <a:gd name="connsiteY1386" fmla="*/ 376610 h 3525891"/>
              <a:gd name="connsiteX1387" fmla="*/ 141561 w 1925725"/>
              <a:gd name="connsiteY1387" fmla="*/ 397070 h 3525891"/>
              <a:gd name="connsiteX1388" fmla="*/ 133226 w 1925725"/>
              <a:gd name="connsiteY1388" fmla="*/ 445946 h 3525891"/>
              <a:gd name="connsiteX1389" fmla="*/ 150276 w 1925725"/>
              <a:gd name="connsiteY1389" fmla="*/ 514145 h 3525891"/>
              <a:gd name="connsiteX1390" fmla="*/ 190059 w 1925725"/>
              <a:gd name="connsiteY1390" fmla="*/ 578555 h 3525891"/>
              <a:gd name="connsiteX1391" fmla="*/ 243860 w 1925725"/>
              <a:gd name="connsiteY1391" fmla="*/ 622506 h 3525891"/>
              <a:gd name="connsiteX1392" fmla="*/ 243481 w 1925725"/>
              <a:gd name="connsiteY1392" fmla="*/ 572114 h 3525891"/>
              <a:gd name="connsiteX1393" fmla="*/ 205972 w 1925725"/>
              <a:gd name="connsiteY1393" fmla="*/ 559232 h 3525891"/>
              <a:gd name="connsiteX1394" fmla="*/ 206729 w 1925725"/>
              <a:gd name="connsiteY1394" fmla="*/ 553170 h 3525891"/>
              <a:gd name="connsiteX1395" fmla="*/ 233251 w 1925725"/>
              <a:gd name="connsiteY1395" fmla="*/ 545593 h 3525891"/>
              <a:gd name="connsiteX1396" fmla="*/ 226053 w 1925725"/>
              <a:gd name="connsiteY1396" fmla="*/ 527785 h 3525891"/>
              <a:gd name="connsiteX1397" fmla="*/ 156717 w 1925725"/>
              <a:gd name="connsiteY1397" fmla="*/ 492170 h 3525891"/>
              <a:gd name="connsiteX1398" fmla="*/ 200288 w 1925725"/>
              <a:gd name="connsiteY1398" fmla="*/ 489518 h 3525891"/>
              <a:gd name="connsiteX1399" fmla="*/ 175282 w 1925725"/>
              <a:gd name="connsiteY1399" fmla="*/ 468300 h 3525891"/>
              <a:gd name="connsiteX1400" fmla="*/ 168841 w 1925725"/>
              <a:gd name="connsiteY1400" fmla="*/ 433822 h 3525891"/>
              <a:gd name="connsiteX1401" fmla="*/ 172630 w 1925725"/>
              <a:gd name="connsiteY1401" fmla="*/ 431170 h 3525891"/>
              <a:gd name="connsiteX1402" fmla="*/ 199152 w 1925725"/>
              <a:gd name="connsiteY1402" fmla="*/ 449356 h 3525891"/>
              <a:gd name="connsiteX1403" fmla="*/ 219990 w 1925725"/>
              <a:gd name="connsiteY1403" fmla="*/ 417530 h 3525891"/>
              <a:gd name="connsiteX1404" fmla="*/ 218096 w 1925725"/>
              <a:gd name="connsiteY1404" fmla="*/ 492928 h 3525891"/>
              <a:gd name="connsiteX1405" fmla="*/ 230599 w 1925725"/>
              <a:gd name="connsiteY1405" fmla="*/ 511114 h 3525891"/>
              <a:gd name="connsiteX1406" fmla="*/ 260152 w 1925725"/>
              <a:gd name="connsiteY1406" fmla="*/ 484213 h 3525891"/>
              <a:gd name="connsiteX1407" fmla="*/ 241587 w 1925725"/>
              <a:gd name="connsiteY1407" fmla="*/ 546350 h 3525891"/>
              <a:gd name="connsiteX1408" fmla="*/ 257879 w 1925725"/>
              <a:gd name="connsiteY1408" fmla="*/ 570220 h 3525891"/>
              <a:gd name="connsiteX1409" fmla="*/ 276444 w 1925725"/>
              <a:gd name="connsiteY1409" fmla="*/ 461101 h 3525891"/>
              <a:gd name="connsiteX1410" fmla="*/ 251059 w 1925725"/>
              <a:gd name="connsiteY1410" fmla="*/ 387598 h 3525891"/>
              <a:gd name="connsiteX1411" fmla="*/ 267730 w 1925725"/>
              <a:gd name="connsiteY1411" fmla="*/ 399722 h 3525891"/>
              <a:gd name="connsiteX1412" fmla="*/ 283643 w 1925725"/>
              <a:gd name="connsiteY1412" fmla="*/ 358045 h 3525891"/>
              <a:gd name="connsiteX1413" fmla="*/ 320773 w 1925725"/>
              <a:gd name="connsiteY1413" fmla="*/ 331144 h 3525891"/>
              <a:gd name="connsiteX1414" fmla="*/ 325699 w 1925725"/>
              <a:gd name="connsiteY1414" fmla="*/ 334175 h 3525891"/>
              <a:gd name="connsiteX1415" fmla="*/ 320395 w 1925725"/>
              <a:gd name="connsiteY1415" fmla="*/ 386840 h 3525891"/>
              <a:gd name="connsiteX1416" fmla="*/ 283643 w 1925725"/>
              <a:gd name="connsiteY1416" fmla="*/ 411468 h 3525891"/>
              <a:gd name="connsiteX1417" fmla="*/ 285916 w 1925725"/>
              <a:gd name="connsiteY1417" fmla="*/ 426623 h 3525891"/>
              <a:gd name="connsiteX1418" fmla="*/ 344264 w 1925725"/>
              <a:gd name="connsiteY1418" fmla="*/ 406163 h 3525891"/>
              <a:gd name="connsiteX1419" fmla="*/ 318121 w 1925725"/>
              <a:gd name="connsiteY1419" fmla="*/ 459586 h 3525891"/>
              <a:gd name="connsiteX1420" fmla="*/ 323426 w 1925725"/>
              <a:gd name="connsiteY1420" fmla="*/ 468679 h 3525891"/>
              <a:gd name="connsiteX1421" fmla="*/ 288189 w 1925725"/>
              <a:gd name="connsiteY1421" fmla="*/ 504294 h 3525891"/>
              <a:gd name="connsiteX1422" fmla="*/ 281370 w 1925725"/>
              <a:gd name="connsiteY1422" fmla="*/ 511493 h 3525891"/>
              <a:gd name="connsiteX1423" fmla="*/ 349190 w 1925725"/>
              <a:gd name="connsiteY1423" fmla="*/ 512251 h 3525891"/>
              <a:gd name="connsiteX1424" fmla="*/ 277581 w 1925725"/>
              <a:gd name="connsiteY1424" fmla="*/ 542561 h 3525891"/>
              <a:gd name="connsiteX1425" fmla="*/ 257879 w 1925725"/>
              <a:gd name="connsiteY1425" fmla="*/ 710786 h 3525891"/>
              <a:gd name="connsiteX1426" fmla="*/ 329109 w 1925725"/>
              <a:gd name="connsiteY1426" fmla="*/ 618717 h 3525891"/>
              <a:gd name="connsiteX1427" fmla="*/ 330246 w 1925725"/>
              <a:gd name="connsiteY1427" fmla="*/ 554307 h 3525891"/>
              <a:gd name="connsiteX1428" fmla="*/ 348811 w 1925725"/>
              <a:gd name="connsiteY1428" fmla="*/ 586891 h 3525891"/>
              <a:gd name="connsiteX1429" fmla="*/ 359420 w 1925725"/>
              <a:gd name="connsiteY1429" fmla="*/ 575524 h 3525891"/>
              <a:gd name="connsiteX1430" fmla="*/ 379122 w 1925725"/>
              <a:gd name="connsiteY1430" fmla="*/ 517934 h 3525891"/>
              <a:gd name="connsiteX1431" fmla="*/ 384426 w 1925725"/>
              <a:gd name="connsiteY1431" fmla="*/ 536499 h 3525891"/>
              <a:gd name="connsiteX1432" fmla="*/ 386320 w 1925725"/>
              <a:gd name="connsiteY1432" fmla="*/ 556580 h 3525891"/>
              <a:gd name="connsiteX1433" fmla="*/ 410190 w 1925725"/>
              <a:gd name="connsiteY1433" fmla="*/ 546350 h 3525891"/>
              <a:gd name="connsiteX1434" fmla="*/ 407159 w 1925725"/>
              <a:gd name="connsiteY1434" fmla="*/ 513008 h 3525891"/>
              <a:gd name="connsiteX1435" fmla="*/ 448078 w 1925725"/>
              <a:gd name="connsiteY1435" fmla="*/ 475878 h 3525891"/>
              <a:gd name="connsiteX1436" fmla="*/ 448078 w 1925725"/>
              <a:gd name="connsiteY1436" fmla="*/ 522102 h 3525891"/>
              <a:gd name="connsiteX1437" fmla="*/ 492408 w 1925725"/>
              <a:gd name="connsiteY1437" fmla="*/ 514145 h 3525891"/>
              <a:gd name="connsiteX1438" fmla="*/ 495818 w 1925725"/>
              <a:gd name="connsiteY1438" fmla="*/ 519828 h 3525891"/>
              <a:gd name="connsiteX1439" fmla="*/ 471948 w 1925725"/>
              <a:gd name="connsiteY1439" fmla="*/ 546350 h 3525891"/>
              <a:gd name="connsiteX1440" fmla="*/ 452625 w 1925725"/>
              <a:gd name="connsiteY1440" fmla="*/ 549381 h 3525891"/>
              <a:gd name="connsiteX1441" fmla="*/ 427619 w 1925725"/>
              <a:gd name="connsiteY1441" fmla="*/ 546729 h 3525891"/>
              <a:gd name="connsiteX1442" fmla="*/ 426482 w 1925725"/>
              <a:gd name="connsiteY1442" fmla="*/ 551276 h 3525891"/>
              <a:gd name="connsiteX1443" fmla="*/ 459445 w 1925725"/>
              <a:gd name="connsiteY1443" fmla="*/ 571735 h 3525891"/>
              <a:gd name="connsiteX1444" fmla="*/ 384805 w 1925725"/>
              <a:gd name="connsiteY1444" fmla="*/ 570599 h 3525891"/>
              <a:gd name="connsiteX1445" fmla="*/ 373438 w 1925725"/>
              <a:gd name="connsiteY1445" fmla="*/ 578555 h 3525891"/>
              <a:gd name="connsiteX1446" fmla="*/ 407538 w 1925725"/>
              <a:gd name="connsiteY1446" fmla="*/ 596363 h 3525891"/>
              <a:gd name="connsiteX1447" fmla="*/ 352979 w 1925725"/>
              <a:gd name="connsiteY1447" fmla="*/ 600152 h 3525891"/>
              <a:gd name="connsiteX1448" fmla="*/ 342749 w 1925725"/>
              <a:gd name="connsiteY1448" fmla="*/ 616065 h 3525891"/>
              <a:gd name="connsiteX1449" fmla="*/ 335550 w 1925725"/>
              <a:gd name="connsiteY1449" fmla="*/ 634630 h 3525891"/>
              <a:gd name="connsiteX1450" fmla="*/ 372681 w 1925725"/>
              <a:gd name="connsiteY1450" fmla="*/ 616823 h 3525891"/>
              <a:gd name="connsiteX1451" fmla="*/ 376090 w 1925725"/>
              <a:gd name="connsiteY1451" fmla="*/ 620990 h 3525891"/>
              <a:gd name="connsiteX1452" fmla="*/ 368134 w 1925725"/>
              <a:gd name="connsiteY1452" fmla="*/ 640692 h 3525891"/>
              <a:gd name="connsiteX1453" fmla="*/ 404507 w 1925725"/>
              <a:gd name="connsiteY1453" fmla="*/ 625158 h 3525891"/>
              <a:gd name="connsiteX1454" fmla="*/ 402233 w 1925725"/>
              <a:gd name="connsiteY1454" fmla="*/ 642208 h 3525891"/>
              <a:gd name="connsiteX1455" fmla="*/ 414737 w 1925725"/>
              <a:gd name="connsiteY1455" fmla="*/ 639556 h 3525891"/>
              <a:gd name="connsiteX1456" fmla="*/ 476874 w 1925725"/>
              <a:gd name="connsiteY1456" fmla="*/ 602046 h 3525891"/>
              <a:gd name="connsiteX1457" fmla="*/ 446942 w 1925725"/>
              <a:gd name="connsiteY1457" fmla="*/ 649407 h 3525891"/>
              <a:gd name="connsiteX1458" fmla="*/ 429134 w 1925725"/>
              <a:gd name="connsiteY1458" fmla="*/ 652059 h 3525891"/>
              <a:gd name="connsiteX1459" fmla="*/ 384047 w 1925725"/>
              <a:gd name="connsiteY1459" fmla="*/ 650922 h 3525891"/>
              <a:gd name="connsiteX1460" fmla="*/ 390109 w 1925725"/>
              <a:gd name="connsiteY1460" fmla="*/ 681612 h 3525891"/>
              <a:gd name="connsiteX1461" fmla="*/ 351842 w 1925725"/>
              <a:gd name="connsiteY1461" fmla="*/ 647891 h 3525891"/>
              <a:gd name="connsiteX1462" fmla="*/ 348811 w 1925725"/>
              <a:gd name="connsiteY1462" fmla="*/ 650922 h 3525891"/>
              <a:gd name="connsiteX1463" fmla="*/ 347674 w 1925725"/>
              <a:gd name="connsiteY1463" fmla="*/ 672140 h 3525891"/>
              <a:gd name="connsiteX1464" fmla="*/ 343128 w 1925725"/>
              <a:gd name="connsiteY1464" fmla="*/ 674413 h 3525891"/>
              <a:gd name="connsiteX1465" fmla="*/ 326078 w 1925725"/>
              <a:gd name="connsiteY1465" fmla="*/ 648270 h 3525891"/>
              <a:gd name="connsiteX1466" fmla="*/ 323047 w 1925725"/>
              <a:gd name="connsiteY1466" fmla="*/ 642966 h 3525891"/>
              <a:gd name="connsiteX1467" fmla="*/ 318121 w 1925725"/>
              <a:gd name="connsiteY1467" fmla="*/ 654332 h 3525891"/>
              <a:gd name="connsiteX1468" fmla="*/ 264320 w 1925725"/>
              <a:gd name="connsiteY1468" fmla="*/ 726320 h 3525891"/>
              <a:gd name="connsiteX1469" fmla="*/ 261668 w 1925725"/>
              <a:gd name="connsiteY1469" fmla="*/ 742233 h 3525891"/>
              <a:gd name="connsiteX1470" fmla="*/ 353357 w 1925725"/>
              <a:gd name="connsiteY1470" fmla="*/ 911973 h 3525891"/>
              <a:gd name="connsiteX1471" fmla="*/ 365482 w 1925725"/>
              <a:gd name="connsiteY1471" fmla="*/ 876358 h 3525891"/>
              <a:gd name="connsiteX1472" fmla="*/ 334034 w 1925725"/>
              <a:gd name="connsiteY1472" fmla="*/ 824451 h 3525891"/>
              <a:gd name="connsiteX1473" fmla="*/ 377227 w 1925725"/>
              <a:gd name="connsiteY1473" fmla="*/ 853246 h 3525891"/>
              <a:gd name="connsiteX1474" fmla="*/ 377227 w 1925725"/>
              <a:gd name="connsiteY1474" fmla="*/ 814221 h 3525891"/>
              <a:gd name="connsiteX1475" fmla="*/ 350705 w 1925725"/>
              <a:gd name="connsiteY1475" fmla="*/ 792246 h 3525891"/>
              <a:gd name="connsiteX1476" fmla="*/ 352979 w 1925725"/>
              <a:gd name="connsiteY1476" fmla="*/ 787320 h 3525891"/>
              <a:gd name="connsiteX1477" fmla="*/ 375333 w 1925725"/>
              <a:gd name="connsiteY1477" fmla="*/ 789972 h 3525891"/>
              <a:gd name="connsiteX1478" fmla="*/ 371544 w 1925725"/>
              <a:gd name="connsiteY1478" fmla="*/ 777848 h 3525891"/>
              <a:gd name="connsiteX1479" fmla="*/ 354115 w 1925725"/>
              <a:gd name="connsiteY1479" fmla="*/ 760798 h 3525891"/>
              <a:gd name="connsiteX1480" fmla="*/ 351084 w 1925725"/>
              <a:gd name="connsiteY1480" fmla="*/ 726320 h 3525891"/>
              <a:gd name="connsiteX1481" fmla="*/ 356010 w 1925725"/>
              <a:gd name="connsiteY1481" fmla="*/ 724047 h 3525891"/>
              <a:gd name="connsiteX1482" fmla="*/ 379500 w 1925725"/>
              <a:gd name="connsiteY1482" fmla="*/ 748295 h 3525891"/>
              <a:gd name="connsiteX1483" fmla="*/ 383289 w 1925725"/>
              <a:gd name="connsiteY1483" fmla="*/ 769134 h 3525891"/>
              <a:gd name="connsiteX1484" fmla="*/ 379879 w 1925725"/>
              <a:gd name="connsiteY1484" fmla="*/ 803233 h 3525891"/>
              <a:gd name="connsiteX1485" fmla="*/ 401097 w 1925725"/>
              <a:gd name="connsiteY1485" fmla="*/ 793382 h 3525891"/>
              <a:gd name="connsiteX1486" fmla="*/ 384047 w 1925725"/>
              <a:gd name="connsiteY1486" fmla="*/ 827861 h 3525891"/>
              <a:gd name="connsiteX1487" fmla="*/ 388594 w 1925725"/>
              <a:gd name="connsiteY1487" fmla="*/ 830513 h 3525891"/>
              <a:gd name="connsiteX1488" fmla="*/ 419662 w 1925725"/>
              <a:gd name="connsiteY1488" fmla="*/ 805886 h 3525891"/>
              <a:gd name="connsiteX1489" fmla="*/ 422314 w 1925725"/>
              <a:gd name="connsiteY1489" fmla="*/ 801339 h 3525891"/>
              <a:gd name="connsiteX1490" fmla="*/ 449215 w 1925725"/>
              <a:gd name="connsiteY1490" fmla="*/ 776712 h 3525891"/>
              <a:gd name="connsiteX1491" fmla="*/ 427998 w 1925725"/>
              <a:gd name="connsiteY1491" fmla="*/ 808159 h 3525891"/>
              <a:gd name="connsiteX1492" fmla="*/ 412463 w 1925725"/>
              <a:gd name="connsiteY1492" fmla="*/ 819147 h 3525891"/>
              <a:gd name="connsiteX1493" fmla="*/ 463234 w 1925725"/>
              <a:gd name="connsiteY1493" fmla="*/ 843016 h 3525891"/>
              <a:gd name="connsiteX1494" fmla="*/ 387078 w 1925725"/>
              <a:gd name="connsiteY1494" fmla="*/ 851730 h 3525891"/>
              <a:gd name="connsiteX1495" fmla="*/ 374954 w 1925725"/>
              <a:gd name="connsiteY1495" fmla="*/ 875600 h 3525891"/>
              <a:gd name="connsiteX1496" fmla="*/ 397687 w 1925725"/>
              <a:gd name="connsiteY1496" fmla="*/ 882041 h 3525891"/>
              <a:gd name="connsiteX1497" fmla="*/ 418525 w 1925725"/>
              <a:gd name="connsiteY1497" fmla="*/ 893029 h 3525891"/>
              <a:gd name="connsiteX1498" fmla="*/ 361314 w 1925725"/>
              <a:gd name="connsiteY1498" fmla="*/ 904016 h 3525891"/>
              <a:gd name="connsiteX1499" fmla="*/ 368892 w 1925725"/>
              <a:gd name="connsiteY1499" fmla="*/ 930917 h 3525891"/>
              <a:gd name="connsiteX1500" fmla="*/ 430650 w 1925725"/>
              <a:gd name="connsiteY1500" fmla="*/ 987371 h 3525891"/>
              <a:gd name="connsiteX1501" fmla="*/ 446942 w 1925725"/>
              <a:gd name="connsiteY1501" fmla="*/ 992296 h 3525891"/>
              <a:gd name="connsiteX1502" fmla="*/ 437091 w 1925725"/>
              <a:gd name="connsiteY1502" fmla="*/ 976004 h 3525891"/>
              <a:gd name="connsiteX1503" fmla="*/ 453383 w 1925725"/>
              <a:gd name="connsiteY1503" fmla="*/ 974868 h 3525891"/>
              <a:gd name="connsiteX1504" fmla="*/ 462097 w 1925725"/>
              <a:gd name="connsiteY1504" fmla="*/ 951756 h 3525891"/>
              <a:gd name="connsiteX1505" fmla="*/ 469675 w 1925725"/>
              <a:gd name="connsiteY1505" fmla="*/ 979414 h 3525891"/>
              <a:gd name="connsiteX1506" fmla="*/ 476116 w 1925725"/>
              <a:gd name="connsiteY1506" fmla="*/ 995706 h 3525891"/>
              <a:gd name="connsiteX1507" fmla="*/ 592433 w 1925725"/>
              <a:gd name="connsiteY1507" fmla="*/ 1056707 h 3525891"/>
              <a:gd name="connsiteX1508" fmla="*/ 593191 w 1925725"/>
              <a:gd name="connsiteY1508" fmla="*/ 977520 h 3525891"/>
              <a:gd name="connsiteX1509" fmla="*/ 617439 w 1925725"/>
              <a:gd name="connsiteY1509" fmla="*/ 832029 h 3525891"/>
              <a:gd name="connsiteX1510" fmla="*/ 626154 w 1925725"/>
              <a:gd name="connsiteY1510" fmla="*/ 739960 h 3525891"/>
              <a:gd name="connsiteX1511" fmla="*/ 637141 w 1925725"/>
              <a:gd name="connsiteY1511" fmla="*/ 542940 h 3525891"/>
              <a:gd name="connsiteX1512" fmla="*/ 632216 w 1925725"/>
              <a:gd name="connsiteY1512" fmla="*/ 504673 h 3525891"/>
              <a:gd name="connsiteX1513" fmla="*/ 610998 w 1925725"/>
              <a:gd name="connsiteY1513" fmla="*/ 423592 h 3525891"/>
              <a:gd name="connsiteX1514" fmla="*/ 596980 w 1925725"/>
              <a:gd name="connsiteY1514" fmla="*/ 401238 h 3525891"/>
              <a:gd name="connsiteX1515" fmla="*/ 577278 w 1925725"/>
              <a:gd name="connsiteY1515" fmla="*/ 388735 h 3525891"/>
              <a:gd name="connsiteX1516" fmla="*/ 553029 w 1925725"/>
              <a:gd name="connsiteY1516" fmla="*/ 376610 h 3525891"/>
              <a:gd name="connsiteX1517" fmla="*/ 554166 w 1925725"/>
              <a:gd name="connsiteY1517" fmla="*/ 372064 h 3525891"/>
              <a:gd name="connsiteX1518" fmla="*/ 577278 w 1925725"/>
              <a:gd name="connsiteY1518" fmla="*/ 366759 h 3525891"/>
              <a:gd name="connsiteX1519" fmla="*/ 573489 w 1925725"/>
              <a:gd name="connsiteY1519" fmla="*/ 351604 h 3525891"/>
              <a:gd name="connsiteX1520" fmla="*/ 543557 w 1925725"/>
              <a:gd name="connsiteY1520" fmla="*/ 313337 h 3525891"/>
              <a:gd name="connsiteX1521" fmla="*/ 571973 w 1925725"/>
              <a:gd name="connsiteY1521" fmla="*/ 325082 h 3525891"/>
              <a:gd name="connsiteX1522" fmla="*/ 570458 w 1925725"/>
              <a:gd name="connsiteY1522" fmla="*/ 312200 h 3525891"/>
              <a:gd name="connsiteX1523" fmla="*/ 571216 w 1925725"/>
              <a:gd name="connsiteY1523" fmla="*/ 275070 h 3525891"/>
              <a:gd name="connsiteX1524" fmla="*/ 585613 w 1925725"/>
              <a:gd name="connsiteY1524" fmla="*/ 258020 h 3525891"/>
              <a:gd name="connsiteX1525" fmla="*/ 580688 w 1925725"/>
              <a:gd name="connsiteY1525" fmla="*/ 314095 h 3525891"/>
              <a:gd name="connsiteX1526" fmla="*/ 575004 w 1925725"/>
              <a:gd name="connsiteY1526" fmla="*/ 344405 h 3525891"/>
              <a:gd name="connsiteX1527" fmla="*/ 607210 w 1925725"/>
              <a:gd name="connsiteY1527" fmla="*/ 317883 h 3525891"/>
              <a:gd name="connsiteX1528" fmla="*/ 584855 w 1925725"/>
              <a:gd name="connsiteY1528" fmla="*/ 370169 h 3525891"/>
              <a:gd name="connsiteX1529" fmla="*/ 605694 w 1925725"/>
              <a:gd name="connsiteY1529" fmla="*/ 396312 h 3525891"/>
              <a:gd name="connsiteX1530" fmla="*/ 630700 w 1925725"/>
              <a:gd name="connsiteY1530" fmla="*/ 333039 h 3525891"/>
              <a:gd name="connsiteX1531" fmla="*/ 611377 w 1925725"/>
              <a:gd name="connsiteY1531" fmla="*/ 299318 h 3525891"/>
              <a:gd name="connsiteX1532" fmla="*/ 616303 w 1925725"/>
              <a:gd name="connsiteY1532" fmla="*/ 295150 h 3525891"/>
              <a:gd name="connsiteX1533" fmla="*/ 642067 w 1925725"/>
              <a:gd name="connsiteY1533" fmla="*/ 310306 h 3525891"/>
              <a:gd name="connsiteX1534" fmla="*/ 649266 w 1925725"/>
              <a:gd name="connsiteY1534" fmla="*/ 297424 h 3525891"/>
              <a:gd name="connsiteX1535" fmla="*/ 623123 w 1925725"/>
              <a:gd name="connsiteY1535" fmla="*/ 229982 h 3525891"/>
              <a:gd name="connsiteX1536" fmla="*/ 665936 w 1925725"/>
              <a:gd name="connsiteY1536" fmla="*/ 273933 h 3525891"/>
              <a:gd name="connsiteX1537" fmla="*/ 669346 w 1925725"/>
              <a:gd name="connsiteY1537" fmla="*/ 261430 h 3525891"/>
              <a:gd name="connsiteX1538" fmla="*/ 677682 w 1925725"/>
              <a:gd name="connsiteY1538" fmla="*/ 246274 h 3525891"/>
              <a:gd name="connsiteX1539" fmla="*/ 692079 w 1925725"/>
              <a:gd name="connsiteY1539" fmla="*/ 238318 h 3525891"/>
              <a:gd name="connsiteX1540" fmla="*/ 707993 w 1925725"/>
              <a:gd name="connsiteY1540" fmla="*/ 234150 h 3525891"/>
              <a:gd name="connsiteX1541" fmla="*/ 676166 w 1925725"/>
              <a:gd name="connsiteY1541" fmla="*/ 274312 h 3525891"/>
              <a:gd name="connsiteX1542" fmla="*/ 652676 w 1925725"/>
              <a:gd name="connsiteY1542" fmla="*/ 293256 h 3525891"/>
              <a:gd name="connsiteX1543" fmla="*/ 692837 w 1925725"/>
              <a:gd name="connsiteY1543" fmla="*/ 299697 h 3525891"/>
              <a:gd name="connsiteX1544" fmla="*/ 641688 w 1925725"/>
              <a:gd name="connsiteY1544" fmla="*/ 315989 h 3525891"/>
              <a:gd name="connsiteX1545" fmla="*/ 634868 w 1925725"/>
              <a:gd name="connsiteY1545" fmla="*/ 329629 h 3525891"/>
              <a:gd name="connsiteX1546" fmla="*/ 686775 w 1925725"/>
              <a:gd name="connsiteY1546" fmla="*/ 333797 h 3525891"/>
              <a:gd name="connsiteX1547" fmla="*/ 625775 w 1925725"/>
              <a:gd name="connsiteY1547" fmla="*/ 359182 h 3525891"/>
              <a:gd name="connsiteX1548" fmla="*/ 637520 w 1925725"/>
              <a:gd name="connsiteY1548" fmla="*/ 500505 h 3525891"/>
              <a:gd name="connsiteX1549" fmla="*/ 641309 w 1925725"/>
              <a:gd name="connsiteY1549" fmla="*/ 500884 h 3525891"/>
              <a:gd name="connsiteX1550" fmla="*/ 651539 w 1925725"/>
              <a:gd name="connsiteY1550" fmla="*/ 473226 h 3525891"/>
              <a:gd name="connsiteX1551" fmla="*/ 709129 w 1925725"/>
              <a:gd name="connsiteY1551" fmla="*/ 383809 h 3525891"/>
              <a:gd name="connsiteX1552" fmla="*/ 718222 w 1925725"/>
              <a:gd name="connsiteY1552" fmla="*/ 359561 h 3525891"/>
              <a:gd name="connsiteX1553" fmla="*/ 708750 w 1925725"/>
              <a:gd name="connsiteY1553" fmla="*/ 295529 h 3525891"/>
              <a:gd name="connsiteX1554" fmla="*/ 717086 w 1925725"/>
              <a:gd name="connsiteY1554" fmla="*/ 238697 h 3525891"/>
              <a:gd name="connsiteX1555" fmla="*/ 731862 w 1925725"/>
              <a:gd name="connsiteY1555" fmla="*/ 173908 h 3525891"/>
              <a:gd name="connsiteX1556" fmla="*/ 706856 w 1925725"/>
              <a:gd name="connsiteY1556" fmla="*/ 156479 h 3525891"/>
              <a:gd name="connsiteX1557" fmla="*/ 666694 w 1925725"/>
              <a:gd name="connsiteY1557" fmla="*/ 134125 h 3525891"/>
              <a:gd name="connsiteX1558" fmla="*/ 701930 w 1925725"/>
              <a:gd name="connsiteY1558" fmla="*/ 127684 h 3525891"/>
              <a:gd name="connsiteX1559" fmla="*/ 676545 w 1925725"/>
              <a:gd name="connsiteY1559" fmla="*/ 92448 h 3525891"/>
              <a:gd name="connsiteX1560" fmla="*/ 697005 w 1925725"/>
              <a:gd name="connsiteY1560" fmla="*/ 99268 h 3525891"/>
              <a:gd name="connsiteX1561" fmla="*/ 693216 w 1925725"/>
              <a:gd name="connsiteY1561" fmla="*/ 67062 h 3525891"/>
              <a:gd name="connsiteX1562" fmla="*/ 712539 w 1925725"/>
              <a:gd name="connsiteY1562" fmla="*/ 38267 h 3525891"/>
              <a:gd name="connsiteX1563" fmla="*/ 706856 w 1925725"/>
              <a:gd name="connsiteY1563" fmla="*/ 90553 h 3525891"/>
              <a:gd name="connsiteX1564" fmla="*/ 703446 w 1925725"/>
              <a:gd name="connsiteY1564" fmla="*/ 97373 h 3525891"/>
              <a:gd name="connsiteX1565" fmla="*/ 731483 w 1925725"/>
              <a:gd name="connsiteY1565" fmla="*/ 148901 h 3525891"/>
              <a:gd name="connsiteX1566" fmla="*/ 727316 w 1925725"/>
              <a:gd name="connsiteY1566" fmla="*/ 118212 h 3525891"/>
              <a:gd name="connsiteX1567" fmla="*/ 723906 w 1925725"/>
              <a:gd name="connsiteY1567" fmla="*/ 87901 h 3525891"/>
              <a:gd name="connsiteX1568" fmla="*/ 728831 w 1925725"/>
              <a:gd name="connsiteY1568" fmla="*/ 86764 h 3525891"/>
              <a:gd name="connsiteX1569" fmla="*/ 740955 w 1925725"/>
              <a:gd name="connsiteY1569" fmla="*/ 97373 h 3525891"/>
              <a:gd name="connsiteX1570" fmla="*/ 765962 w 1925725"/>
              <a:gd name="connsiteY1570" fmla="*/ 60243 h 3525891"/>
              <a:gd name="connsiteX1571" fmla="*/ 750428 w 1925725"/>
              <a:gd name="connsiteY1571" fmla="*/ 100404 h 3525891"/>
              <a:gd name="connsiteX1572" fmla="*/ 737924 w 1925725"/>
              <a:gd name="connsiteY1572" fmla="*/ 129199 h 3525891"/>
              <a:gd name="connsiteX1573" fmla="*/ 776949 w 1925725"/>
              <a:gd name="connsiteY1573" fmla="*/ 110255 h 3525891"/>
              <a:gd name="connsiteX1574" fmla="*/ 772782 w 1925725"/>
              <a:gd name="connsiteY1574" fmla="*/ 134883 h 3525891"/>
              <a:gd name="connsiteX1575" fmla="*/ 775055 w 1925725"/>
              <a:gd name="connsiteY1575" fmla="*/ 136019 h 3525891"/>
              <a:gd name="connsiteX1576" fmla="*/ 802335 w 1925725"/>
              <a:gd name="connsiteY1576" fmla="*/ 73882 h 3525891"/>
              <a:gd name="connsiteX1577" fmla="*/ 780738 w 1925725"/>
              <a:gd name="connsiteY1577" fmla="*/ 39025 h 3525891"/>
              <a:gd name="connsiteX1578" fmla="*/ 805366 w 1925725"/>
              <a:gd name="connsiteY1578" fmla="*/ 53801 h 3525891"/>
              <a:gd name="connsiteX1579" fmla="*/ 802714 w 1925725"/>
              <a:gd name="connsiteY1579" fmla="*/ 26901 h 3525891"/>
              <a:gd name="connsiteX1580" fmla="*/ 819763 w 1925725"/>
              <a:gd name="connsiteY1580" fmla="*/ 0 h 352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</a:cxnLst>
            <a:rect l="l" t="t" r="r" b="b"/>
            <a:pathLst>
              <a:path w="1925725" h="3525891">
                <a:moveTo>
                  <a:pt x="710266" y="3264462"/>
                </a:moveTo>
                <a:cubicBezTo>
                  <a:pt x="699657" y="3277344"/>
                  <a:pt x="689806" y="3290984"/>
                  <a:pt x="678440" y="3303487"/>
                </a:cubicBezTo>
                <a:cubicBezTo>
                  <a:pt x="673514" y="3309170"/>
                  <a:pt x="672756" y="3313717"/>
                  <a:pt x="675030" y="3320536"/>
                </a:cubicBezTo>
                <a:cubicBezTo>
                  <a:pt x="684502" y="3347058"/>
                  <a:pt x="691322" y="3373959"/>
                  <a:pt x="689048" y="3402754"/>
                </a:cubicBezTo>
                <a:cubicBezTo>
                  <a:pt x="710266" y="3359183"/>
                  <a:pt x="714434" y="3312959"/>
                  <a:pt x="710266" y="3264462"/>
                </a:cubicBezTo>
                <a:close/>
                <a:moveTo>
                  <a:pt x="699278" y="2867392"/>
                </a:moveTo>
                <a:cubicBezTo>
                  <a:pt x="695111" y="2869665"/>
                  <a:pt x="693595" y="2871559"/>
                  <a:pt x="692837" y="2873454"/>
                </a:cubicBezTo>
                <a:cubicBezTo>
                  <a:pt x="673514" y="2919678"/>
                  <a:pt x="654570" y="2965901"/>
                  <a:pt x="635626" y="3012504"/>
                </a:cubicBezTo>
                <a:cubicBezTo>
                  <a:pt x="633353" y="3018187"/>
                  <a:pt x="632216" y="3023871"/>
                  <a:pt x="631458" y="3029933"/>
                </a:cubicBezTo>
                <a:cubicBezTo>
                  <a:pt x="623502" y="3094722"/>
                  <a:pt x="627669" y="3158753"/>
                  <a:pt x="642825" y="3222027"/>
                </a:cubicBezTo>
                <a:cubicBezTo>
                  <a:pt x="648887" y="3247033"/>
                  <a:pt x="657222" y="3271660"/>
                  <a:pt x="664800" y="3296667"/>
                </a:cubicBezTo>
                <a:cubicBezTo>
                  <a:pt x="666694" y="3296667"/>
                  <a:pt x="668210" y="3296667"/>
                  <a:pt x="669725" y="3296667"/>
                </a:cubicBezTo>
                <a:cubicBezTo>
                  <a:pt x="673893" y="3290984"/>
                  <a:pt x="678061" y="3285300"/>
                  <a:pt x="681850" y="3279238"/>
                </a:cubicBezTo>
                <a:cubicBezTo>
                  <a:pt x="688291" y="3268629"/>
                  <a:pt x="695111" y="3258021"/>
                  <a:pt x="701173" y="3247412"/>
                </a:cubicBezTo>
                <a:cubicBezTo>
                  <a:pt x="704204" y="3242108"/>
                  <a:pt x="708372" y="3236424"/>
                  <a:pt x="708750" y="3230741"/>
                </a:cubicBezTo>
                <a:cubicBezTo>
                  <a:pt x="712918" y="3175424"/>
                  <a:pt x="716707" y="3120107"/>
                  <a:pt x="720117" y="3064411"/>
                </a:cubicBezTo>
                <a:cubicBezTo>
                  <a:pt x="720496" y="3060243"/>
                  <a:pt x="718980" y="3055697"/>
                  <a:pt x="718601" y="3049256"/>
                </a:cubicBezTo>
                <a:cubicBezTo>
                  <a:pt x="665558" y="3088281"/>
                  <a:pt x="651539" y="3140567"/>
                  <a:pt x="655707" y="3200430"/>
                </a:cubicBezTo>
                <a:cubicBezTo>
                  <a:pt x="653433" y="3197399"/>
                  <a:pt x="652297" y="3194747"/>
                  <a:pt x="651539" y="3191716"/>
                </a:cubicBezTo>
                <a:cubicBezTo>
                  <a:pt x="635626" y="3128064"/>
                  <a:pt x="653433" y="3075778"/>
                  <a:pt x="705719" y="3035237"/>
                </a:cubicBezTo>
                <a:cubicBezTo>
                  <a:pt x="709887" y="3031827"/>
                  <a:pt x="714434" y="3025007"/>
                  <a:pt x="714434" y="3020082"/>
                </a:cubicBezTo>
                <a:cubicBezTo>
                  <a:pt x="714055" y="2990150"/>
                  <a:pt x="713676" y="2959839"/>
                  <a:pt x="711024" y="2930286"/>
                </a:cubicBezTo>
                <a:cubicBezTo>
                  <a:pt x="709129" y="2909069"/>
                  <a:pt x="703446" y="2888230"/>
                  <a:pt x="699278" y="2867392"/>
                </a:cubicBezTo>
                <a:close/>
                <a:moveTo>
                  <a:pt x="755353" y="2170625"/>
                </a:moveTo>
                <a:cubicBezTo>
                  <a:pt x="739440" y="2172898"/>
                  <a:pt x="723906" y="2175550"/>
                  <a:pt x="707993" y="2177823"/>
                </a:cubicBezTo>
                <a:cubicBezTo>
                  <a:pt x="708372" y="2179339"/>
                  <a:pt x="708372" y="2181233"/>
                  <a:pt x="708750" y="2182749"/>
                </a:cubicBezTo>
                <a:cubicBezTo>
                  <a:pt x="724663" y="2180854"/>
                  <a:pt x="740577" y="2178581"/>
                  <a:pt x="756111" y="2176687"/>
                </a:cubicBezTo>
                <a:cubicBezTo>
                  <a:pt x="756111" y="2174792"/>
                  <a:pt x="755732" y="2172519"/>
                  <a:pt x="755353" y="2170625"/>
                </a:cubicBezTo>
                <a:close/>
                <a:moveTo>
                  <a:pt x="775813" y="1439379"/>
                </a:moveTo>
                <a:cubicBezTo>
                  <a:pt x="764067" y="1456429"/>
                  <a:pt x="752701" y="1469311"/>
                  <a:pt x="744744" y="1485603"/>
                </a:cubicBezTo>
                <a:cubicBezTo>
                  <a:pt x="727695" y="1520839"/>
                  <a:pt x="712160" y="1556454"/>
                  <a:pt x="696626" y="1592448"/>
                </a:cubicBezTo>
                <a:cubicBezTo>
                  <a:pt x="694732" y="1596995"/>
                  <a:pt x="695111" y="1603057"/>
                  <a:pt x="695868" y="1608361"/>
                </a:cubicBezTo>
                <a:cubicBezTo>
                  <a:pt x="698142" y="1626926"/>
                  <a:pt x="701930" y="1645492"/>
                  <a:pt x="703067" y="1664436"/>
                </a:cubicBezTo>
                <a:cubicBezTo>
                  <a:pt x="704962" y="1693610"/>
                  <a:pt x="715949" y="1718995"/>
                  <a:pt x="732241" y="1744380"/>
                </a:cubicBezTo>
                <a:cubicBezTo>
                  <a:pt x="734514" y="1734151"/>
                  <a:pt x="737546" y="1725436"/>
                  <a:pt x="737924" y="1716722"/>
                </a:cubicBezTo>
                <a:cubicBezTo>
                  <a:pt x="738682" y="1707250"/>
                  <a:pt x="737924" y="1697399"/>
                  <a:pt x="735272" y="1688306"/>
                </a:cubicBezTo>
                <a:cubicBezTo>
                  <a:pt x="733378" y="1680728"/>
                  <a:pt x="723906" y="1674666"/>
                  <a:pt x="723527" y="1667846"/>
                </a:cubicBezTo>
                <a:cubicBezTo>
                  <a:pt x="722769" y="1647007"/>
                  <a:pt x="722011" y="1625411"/>
                  <a:pt x="726179" y="1604951"/>
                </a:cubicBezTo>
                <a:cubicBezTo>
                  <a:pt x="732620" y="1571231"/>
                  <a:pt x="768235" y="1557212"/>
                  <a:pt x="798925" y="1572367"/>
                </a:cubicBezTo>
                <a:cubicBezTo>
                  <a:pt x="828478" y="1587144"/>
                  <a:pt x="824310" y="1615939"/>
                  <a:pt x="830372" y="1640566"/>
                </a:cubicBezTo>
                <a:cubicBezTo>
                  <a:pt x="831509" y="1645113"/>
                  <a:pt x="831888" y="1650417"/>
                  <a:pt x="830372" y="1654964"/>
                </a:cubicBezTo>
                <a:cubicBezTo>
                  <a:pt x="822794" y="1680728"/>
                  <a:pt x="826962" y="1706113"/>
                  <a:pt x="833024" y="1731498"/>
                </a:cubicBezTo>
                <a:cubicBezTo>
                  <a:pt x="834919" y="1731877"/>
                  <a:pt x="837192" y="1732256"/>
                  <a:pt x="839086" y="1732635"/>
                </a:cubicBezTo>
                <a:cubicBezTo>
                  <a:pt x="842496" y="1722405"/>
                  <a:pt x="848937" y="1712175"/>
                  <a:pt x="848937" y="1701567"/>
                </a:cubicBezTo>
                <a:cubicBezTo>
                  <a:pt x="849695" y="1666709"/>
                  <a:pt x="848180" y="1631473"/>
                  <a:pt x="847043" y="1596616"/>
                </a:cubicBezTo>
                <a:cubicBezTo>
                  <a:pt x="847043" y="1592069"/>
                  <a:pt x="845906" y="1587523"/>
                  <a:pt x="844012" y="1583355"/>
                </a:cubicBezTo>
                <a:cubicBezTo>
                  <a:pt x="830372" y="1550392"/>
                  <a:pt x="816732" y="1517808"/>
                  <a:pt x="801956" y="1485603"/>
                </a:cubicBezTo>
                <a:cubicBezTo>
                  <a:pt x="795136" y="1471205"/>
                  <a:pt x="786043" y="1457565"/>
                  <a:pt x="775813" y="1439379"/>
                </a:cubicBezTo>
                <a:close/>
                <a:moveTo>
                  <a:pt x="185891" y="1250695"/>
                </a:moveTo>
                <a:cubicBezTo>
                  <a:pt x="191953" y="1267746"/>
                  <a:pt x="186649" y="1276081"/>
                  <a:pt x="166568" y="1282522"/>
                </a:cubicBezTo>
                <a:cubicBezTo>
                  <a:pt x="164294" y="1262820"/>
                  <a:pt x="168462" y="1256378"/>
                  <a:pt x="185891" y="1250695"/>
                </a:cubicBezTo>
                <a:close/>
                <a:moveTo>
                  <a:pt x="186270" y="1249938"/>
                </a:moveTo>
                <a:cubicBezTo>
                  <a:pt x="186270" y="1250317"/>
                  <a:pt x="186270" y="1250317"/>
                  <a:pt x="186270" y="1250696"/>
                </a:cubicBezTo>
                <a:lnTo>
                  <a:pt x="185891" y="1250317"/>
                </a:lnTo>
                <a:cubicBezTo>
                  <a:pt x="186270" y="1250317"/>
                  <a:pt x="186270" y="1249938"/>
                  <a:pt x="186270" y="1249938"/>
                </a:cubicBezTo>
                <a:close/>
                <a:moveTo>
                  <a:pt x="141183" y="1244539"/>
                </a:moveTo>
                <a:cubicBezTo>
                  <a:pt x="146772" y="1243213"/>
                  <a:pt x="153876" y="1244823"/>
                  <a:pt x="165432" y="1248801"/>
                </a:cubicBezTo>
                <a:cubicBezTo>
                  <a:pt x="146867" y="1265093"/>
                  <a:pt x="143078" y="1265851"/>
                  <a:pt x="126028" y="1257895"/>
                </a:cubicBezTo>
                <a:cubicBezTo>
                  <a:pt x="131522" y="1250128"/>
                  <a:pt x="135595" y="1245865"/>
                  <a:pt x="141183" y="1244539"/>
                </a:cubicBezTo>
                <a:close/>
                <a:moveTo>
                  <a:pt x="152170" y="1227205"/>
                </a:moveTo>
                <a:cubicBezTo>
                  <a:pt x="158233" y="1229478"/>
                  <a:pt x="164674" y="1231373"/>
                  <a:pt x="170737" y="1233267"/>
                </a:cubicBezTo>
                <a:cubicBezTo>
                  <a:pt x="174904" y="1234404"/>
                  <a:pt x="179072" y="1235540"/>
                  <a:pt x="183240" y="1236677"/>
                </a:cubicBezTo>
                <a:lnTo>
                  <a:pt x="165811" y="1248423"/>
                </a:lnTo>
                <a:lnTo>
                  <a:pt x="165810" y="1248423"/>
                </a:lnTo>
                <a:cubicBezTo>
                  <a:pt x="160885" y="1242739"/>
                  <a:pt x="155580" y="1237056"/>
                  <a:pt x="150276" y="1231373"/>
                </a:cubicBezTo>
                <a:cubicBezTo>
                  <a:pt x="150655" y="1229857"/>
                  <a:pt x="151413" y="1228721"/>
                  <a:pt x="152170" y="1227205"/>
                </a:cubicBezTo>
                <a:close/>
                <a:moveTo>
                  <a:pt x="210518" y="1186285"/>
                </a:moveTo>
                <a:cubicBezTo>
                  <a:pt x="204456" y="1192726"/>
                  <a:pt x="198394" y="1199167"/>
                  <a:pt x="192332" y="1205987"/>
                </a:cubicBezTo>
                <a:cubicBezTo>
                  <a:pt x="195742" y="1209776"/>
                  <a:pt x="199531" y="1214322"/>
                  <a:pt x="204077" y="1219248"/>
                </a:cubicBezTo>
                <a:cubicBezTo>
                  <a:pt x="210139" y="1213943"/>
                  <a:pt x="215823" y="1208639"/>
                  <a:pt x="223021" y="1203335"/>
                </a:cubicBezTo>
                <a:cubicBezTo>
                  <a:pt x="216580" y="1200682"/>
                  <a:pt x="212034" y="1198788"/>
                  <a:pt x="207108" y="1196515"/>
                </a:cubicBezTo>
                <a:cubicBezTo>
                  <a:pt x="209761" y="1193105"/>
                  <a:pt x="211276" y="1190831"/>
                  <a:pt x="213170" y="1188558"/>
                </a:cubicBezTo>
                <a:cubicBezTo>
                  <a:pt x="212034" y="1187800"/>
                  <a:pt x="211276" y="1187043"/>
                  <a:pt x="210518" y="1186285"/>
                </a:cubicBezTo>
                <a:close/>
                <a:moveTo>
                  <a:pt x="680334" y="1154080"/>
                </a:moveTo>
                <a:cubicBezTo>
                  <a:pt x="671241" y="1167341"/>
                  <a:pt x="675409" y="1183633"/>
                  <a:pt x="692079" y="1195757"/>
                </a:cubicBezTo>
                <a:cubicBezTo>
                  <a:pt x="687154" y="1180980"/>
                  <a:pt x="696626" y="1165067"/>
                  <a:pt x="680334" y="1154080"/>
                </a:cubicBezTo>
                <a:close/>
                <a:moveTo>
                  <a:pt x="857652" y="1107098"/>
                </a:moveTo>
                <a:cubicBezTo>
                  <a:pt x="845148" y="1114297"/>
                  <a:pt x="830372" y="1117707"/>
                  <a:pt x="824689" y="1126800"/>
                </a:cubicBezTo>
                <a:cubicBezTo>
                  <a:pt x="808776" y="1152185"/>
                  <a:pt x="796651" y="1179844"/>
                  <a:pt x="784148" y="1206745"/>
                </a:cubicBezTo>
                <a:cubicBezTo>
                  <a:pt x="780359" y="1215459"/>
                  <a:pt x="779602" y="1225310"/>
                  <a:pt x="777328" y="1234403"/>
                </a:cubicBezTo>
                <a:cubicBezTo>
                  <a:pt x="778465" y="1235161"/>
                  <a:pt x="779981" y="1235540"/>
                  <a:pt x="781117" y="1235919"/>
                </a:cubicBezTo>
                <a:cubicBezTo>
                  <a:pt x="820142" y="1204850"/>
                  <a:pt x="859167" y="1173782"/>
                  <a:pt x="900844" y="1139682"/>
                </a:cubicBezTo>
                <a:cubicBezTo>
                  <a:pt x="876975" y="1139682"/>
                  <a:pt x="866745" y="1126800"/>
                  <a:pt x="857652" y="1107098"/>
                </a:cubicBezTo>
                <a:close/>
                <a:moveTo>
                  <a:pt x="911832" y="1091943"/>
                </a:moveTo>
                <a:cubicBezTo>
                  <a:pt x="905012" y="1094595"/>
                  <a:pt x="900466" y="1096110"/>
                  <a:pt x="895161" y="1098384"/>
                </a:cubicBezTo>
                <a:cubicBezTo>
                  <a:pt x="900087" y="1103688"/>
                  <a:pt x="903875" y="1107856"/>
                  <a:pt x="909559" y="1114297"/>
                </a:cubicBezTo>
                <a:cubicBezTo>
                  <a:pt x="910695" y="1105583"/>
                  <a:pt x="911074" y="1099520"/>
                  <a:pt x="911832" y="1091943"/>
                </a:cubicBezTo>
                <a:close/>
                <a:moveTo>
                  <a:pt x="996702" y="1057085"/>
                </a:moveTo>
                <a:cubicBezTo>
                  <a:pt x="970180" y="1071862"/>
                  <a:pt x="942522" y="1077166"/>
                  <a:pt x="919031" y="1091185"/>
                </a:cubicBezTo>
                <a:cubicBezTo>
                  <a:pt x="919789" y="1092322"/>
                  <a:pt x="920167" y="1093079"/>
                  <a:pt x="920546" y="1094216"/>
                </a:cubicBezTo>
                <a:cubicBezTo>
                  <a:pt x="930018" y="1092701"/>
                  <a:pt x="939491" y="1091185"/>
                  <a:pt x="950099" y="1089291"/>
                </a:cubicBezTo>
                <a:cubicBezTo>
                  <a:pt x="942522" y="1110129"/>
                  <a:pt x="934944" y="1116570"/>
                  <a:pt x="917515" y="1117328"/>
                </a:cubicBezTo>
                <a:cubicBezTo>
                  <a:pt x="916379" y="1122253"/>
                  <a:pt x="915242" y="1127558"/>
                  <a:pt x="914105" y="1133241"/>
                </a:cubicBezTo>
                <a:cubicBezTo>
                  <a:pt x="937217" y="1123769"/>
                  <a:pt x="959192" y="1114676"/>
                  <a:pt x="981168" y="1105583"/>
                </a:cubicBezTo>
                <a:cubicBezTo>
                  <a:pt x="984578" y="1104067"/>
                  <a:pt x="989503" y="1101415"/>
                  <a:pt x="990261" y="1098384"/>
                </a:cubicBezTo>
                <a:cubicBezTo>
                  <a:pt x="992913" y="1085881"/>
                  <a:pt x="994429" y="1072999"/>
                  <a:pt x="996702" y="1057085"/>
                </a:cubicBezTo>
                <a:close/>
                <a:moveTo>
                  <a:pt x="776950" y="950241"/>
                </a:moveTo>
                <a:cubicBezTo>
                  <a:pt x="777329" y="950620"/>
                  <a:pt x="777329" y="950999"/>
                  <a:pt x="777708" y="951378"/>
                </a:cubicBezTo>
                <a:cubicBezTo>
                  <a:pt x="777329" y="950999"/>
                  <a:pt x="776950" y="950620"/>
                  <a:pt x="776571" y="950620"/>
                </a:cubicBezTo>
                <a:cubicBezTo>
                  <a:pt x="776571" y="950620"/>
                  <a:pt x="776950" y="950241"/>
                  <a:pt x="776950" y="950241"/>
                </a:cubicBezTo>
                <a:close/>
                <a:moveTo>
                  <a:pt x="1763942" y="446704"/>
                </a:moveTo>
                <a:cubicBezTo>
                  <a:pt x="1755606" y="466785"/>
                  <a:pt x="1746892" y="486487"/>
                  <a:pt x="1738177" y="506189"/>
                </a:cubicBezTo>
                <a:cubicBezTo>
                  <a:pt x="1738935" y="506946"/>
                  <a:pt x="1739693" y="507325"/>
                  <a:pt x="1740451" y="508083"/>
                </a:cubicBezTo>
                <a:cubicBezTo>
                  <a:pt x="1751438" y="500884"/>
                  <a:pt x="1762805" y="494064"/>
                  <a:pt x="1775308" y="486487"/>
                </a:cubicBezTo>
                <a:cubicBezTo>
                  <a:pt x="1759774" y="474741"/>
                  <a:pt x="1761668" y="460723"/>
                  <a:pt x="1763942" y="446704"/>
                </a:cubicBezTo>
                <a:close/>
                <a:moveTo>
                  <a:pt x="1543810" y="444431"/>
                </a:moveTo>
                <a:cubicBezTo>
                  <a:pt x="1534338" y="445567"/>
                  <a:pt x="1527139" y="446704"/>
                  <a:pt x="1518804" y="447841"/>
                </a:cubicBezTo>
                <a:cubicBezTo>
                  <a:pt x="1526381" y="453903"/>
                  <a:pt x="1532444" y="459207"/>
                  <a:pt x="1539642" y="464890"/>
                </a:cubicBezTo>
                <a:cubicBezTo>
                  <a:pt x="1541158" y="457313"/>
                  <a:pt x="1542295" y="451629"/>
                  <a:pt x="1543810" y="444431"/>
                </a:cubicBezTo>
                <a:close/>
                <a:moveTo>
                  <a:pt x="118828" y="430791"/>
                </a:moveTo>
                <a:cubicBezTo>
                  <a:pt x="113145" y="438747"/>
                  <a:pt x="108599" y="445188"/>
                  <a:pt x="105189" y="449735"/>
                </a:cubicBezTo>
                <a:cubicBezTo>
                  <a:pt x="111251" y="457313"/>
                  <a:pt x="117313" y="464890"/>
                  <a:pt x="123375" y="472468"/>
                </a:cubicBezTo>
                <a:cubicBezTo>
                  <a:pt x="123754" y="472089"/>
                  <a:pt x="124512" y="471331"/>
                  <a:pt x="125648" y="470952"/>
                </a:cubicBezTo>
                <a:cubicBezTo>
                  <a:pt x="123375" y="458070"/>
                  <a:pt x="121102" y="445188"/>
                  <a:pt x="118828" y="430791"/>
                </a:cubicBezTo>
                <a:close/>
                <a:moveTo>
                  <a:pt x="128301" y="333797"/>
                </a:moveTo>
                <a:cubicBezTo>
                  <a:pt x="122617" y="344026"/>
                  <a:pt x="116555" y="353877"/>
                  <a:pt x="109356" y="366381"/>
                </a:cubicBezTo>
                <a:cubicBezTo>
                  <a:pt x="109735" y="366759"/>
                  <a:pt x="111251" y="370927"/>
                  <a:pt x="113524" y="376989"/>
                </a:cubicBezTo>
                <a:cubicBezTo>
                  <a:pt x="115797" y="369790"/>
                  <a:pt x="117313" y="364865"/>
                  <a:pt x="119965" y="358045"/>
                </a:cubicBezTo>
                <a:cubicBezTo>
                  <a:pt x="127164" y="366002"/>
                  <a:pt x="132847" y="372443"/>
                  <a:pt x="139288" y="380020"/>
                </a:cubicBezTo>
                <a:cubicBezTo>
                  <a:pt x="144214" y="367138"/>
                  <a:pt x="149139" y="355014"/>
                  <a:pt x="153307" y="344026"/>
                </a:cubicBezTo>
                <a:cubicBezTo>
                  <a:pt x="142698" y="339480"/>
                  <a:pt x="133984" y="336070"/>
                  <a:pt x="128301" y="333797"/>
                </a:cubicBezTo>
                <a:close/>
                <a:moveTo>
                  <a:pt x="1779855" y="330387"/>
                </a:moveTo>
                <a:cubicBezTo>
                  <a:pt x="1767351" y="332281"/>
                  <a:pt x="1754091" y="334175"/>
                  <a:pt x="1740830" y="336449"/>
                </a:cubicBezTo>
                <a:cubicBezTo>
                  <a:pt x="1741966" y="343648"/>
                  <a:pt x="1742724" y="351983"/>
                  <a:pt x="1744240" y="360697"/>
                </a:cubicBezTo>
                <a:cubicBezTo>
                  <a:pt x="1745755" y="369412"/>
                  <a:pt x="1747271" y="377747"/>
                  <a:pt x="1748786" y="385704"/>
                </a:cubicBezTo>
                <a:cubicBezTo>
                  <a:pt x="1759395" y="378126"/>
                  <a:pt x="1768488" y="371685"/>
                  <a:pt x="1780233" y="363349"/>
                </a:cubicBezTo>
                <a:cubicBezTo>
                  <a:pt x="1780233" y="375095"/>
                  <a:pt x="1780233" y="382673"/>
                  <a:pt x="1780233" y="393281"/>
                </a:cubicBezTo>
                <a:cubicBezTo>
                  <a:pt x="1785538" y="384946"/>
                  <a:pt x="1789327" y="378884"/>
                  <a:pt x="1794252" y="370927"/>
                </a:cubicBezTo>
                <a:cubicBezTo>
                  <a:pt x="1772656" y="361076"/>
                  <a:pt x="1777960" y="344026"/>
                  <a:pt x="1779855" y="330387"/>
                </a:cubicBezTo>
                <a:close/>
                <a:moveTo>
                  <a:pt x="764825" y="153827"/>
                </a:moveTo>
                <a:cubicBezTo>
                  <a:pt x="755732" y="156100"/>
                  <a:pt x="748912" y="157616"/>
                  <a:pt x="740955" y="160268"/>
                </a:cubicBezTo>
                <a:cubicBezTo>
                  <a:pt x="742092" y="168603"/>
                  <a:pt x="742850" y="176939"/>
                  <a:pt x="743987" y="189442"/>
                </a:cubicBezTo>
                <a:cubicBezTo>
                  <a:pt x="752322" y="175423"/>
                  <a:pt x="758005" y="165193"/>
                  <a:pt x="764825" y="153827"/>
                </a:cubicBezTo>
                <a:close/>
                <a:moveTo>
                  <a:pt x="830372" y="90553"/>
                </a:moveTo>
                <a:cubicBezTo>
                  <a:pt x="820521" y="93963"/>
                  <a:pt x="810670" y="97373"/>
                  <a:pt x="801198" y="100783"/>
                </a:cubicBezTo>
                <a:cubicBezTo>
                  <a:pt x="800819" y="99646"/>
                  <a:pt x="800061" y="98510"/>
                  <a:pt x="799304" y="97373"/>
                </a:cubicBezTo>
                <a:cubicBezTo>
                  <a:pt x="797788" y="101920"/>
                  <a:pt x="796273" y="106087"/>
                  <a:pt x="794378" y="112528"/>
                </a:cubicBezTo>
                <a:cubicBezTo>
                  <a:pt x="800061" y="108740"/>
                  <a:pt x="804229" y="106466"/>
                  <a:pt x="809912" y="102677"/>
                </a:cubicBezTo>
                <a:cubicBezTo>
                  <a:pt x="809912" y="112150"/>
                  <a:pt x="809912" y="119727"/>
                  <a:pt x="809912" y="130336"/>
                </a:cubicBezTo>
                <a:cubicBezTo>
                  <a:pt x="822794" y="123516"/>
                  <a:pt x="833403" y="117833"/>
                  <a:pt x="842496" y="112907"/>
                </a:cubicBezTo>
                <a:cubicBezTo>
                  <a:pt x="837192" y="103435"/>
                  <a:pt x="833024" y="95858"/>
                  <a:pt x="830372" y="90553"/>
                </a:cubicBezTo>
                <a:close/>
                <a:moveTo>
                  <a:pt x="819763" y="0"/>
                </a:moveTo>
                <a:cubicBezTo>
                  <a:pt x="833403" y="21217"/>
                  <a:pt x="831509" y="35615"/>
                  <a:pt x="815974" y="52665"/>
                </a:cubicBezTo>
                <a:cubicBezTo>
                  <a:pt x="812186" y="56833"/>
                  <a:pt x="811049" y="64031"/>
                  <a:pt x="808776" y="69336"/>
                </a:cubicBezTo>
                <a:cubicBezTo>
                  <a:pt x="833403" y="73882"/>
                  <a:pt x="842496" y="57211"/>
                  <a:pt x="850832" y="39783"/>
                </a:cubicBezTo>
                <a:cubicBezTo>
                  <a:pt x="864850" y="54559"/>
                  <a:pt x="869397" y="69715"/>
                  <a:pt x="867124" y="95858"/>
                </a:cubicBezTo>
                <a:cubicBezTo>
                  <a:pt x="873186" y="91311"/>
                  <a:pt x="878490" y="87143"/>
                  <a:pt x="884174" y="83354"/>
                </a:cubicBezTo>
                <a:cubicBezTo>
                  <a:pt x="873565" y="70851"/>
                  <a:pt x="873186" y="62137"/>
                  <a:pt x="882658" y="42435"/>
                </a:cubicBezTo>
                <a:cubicBezTo>
                  <a:pt x="888720" y="52665"/>
                  <a:pt x="893646" y="61379"/>
                  <a:pt x="900844" y="73503"/>
                </a:cubicBezTo>
                <a:cubicBezTo>
                  <a:pt x="895540" y="44329"/>
                  <a:pt x="911453" y="32584"/>
                  <a:pt x="936838" y="23870"/>
                </a:cubicBezTo>
                <a:cubicBezTo>
                  <a:pt x="933428" y="36752"/>
                  <a:pt x="931913" y="47739"/>
                  <a:pt x="928124" y="57590"/>
                </a:cubicBezTo>
                <a:cubicBezTo>
                  <a:pt x="926230" y="62516"/>
                  <a:pt x="920167" y="68578"/>
                  <a:pt x="915621" y="68957"/>
                </a:cubicBezTo>
                <a:cubicBezTo>
                  <a:pt x="896298" y="71230"/>
                  <a:pt x="888341" y="87522"/>
                  <a:pt x="872428" y="97752"/>
                </a:cubicBezTo>
                <a:cubicBezTo>
                  <a:pt x="884931" y="100783"/>
                  <a:pt x="893267" y="105330"/>
                  <a:pt x="901981" y="92827"/>
                </a:cubicBezTo>
                <a:cubicBezTo>
                  <a:pt x="905770" y="87143"/>
                  <a:pt x="919410" y="87901"/>
                  <a:pt x="928503" y="87522"/>
                </a:cubicBezTo>
                <a:cubicBezTo>
                  <a:pt x="934186" y="87143"/>
                  <a:pt x="939869" y="90174"/>
                  <a:pt x="945932" y="91690"/>
                </a:cubicBezTo>
                <a:cubicBezTo>
                  <a:pt x="936081" y="112907"/>
                  <a:pt x="916000" y="117454"/>
                  <a:pt x="896677" y="107982"/>
                </a:cubicBezTo>
                <a:cubicBezTo>
                  <a:pt x="886068" y="103056"/>
                  <a:pt x="872049" y="105330"/>
                  <a:pt x="859546" y="107224"/>
                </a:cubicBezTo>
                <a:cubicBezTo>
                  <a:pt x="872807" y="113286"/>
                  <a:pt x="886068" y="118969"/>
                  <a:pt x="901981" y="126168"/>
                </a:cubicBezTo>
                <a:cubicBezTo>
                  <a:pt x="879627" y="142081"/>
                  <a:pt x="860304" y="153069"/>
                  <a:pt x="834161" y="139808"/>
                </a:cubicBezTo>
                <a:cubicBezTo>
                  <a:pt x="837571" y="145112"/>
                  <a:pt x="839844" y="148901"/>
                  <a:pt x="842117" y="152690"/>
                </a:cubicBezTo>
                <a:cubicBezTo>
                  <a:pt x="824310" y="160647"/>
                  <a:pt x="809155" y="156100"/>
                  <a:pt x="799304" y="140187"/>
                </a:cubicBezTo>
                <a:cubicBezTo>
                  <a:pt x="781875" y="145870"/>
                  <a:pt x="768993" y="154963"/>
                  <a:pt x="761794" y="173150"/>
                </a:cubicBezTo>
                <a:cubicBezTo>
                  <a:pt x="754595" y="191715"/>
                  <a:pt x="743987" y="209144"/>
                  <a:pt x="734893" y="227330"/>
                </a:cubicBezTo>
                <a:cubicBezTo>
                  <a:pt x="723527" y="249684"/>
                  <a:pt x="718222" y="272796"/>
                  <a:pt x="723906" y="298181"/>
                </a:cubicBezTo>
                <a:cubicBezTo>
                  <a:pt x="728452" y="319020"/>
                  <a:pt x="731483" y="339859"/>
                  <a:pt x="735272" y="362213"/>
                </a:cubicBezTo>
                <a:cubicBezTo>
                  <a:pt x="750049" y="351983"/>
                  <a:pt x="770887" y="349331"/>
                  <a:pt x="765204" y="326598"/>
                </a:cubicBezTo>
                <a:cubicBezTo>
                  <a:pt x="758763" y="316368"/>
                  <a:pt x="752701" y="305759"/>
                  <a:pt x="746639" y="295529"/>
                </a:cubicBezTo>
                <a:cubicBezTo>
                  <a:pt x="747775" y="294014"/>
                  <a:pt x="749291" y="292877"/>
                  <a:pt x="750428" y="291362"/>
                </a:cubicBezTo>
                <a:cubicBezTo>
                  <a:pt x="758005" y="294772"/>
                  <a:pt x="765204" y="298181"/>
                  <a:pt x="773539" y="301970"/>
                </a:cubicBezTo>
                <a:cubicBezTo>
                  <a:pt x="775434" y="297045"/>
                  <a:pt x="777328" y="291740"/>
                  <a:pt x="779223" y="286057"/>
                </a:cubicBezTo>
                <a:cubicBezTo>
                  <a:pt x="751943" y="273933"/>
                  <a:pt x="743229" y="253473"/>
                  <a:pt x="752322" y="217858"/>
                </a:cubicBezTo>
                <a:cubicBezTo>
                  <a:pt x="763688" y="226572"/>
                  <a:pt x="773918" y="234150"/>
                  <a:pt x="783769" y="241728"/>
                </a:cubicBezTo>
                <a:cubicBezTo>
                  <a:pt x="782254" y="232256"/>
                  <a:pt x="777707" y="221268"/>
                  <a:pt x="779602" y="211417"/>
                </a:cubicBezTo>
                <a:cubicBezTo>
                  <a:pt x="781496" y="201566"/>
                  <a:pt x="790210" y="192852"/>
                  <a:pt x="795894" y="183759"/>
                </a:cubicBezTo>
                <a:cubicBezTo>
                  <a:pt x="797409" y="184137"/>
                  <a:pt x="798925" y="184137"/>
                  <a:pt x="800440" y="184516"/>
                </a:cubicBezTo>
                <a:cubicBezTo>
                  <a:pt x="802714" y="193988"/>
                  <a:pt x="805366" y="203082"/>
                  <a:pt x="808018" y="212933"/>
                </a:cubicBezTo>
                <a:cubicBezTo>
                  <a:pt x="819006" y="209902"/>
                  <a:pt x="829993" y="206870"/>
                  <a:pt x="841739" y="203461"/>
                </a:cubicBezTo>
                <a:cubicBezTo>
                  <a:pt x="840602" y="236802"/>
                  <a:pt x="821658" y="258020"/>
                  <a:pt x="794757" y="256125"/>
                </a:cubicBezTo>
                <a:cubicBezTo>
                  <a:pt x="794378" y="262945"/>
                  <a:pt x="793620" y="269386"/>
                  <a:pt x="793241" y="275827"/>
                </a:cubicBezTo>
                <a:cubicBezTo>
                  <a:pt x="805745" y="275827"/>
                  <a:pt x="817490" y="275827"/>
                  <a:pt x="829614" y="275827"/>
                </a:cubicBezTo>
                <a:cubicBezTo>
                  <a:pt x="822415" y="302349"/>
                  <a:pt x="802714" y="314852"/>
                  <a:pt x="779602" y="307654"/>
                </a:cubicBezTo>
                <a:cubicBezTo>
                  <a:pt x="778844" y="316747"/>
                  <a:pt x="777707" y="325461"/>
                  <a:pt x="776571" y="334175"/>
                </a:cubicBezTo>
                <a:cubicBezTo>
                  <a:pt x="777707" y="334933"/>
                  <a:pt x="778844" y="335691"/>
                  <a:pt x="779981" y="336449"/>
                </a:cubicBezTo>
                <a:cubicBezTo>
                  <a:pt x="808776" y="318262"/>
                  <a:pt x="831888" y="293256"/>
                  <a:pt x="856515" y="269765"/>
                </a:cubicBezTo>
                <a:cubicBezTo>
                  <a:pt x="838329" y="244759"/>
                  <a:pt x="846664" y="221268"/>
                  <a:pt x="881521" y="201187"/>
                </a:cubicBezTo>
                <a:cubicBezTo>
                  <a:pt x="883416" y="206870"/>
                  <a:pt x="884931" y="212554"/>
                  <a:pt x="886826" y="218237"/>
                </a:cubicBezTo>
                <a:cubicBezTo>
                  <a:pt x="905770" y="198156"/>
                  <a:pt x="935702" y="193610"/>
                  <a:pt x="966770" y="206870"/>
                </a:cubicBezTo>
                <a:cubicBezTo>
                  <a:pt x="954646" y="223162"/>
                  <a:pt x="942522" y="238697"/>
                  <a:pt x="924335" y="247790"/>
                </a:cubicBezTo>
                <a:cubicBezTo>
                  <a:pt x="911074" y="254610"/>
                  <a:pt x="900466" y="249684"/>
                  <a:pt x="890993" y="237560"/>
                </a:cubicBezTo>
                <a:cubicBezTo>
                  <a:pt x="887962" y="242864"/>
                  <a:pt x="885310" y="247411"/>
                  <a:pt x="883416" y="250442"/>
                </a:cubicBezTo>
                <a:cubicBezTo>
                  <a:pt x="901223" y="257262"/>
                  <a:pt x="917894" y="264082"/>
                  <a:pt x="937596" y="271660"/>
                </a:cubicBezTo>
                <a:cubicBezTo>
                  <a:pt x="919789" y="286815"/>
                  <a:pt x="903875" y="293635"/>
                  <a:pt x="884552" y="293256"/>
                </a:cubicBezTo>
                <a:cubicBezTo>
                  <a:pt x="888720" y="306517"/>
                  <a:pt x="868260" y="316747"/>
                  <a:pt x="845906" y="313716"/>
                </a:cubicBezTo>
                <a:cubicBezTo>
                  <a:pt x="856136" y="325461"/>
                  <a:pt x="866745" y="337206"/>
                  <a:pt x="878111" y="349710"/>
                </a:cubicBezTo>
                <a:cubicBezTo>
                  <a:pt x="845148" y="363349"/>
                  <a:pt x="817490" y="353877"/>
                  <a:pt x="807639" y="326977"/>
                </a:cubicBezTo>
                <a:cubicBezTo>
                  <a:pt x="762931" y="356151"/>
                  <a:pt x="717086" y="383809"/>
                  <a:pt x="689048" y="436095"/>
                </a:cubicBezTo>
                <a:cubicBezTo>
                  <a:pt x="727316" y="427760"/>
                  <a:pt x="762931" y="420561"/>
                  <a:pt x="798167" y="412983"/>
                </a:cubicBezTo>
                <a:cubicBezTo>
                  <a:pt x="798167" y="386840"/>
                  <a:pt x="808397" y="375474"/>
                  <a:pt x="838329" y="368275"/>
                </a:cubicBezTo>
                <a:cubicBezTo>
                  <a:pt x="836055" y="380020"/>
                  <a:pt x="833782" y="390629"/>
                  <a:pt x="831509" y="402374"/>
                </a:cubicBezTo>
                <a:cubicBezTo>
                  <a:pt x="835676" y="401996"/>
                  <a:pt x="840223" y="401617"/>
                  <a:pt x="844770" y="401238"/>
                </a:cubicBezTo>
                <a:cubicBezTo>
                  <a:pt x="850453" y="378884"/>
                  <a:pt x="862956" y="371306"/>
                  <a:pt x="895540" y="372064"/>
                </a:cubicBezTo>
                <a:cubicBezTo>
                  <a:pt x="889099" y="383430"/>
                  <a:pt x="883795" y="394039"/>
                  <a:pt x="877733" y="405027"/>
                </a:cubicBezTo>
                <a:cubicBezTo>
                  <a:pt x="885689" y="407300"/>
                  <a:pt x="893646" y="409952"/>
                  <a:pt x="901981" y="412604"/>
                </a:cubicBezTo>
                <a:cubicBezTo>
                  <a:pt x="910695" y="382673"/>
                  <a:pt x="928503" y="374716"/>
                  <a:pt x="970180" y="384188"/>
                </a:cubicBezTo>
                <a:cubicBezTo>
                  <a:pt x="959950" y="397070"/>
                  <a:pt x="950478" y="408437"/>
                  <a:pt x="942522" y="418288"/>
                </a:cubicBezTo>
                <a:cubicBezTo>
                  <a:pt x="953130" y="424350"/>
                  <a:pt x="965634" y="431927"/>
                  <a:pt x="977758" y="439126"/>
                </a:cubicBezTo>
                <a:cubicBezTo>
                  <a:pt x="977379" y="441399"/>
                  <a:pt x="977000" y="443294"/>
                  <a:pt x="976621" y="445567"/>
                </a:cubicBezTo>
                <a:cubicBezTo>
                  <a:pt x="964876" y="447083"/>
                  <a:pt x="953509" y="449356"/>
                  <a:pt x="942143" y="448977"/>
                </a:cubicBezTo>
                <a:cubicBezTo>
                  <a:pt x="937217" y="448977"/>
                  <a:pt x="932292" y="443294"/>
                  <a:pt x="928124" y="439505"/>
                </a:cubicBezTo>
                <a:cubicBezTo>
                  <a:pt x="922441" y="434201"/>
                  <a:pt x="917136" y="428517"/>
                  <a:pt x="911453" y="422834"/>
                </a:cubicBezTo>
                <a:cubicBezTo>
                  <a:pt x="910316" y="423592"/>
                  <a:pt x="909559" y="424729"/>
                  <a:pt x="908801" y="425486"/>
                </a:cubicBezTo>
                <a:cubicBezTo>
                  <a:pt x="912211" y="437232"/>
                  <a:pt x="916000" y="448598"/>
                  <a:pt x="919789" y="460723"/>
                </a:cubicBezTo>
                <a:cubicBezTo>
                  <a:pt x="886068" y="460344"/>
                  <a:pt x="866366" y="443294"/>
                  <a:pt x="866745" y="414120"/>
                </a:cubicBezTo>
                <a:cubicBezTo>
                  <a:pt x="863335" y="413362"/>
                  <a:pt x="859167" y="412983"/>
                  <a:pt x="854999" y="412604"/>
                </a:cubicBezTo>
                <a:cubicBezTo>
                  <a:pt x="859167" y="423971"/>
                  <a:pt x="863335" y="434201"/>
                  <a:pt x="867503" y="445188"/>
                </a:cubicBezTo>
                <a:cubicBezTo>
                  <a:pt x="845148" y="446704"/>
                  <a:pt x="832266" y="437232"/>
                  <a:pt x="826583" y="415635"/>
                </a:cubicBezTo>
                <a:cubicBezTo>
                  <a:pt x="820900" y="417530"/>
                  <a:pt x="815596" y="419045"/>
                  <a:pt x="809912" y="420940"/>
                </a:cubicBezTo>
                <a:cubicBezTo>
                  <a:pt x="804608" y="422834"/>
                  <a:pt x="799682" y="424350"/>
                  <a:pt x="793620" y="429654"/>
                </a:cubicBezTo>
                <a:cubicBezTo>
                  <a:pt x="806123" y="433064"/>
                  <a:pt x="818248" y="436474"/>
                  <a:pt x="830751" y="439884"/>
                </a:cubicBezTo>
                <a:cubicBezTo>
                  <a:pt x="830751" y="441778"/>
                  <a:pt x="830751" y="443294"/>
                  <a:pt x="830751" y="444809"/>
                </a:cubicBezTo>
                <a:cubicBezTo>
                  <a:pt x="825068" y="447841"/>
                  <a:pt x="819006" y="450493"/>
                  <a:pt x="812943" y="453524"/>
                </a:cubicBezTo>
                <a:cubicBezTo>
                  <a:pt x="819763" y="472089"/>
                  <a:pt x="838329" y="450493"/>
                  <a:pt x="847801" y="464890"/>
                </a:cubicBezTo>
                <a:cubicBezTo>
                  <a:pt x="844770" y="467921"/>
                  <a:pt x="840981" y="471710"/>
                  <a:pt x="836434" y="475878"/>
                </a:cubicBezTo>
                <a:cubicBezTo>
                  <a:pt x="840223" y="478151"/>
                  <a:pt x="843633" y="479667"/>
                  <a:pt x="846664" y="481561"/>
                </a:cubicBezTo>
                <a:cubicBezTo>
                  <a:pt x="863714" y="461480"/>
                  <a:pt x="885689" y="465269"/>
                  <a:pt x="912969" y="492549"/>
                </a:cubicBezTo>
                <a:cubicBezTo>
                  <a:pt x="900087" y="503157"/>
                  <a:pt x="885689" y="509220"/>
                  <a:pt x="869018" y="509220"/>
                </a:cubicBezTo>
                <a:cubicBezTo>
                  <a:pt x="858409" y="509220"/>
                  <a:pt x="849316" y="506189"/>
                  <a:pt x="846664" y="493307"/>
                </a:cubicBezTo>
                <a:cubicBezTo>
                  <a:pt x="845906" y="489518"/>
                  <a:pt x="840981" y="485729"/>
                  <a:pt x="837192" y="483456"/>
                </a:cubicBezTo>
                <a:cubicBezTo>
                  <a:pt x="830751" y="479288"/>
                  <a:pt x="823552" y="476257"/>
                  <a:pt x="817111" y="472847"/>
                </a:cubicBezTo>
                <a:cubicBezTo>
                  <a:pt x="812943" y="481182"/>
                  <a:pt x="808776" y="488760"/>
                  <a:pt x="804229" y="496716"/>
                </a:cubicBezTo>
                <a:cubicBezTo>
                  <a:pt x="788316" y="482698"/>
                  <a:pt x="796273" y="465648"/>
                  <a:pt x="796651" y="446325"/>
                </a:cubicBezTo>
                <a:cubicBezTo>
                  <a:pt x="789074" y="454660"/>
                  <a:pt x="784527" y="459207"/>
                  <a:pt x="779981" y="464132"/>
                </a:cubicBezTo>
                <a:cubicBezTo>
                  <a:pt x="778465" y="463754"/>
                  <a:pt x="776949" y="463375"/>
                  <a:pt x="775434" y="462996"/>
                </a:cubicBezTo>
                <a:cubicBezTo>
                  <a:pt x="776571" y="453524"/>
                  <a:pt x="777328" y="444052"/>
                  <a:pt x="778465" y="433443"/>
                </a:cubicBezTo>
                <a:cubicBezTo>
                  <a:pt x="777707" y="433443"/>
                  <a:pt x="773918" y="432685"/>
                  <a:pt x="770887" y="433443"/>
                </a:cubicBezTo>
                <a:cubicBezTo>
                  <a:pt x="743229" y="439126"/>
                  <a:pt x="715191" y="445188"/>
                  <a:pt x="687533" y="452008"/>
                </a:cubicBezTo>
                <a:cubicBezTo>
                  <a:pt x="683365" y="452766"/>
                  <a:pt x="678819" y="456934"/>
                  <a:pt x="676924" y="460723"/>
                </a:cubicBezTo>
                <a:cubicBezTo>
                  <a:pt x="648508" y="517176"/>
                  <a:pt x="637141" y="571357"/>
                  <a:pt x="638657" y="638040"/>
                </a:cubicBezTo>
                <a:cubicBezTo>
                  <a:pt x="644340" y="634630"/>
                  <a:pt x="649266" y="631978"/>
                  <a:pt x="654191" y="628947"/>
                </a:cubicBezTo>
                <a:cubicBezTo>
                  <a:pt x="658738" y="626295"/>
                  <a:pt x="663663" y="623264"/>
                  <a:pt x="669346" y="619854"/>
                </a:cubicBezTo>
                <a:cubicBezTo>
                  <a:pt x="652297" y="598636"/>
                  <a:pt x="666315" y="581965"/>
                  <a:pt x="676545" y="564537"/>
                </a:cubicBezTo>
                <a:cubicBezTo>
                  <a:pt x="678061" y="564158"/>
                  <a:pt x="679955" y="563779"/>
                  <a:pt x="681471" y="563400"/>
                </a:cubicBezTo>
                <a:cubicBezTo>
                  <a:pt x="685638" y="577798"/>
                  <a:pt x="689806" y="591816"/>
                  <a:pt x="695111" y="609245"/>
                </a:cubicBezTo>
                <a:cubicBezTo>
                  <a:pt x="702688" y="599394"/>
                  <a:pt x="710266" y="589922"/>
                  <a:pt x="715570" y="583102"/>
                </a:cubicBezTo>
                <a:cubicBezTo>
                  <a:pt x="712918" y="570220"/>
                  <a:pt x="711024" y="560748"/>
                  <a:pt x="709129" y="550897"/>
                </a:cubicBezTo>
                <a:cubicBezTo>
                  <a:pt x="710645" y="550518"/>
                  <a:pt x="712539" y="549760"/>
                  <a:pt x="714055" y="549381"/>
                </a:cubicBezTo>
                <a:cubicBezTo>
                  <a:pt x="718222" y="554307"/>
                  <a:pt x="722769" y="559611"/>
                  <a:pt x="728452" y="566052"/>
                </a:cubicBezTo>
                <a:cubicBezTo>
                  <a:pt x="729968" y="561127"/>
                  <a:pt x="733378" y="555822"/>
                  <a:pt x="731862" y="553549"/>
                </a:cubicBezTo>
                <a:cubicBezTo>
                  <a:pt x="720875" y="536878"/>
                  <a:pt x="732241" y="525891"/>
                  <a:pt x="741334" y="514524"/>
                </a:cubicBezTo>
                <a:cubicBezTo>
                  <a:pt x="743987" y="511114"/>
                  <a:pt x="747396" y="508841"/>
                  <a:pt x="750428" y="506189"/>
                </a:cubicBezTo>
                <a:cubicBezTo>
                  <a:pt x="762173" y="529679"/>
                  <a:pt x="758763" y="542183"/>
                  <a:pt x="739061" y="558096"/>
                </a:cubicBezTo>
                <a:cubicBezTo>
                  <a:pt x="733378" y="562642"/>
                  <a:pt x="730347" y="570599"/>
                  <a:pt x="725421" y="577798"/>
                </a:cubicBezTo>
                <a:cubicBezTo>
                  <a:pt x="732241" y="579692"/>
                  <a:pt x="737924" y="581208"/>
                  <a:pt x="747018" y="583860"/>
                </a:cubicBezTo>
                <a:cubicBezTo>
                  <a:pt x="739061" y="589164"/>
                  <a:pt x="734514" y="593332"/>
                  <a:pt x="728831" y="595605"/>
                </a:cubicBezTo>
                <a:cubicBezTo>
                  <a:pt x="723906" y="597500"/>
                  <a:pt x="718222" y="596742"/>
                  <a:pt x="713297" y="599394"/>
                </a:cubicBezTo>
                <a:cubicBezTo>
                  <a:pt x="728831" y="599015"/>
                  <a:pt x="744365" y="608866"/>
                  <a:pt x="760279" y="597121"/>
                </a:cubicBezTo>
                <a:cubicBezTo>
                  <a:pt x="765962" y="592953"/>
                  <a:pt x="778086" y="597500"/>
                  <a:pt x="789074" y="598257"/>
                </a:cubicBezTo>
                <a:cubicBezTo>
                  <a:pt x="777328" y="615307"/>
                  <a:pt x="768993" y="616823"/>
                  <a:pt x="754216" y="610382"/>
                </a:cubicBezTo>
                <a:cubicBezTo>
                  <a:pt x="748912" y="607729"/>
                  <a:pt x="742092" y="608866"/>
                  <a:pt x="736409" y="608487"/>
                </a:cubicBezTo>
                <a:cubicBezTo>
                  <a:pt x="743987" y="624779"/>
                  <a:pt x="750428" y="639556"/>
                  <a:pt x="757626" y="655090"/>
                </a:cubicBezTo>
                <a:cubicBezTo>
                  <a:pt x="725800" y="660773"/>
                  <a:pt x="698521" y="642587"/>
                  <a:pt x="698521" y="616444"/>
                </a:cubicBezTo>
                <a:cubicBezTo>
                  <a:pt x="690564" y="619096"/>
                  <a:pt x="683365" y="622127"/>
                  <a:pt x="676924" y="624400"/>
                </a:cubicBezTo>
                <a:cubicBezTo>
                  <a:pt x="684123" y="637661"/>
                  <a:pt x="690564" y="650164"/>
                  <a:pt x="697763" y="663804"/>
                </a:cubicBezTo>
                <a:cubicBezTo>
                  <a:pt x="673893" y="666456"/>
                  <a:pt x="659495" y="658879"/>
                  <a:pt x="651160" y="640313"/>
                </a:cubicBezTo>
                <a:cubicBezTo>
                  <a:pt x="637141" y="648270"/>
                  <a:pt x="637899" y="661531"/>
                  <a:pt x="637520" y="674792"/>
                </a:cubicBezTo>
                <a:cubicBezTo>
                  <a:pt x="636762" y="714196"/>
                  <a:pt x="636005" y="753221"/>
                  <a:pt x="634868" y="792246"/>
                </a:cubicBezTo>
                <a:cubicBezTo>
                  <a:pt x="634489" y="806643"/>
                  <a:pt x="632974" y="820662"/>
                  <a:pt x="631837" y="838091"/>
                </a:cubicBezTo>
                <a:cubicBezTo>
                  <a:pt x="640172" y="832029"/>
                  <a:pt x="646613" y="827861"/>
                  <a:pt x="652676" y="823693"/>
                </a:cubicBezTo>
                <a:cubicBezTo>
                  <a:pt x="641688" y="807780"/>
                  <a:pt x="642067" y="800960"/>
                  <a:pt x="655707" y="781258"/>
                </a:cubicBezTo>
                <a:cubicBezTo>
                  <a:pt x="660253" y="791109"/>
                  <a:pt x="664042" y="799445"/>
                  <a:pt x="667452" y="807401"/>
                </a:cubicBezTo>
                <a:cubicBezTo>
                  <a:pt x="676924" y="798308"/>
                  <a:pt x="686775" y="788836"/>
                  <a:pt x="696626" y="779364"/>
                </a:cubicBezTo>
                <a:cubicBezTo>
                  <a:pt x="678061" y="767997"/>
                  <a:pt x="674272" y="748295"/>
                  <a:pt x="698521" y="717227"/>
                </a:cubicBezTo>
                <a:cubicBezTo>
                  <a:pt x="704962" y="731246"/>
                  <a:pt x="710266" y="743749"/>
                  <a:pt x="716328" y="757767"/>
                </a:cubicBezTo>
                <a:cubicBezTo>
                  <a:pt x="724663" y="747537"/>
                  <a:pt x="733378" y="736550"/>
                  <a:pt x="742092" y="725562"/>
                </a:cubicBezTo>
                <a:cubicBezTo>
                  <a:pt x="720117" y="712301"/>
                  <a:pt x="717086" y="695252"/>
                  <a:pt x="732241" y="663804"/>
                </a:cubicBezTo>
                <a:cubicBezTo>
                  <a:pt x="740955" y="675928"/>
                  <a:pt x="748912" y="686537"/>
                  <a:pt x="757626" y="698283"/>
                </a:cubicBezTo>
                <a:cubicBezTo>
                  <a:pt x="761415" y="686916"/>
                  <a:pt x="765583" y="675550"/>
                  <a:pt x="769372" y="664183"/>
                </a:cubicBezTo>
                <a:cubicBezTo>
                  <a:pt x="770130" y="664183"/>
                  <a:pt x="771266" y="664183"/>
                  <a:pt x="772024" y="664183"/>
                </a:cubicBezTo>
                <a:cubicBezTo>
                  <a:pt x="773161" y="669109"/>
                  <a:pt x="774297" y="674034"/>
                  <a:pt x="775055" y="677823"/>
                </a:cubicBezTo>
                <a:cubicBezTo>
                  <a:pt x="789453" y="677823"/>
                  <a:pt x="803471" y="677823"/>
                  <a:pt x="818248" y="677823"/>
                </a:cubicBezTo>
                <a:cubicBezTo>
                  <a:pt x="806881" y="703208"/>
                  <a:pt x="783390" y="721016"/>
                  <a:pt x="763688" y="702071"/>
                </a:cubicBezTo>
                <a:cubicBezTo>
                  <a:pt x="755353" y="715332"/>
                  <a:pt x="747018" y="728214"/>
                  <a:pt x="738303" y="742233"/>
                </a:cubicBezTo>
                <a:cubicBezTo>
                  <a:pt x="750428" y="740339"/>
                  <a:pt x="761415" y="738823"/>
                  <a:pt x="772024" y="736550"/>
                </a:cubicBezTo>
                <a:cubicBezTo>
                  <a:pt x="775055" y="735792"/>
                  <a:pt x="778086" y="734277"/>
                  <a:pt x="779981" y="732003"/>
                </a:cubicBezTo>
                <a:cubicBezTo>
                  <a:pt x="793999" y="714954"/>
                  <a:pt x="806881" y="710407"/>
                  <a:pt x="833782" y="715332"/>
                </a:cubicBezTo>
                <a:cubicBezTo>
                  <a:pt x="825068" y="726320"/>
                  <a:pt x="818627" y="738823"/>
                  <a:pt x="808776" y="744506"/>
                </a:cubicBezTo>
                <a:cubicBezTo>
                  <a:pt x="799304" y="749811"/>
                  <a:pt x="785664" y="747537"/>
                  <a:pt x="774297" y="748674"/>
                </a:cubicBezTo>
                <a:cubicBezTo>
                  <a:pt x="779223" y="757388"/>
                  <a:pt x="784527" y="767239"/>
                  <a:pt x="791347" y="779364"/>
                </a:cubicBezTo>
                <a:cubicBezTo>
                  <a:pt x="768235" y="778606"/>
                  <a:pt x="749670" y="777469"/>
                  <a:pt x="740577" y="756252"/>
                </a:cubicBezTo>
                <a:cubicBezTo>
                  <a:pt x="716707" y="757767"/>
                  <a:pt x="714055" y="782016"/>
                  <a:pt x="699657" y="790730"/>
                </a:cubicBezTo>
                <a:cubicBezTo>
                  <a:pt x="718222" y="797171"/>
                  <a:pt x="735651" y="803612"/>
                  <a:pt x="755353" y="810432"/>
                </a:cubicBezTo>
                <a:cubicBezTo>
                  <a:pt x="720117" y="841501"/>
                  <a:pt x="693216" y="844153"/>
                  <a:pt x="670483" y="820283"/>
                </a:cubicBezTo>
                <a:cubicBezTo>
                  <a:pt x="667073" y="824451"/>
                  <a:pt x="663284" y="828619"/>
                  <a:pt x="659495" y="833165"/>
                </a:cubicBezTo>
                <a:cubicBezTo>
                  <a:pt x="667452" y="836196"/>
                  <a:pt x="675409" y="838848"/>
                  <a:pt x="683744" y="841880"/>
                </a:cubicBezTo>
                <a:cubicBezTo>
                  <a:pt x="667452" y="858550"/>
                  <a:pt x="656464" y="860824"/>
                  <a:pt x="642067" y="850215"/>
                </a:cubicBezTo>
                <a:cubicBezTo>
                  <a:pt x="631837" y="856277"/>
                  <a:pt x="625775" y="864234"/>
                  <a:pt x="624259" y="877116"/>
                </a:cubicBezTo>
                <a:cubicBezTo>
                  <a:pt x="619713" y="914625"/>
                  <a:pt x="611756" y="951756"/>
                  <a:pt x="607967" y="989265"/>
                </a:cubicBezTo>
                <a:cubicBezTo>
                  <a:pt x="606073" y="1007831"/>
                  <a:pt x="609862" y="1027532"/>
                  <a:pt x="612135" y="1046477"/>
                </a:cubicBezTo>
                <a:cubicBezTo>
                  <a:pt x="612893" y="1051781"/>
                  <a:pt x="616682" y="1057085"/>
                  <a:pt x="620849" y="1065800"/>
                </a:cubicBezTo>
                <a:cubicBezTo>
                  <a:pt x="629943" y="1055570"/>
                  <a:pt x="636762" y="1047234"/>
                  <a:pt x="642067" y="1041172"/>
                </a:cubicBezTo>
                <a:cubicBezTo>
                  <a:pt x="635626" y="1031321"/>
                  <a:pt x="627290" y="1022607"/>
                  <a:pt x="624259" y="1012377"/>
                </a:cubicBezTo>
                <a:cubicBezTo>
                  <a:pt x="621228" y="1001768"/>
                  <a:pt x="623502" y="990023"/>
                  <a:pt x="623502" y="977899"/>
                </a:cubicBezTo>
                <a:cubicBezTo>
                  <a:pt x="639415" y="982066"/>
                  <a:pt x="650023" y="992296"/>
                  <a:pt x="661769" y="1013514"/>
                </a:cubicBezTo>
                <a:cubicBezTo>
                  <a:pt x="664421" y="1009725"/>
                  <a:pt x="666315" y="1005936"/>
                  <a:pt x="668589" y="1002526"/>
                </a:cubicBezTo>
                <a:cubicBezTo>
                  <a:pt x="647371" y="987371"/>
                  <a:pt x="648129" y="959712"/>
                  <a:pt x="675030" y="926371"/>
                </a:cubicBezTo>
                <a:cubicBezTo>
                  <a:pt x="681471" y="943041"/>
                  <a:pt x="688670" y="957060"/>
                  <a:pt x="692458" y="972216"/>
                </a:cubicBezTo>
                <a:cubicBezTo>
                  <a:pt x="693974" y="978278"/>
                  <a:pt x="690564" y="986992"/>
                  <a:pt x="686775" y="992675"/>
                </a:cubicBezTo>
                <a:cubicBezTo>
                  <a:pt x="677303" y="1007452"/>
                  <a:pt x="666694" y="1021470"/>
                  <a:pt x="656843" y="1035110"/>
                </a:cubicBezTo>
                <a:cubicBezTo>
                  <a:pt x="667073" y="1042309"/>
                  <a:pt x="675030" y="1047992"/>
                  <a:pt x="683365" y="1054054"/>
                </a:cubicBezTo>
                <a:cubicBezTo>
                  <a:pt x="682986" y="1055570"/>
                  <a:pt x="682228" y="1057085"/>
                  <a:pt x="681850" y="1058601"/>
                </a:cubicBezTo>
                <a:cubicBezTo>
                  <a:pt x="670104" y="1058601"/>
                  <a:pt x="657980" y="1058601"/>
                  <a:pt x="642446" y="1058601"/>
                </a:cubicBezTo>
                <a:cubicBezTo>
                  <a:pt x="639036" y="1063148"/>
                  <a:pt x="633353" y="1070725"/>
                  <a:pt x="627669" y="1077924"/>
                </a:cubicBezTo>
                <a:cubicBezTo>
                  <a:pt x="640172" y="1099520"/>
                  <a:pt x="652297" y="1120359"/>
                  <a:pt x="666315" y="1144986"/>
                </a:cubicBezTo>
                <a:cubicBezTo>
                  <a:pt x="676545" y="1132862"/>
                  <a:pt x="686017" y="1121117"/>
                  <a:pt x="695489" y="1109371"/>
                </a:cubicBezTo>
                <a:cubicBezTo>
                  <a:pt x="681471" y="1098384"/>
                  <a:pt x="681092" y="1081713"/>
                  <a:pt x="686775" y="1060495"/>
                </a:cubicBezTo>
                <a:cubicBezTo>
                  <a:pt x="697384" y="1069968"/>
                  <a:pt x="706098" y="1078303"/>
                  <a:pt x="715570" y="1087017"/>
                </a:cubicBezTo>
                <a:cubicBezTo>
                  <a:pt x="716707" y="1085502"/>
                  <a:pt x="718601" y="1082471"/>
                  <a:pt x="720875" y="1079819"/>
                </a:cubicBezTo>
                <a:cubicBezTo>
                  <a:pt x="695111" y="1066179"/>
                  <a:pt x="688291" y="1044203"/>
                  <a:pt x="699278" y="1005936"/>
                </a:cubicBezTo>
                <a:cubicBezTo>
                  <a:pt x="712539" y="1017303"/>
                  <a:pt x="724663" y="1027911"/>
                  <a:pt x="737924" y="1039278"/>
                </a:cubicBezTo>
                <a:cubicBezTo>
                  <a:pt x="738682" y="1029048"/>
                  <a:pt x="739819" y="1018818"/>
                  <a:pt x="740577" y="1008967"/>
                </a:cubicBezTo>
                <a:cubicBezTo>
                  <a:pt x="720496" y="1001011"/>
                  <a:pt x="715191" y="994570"/>
                  <a:pt x="712160" y="971079"/>
                </a:cubicBezTo>
                <a:cubicBezTo>
                  <a:pt x="721632" y="974110"/>
                  <a:pt x="729968" y="976383"/>
                  <a:pt x="738303" y="979035"/>
                </a:cubicBezTo>
                <a:cubicBezTo>
                  <a:pt x="740955" y="966911"/>
                  <a:pt x="739061" y="968427"/>
                  <a:pt x="730347" y="959712"/>
                </a:cubicBezTo>
                <a:cubicBezTo>
                  <a:pt x="723148" y="952892"/>
                  <a:pt x="720875" y="941147"/>
                  <a:pt x="716707" y="931296"/>
                </a:cubicBezTo>
                <a:cubicBezTo>
                  <a:pt x="714055" y="924476"/>
                  <a:pt x="712160" y="916899"/>
                  <a:pt x="708750" y="910457"/>
                </a:cubicBezTo>
                <a:cubicBezTo>
                  <a:pt x="702688" y="898712"/>
                  <a:pt x="695868" y="887346"/>
                  <a:pt x="689427" y="875979"/>
                </a:cubicBezTo>
                <a:cubicBezTo>
                  <a:pt x="690185" y="874463"/>
                  <a:pt x="691322" y="872948"/>
                  <a:pt x="692079" y="871432"/>
                </a:cubicBezTo>
                <a:cubicBezTo>
                  <a:pt x="711403" y="874085"/>
                  <a:pt x="730726" y="876737"/>
                  <a:pt x="748533" y="879010"/>
                </a:cubicBezTo>
                <a:cubicBezTo>
                  <a:pt x="732620" y="862339"/>
                  <a:pt x="739440" y="839985"/>
                  <a:pt x="766720" y="823693"/>
                </a:cubicBezTo>
                <a:cubicBezTo>
                  <a:pt x="776571" y="843395"/>
                  <a:pt x="774676" y="860824"/>
                  <a:pt x="762173" y="875600"/>
                </a:cubicBezTo>
                <a:cubicBezTo>
                  <a:pt x="759900" y="878252"/>
                  <a:pt x="759521" y="883557"/>
                  <a:pt x="759900" y="887724"/>
                </a:cubicBezTo>
                <a:cubicBezTo>
                  <a:pt x="760657" y="893408"/>
                  <a:pt x="762552" y="898712"/>
                  <a:pt x="764825" y="906290"/>
                </a:cubicBezTo>
                <a:cubicBezTo>
                  <a:pt x="777328" y="883557"/>
                  <a:pt x="795515" y="869917"/>
                  <a:pt x="817869" y="860824"/>
                </a:cubicBezTo>
                <a:cubicBezTo>
                  <a:pt x="828478" y="900985"/>
                  <a:pt x="812565" y="937358"/>
                  <a:pt x="780359" y="946073"/>
                </a:cubicBezTo>
                <a:cubicBezTo>
                  <a:pt x="778465" y="947967"/>
                  <a:pt x="776949" y="949482"/>
                  <a:pt x="775055" y="951377"/>
                </a:cubicBezTo>
                <a:cubicBezTo>
                  <a:pt x="770130" y="940768"/>
                  <a:pt x="765583" y="930159"/>
                  <a:pt x="761036" y="919930"/>
                </a:cubicBezTo>
                <a:cubicBezTo>
                  <a:pt x="756869" y="923340"/>
                  <a:pt x="752322" y="927507"/>
                  <a:pt x="749291" y="930159"/>
                </a:cubicBezTo>
                <a:cubicBezTo>
                  <a:pt x="749291" y="941526"/>
                  <a:pt x="749291" y="951377"/>
                  <a:pt x="749291" y="961607"/>
                </a:cubicBezTo>
                <a:cubicBezTo>
                  <a:pt x="754595" y="958955"/>
                  <a:pt x="760279" y="956302"/>
                  <a:pt x="767098" y="953271"/>
                </a:cubicBezTo>
                <a:cubicBezTo>
                  <a:pt x="768614" y="969942"/>
                  <a:pt x="763688" y="981309"/>
                  <a:pt x="750049" y="985855"/>
                </a:cubicBezTo>
                <a:cubicBezTo>
                  <a:pt x="750049" y="999495"/>
                  <a:pt x="750049" y="1011619"/>
                  <a:pt x="750049" y="1026396"/>
                </a:cubicBezTo>
                <a:cubicBezTo>
                  <a:pt x="755732" y="1020334"/>
                  <a:pt x="759142" y="1016166"/>
                  <a:pt x="762552" y="1012377"/>
                </a:cubicBezTo>
                <a:cubicBezTo>
                  <a:pt x="762552" y="1013514"/>
                  <a:pt x="762931" y="1015029"/>
                  <a:pt x="762931" y="1016545"/>
                </a:cubicBezTo>
                <a:cubicBezTo>
                  <a:pt x="771645" y="1017303"/>
                  <a:pt x="779981" y="1018439"/>
                  <a:pt x="790589" y="1019576"/>
                </a:cubicBezTo>
                <a:cubicBezTo>
                  <a:pt x="780738" y="1034352"/>
                  <a:pt x="775055" y="1050644"/>
                  <a:pt x="753838" y="1049129"/>
                </a:cubicBezTo>
                <a:cubicBezTo>
                  <a:pt x="751943" y="1049129"/>
                  <a:pt x="749291" y="1050266"/>
                  <a:pt x="748154" y="1051781"/>
                </a:cubicBezTo>
                <a:cubicBezTo>
                  <a:pt x="741334" y="1062390"/>
                  <a:pt x="734514" y="1072999"/>
                  <a:pt x="727316" y="1084365"/>
                </a:cubicBezTo>
                <a:cubicBezTo>
                  <a:pt x="742850" y="1084744"/>
                  <a:pt x="752701" y="1090427"/>
                  <a:pt x="759142" y="1102552"/>
                </a:cubicBezTo>
                <a:cubicBezTo>
                  <a:pt x="736788" y="1109750"/>
                  <a:pt x="731483" y="1108992"/>
                  <a:pt x="718601" y="1097247"/>
                </a:cubicBezTo>
                <a:cubicBezTo>
                  <a:pt x="713676" y="1104825"/>
                  <a:pt x="708372" y="1112024"/>
                  <a:pt x="703446" y="1119222"/>
                </a:cubicBezTo>
                <a:cubicBezTo>
                  <a:pt x="718980" y="1122632"/>
                  <a:pt x="733378" y="1126042"/>
                  <a:pt x="750806" y="1130210"/>
                </a:cubicBezTo>
                <a:cubicBezTo>
                  <a:pt x="734514" y="1146502"/>
                  <a:pt x="720496" y="1158247"/>
                  <a:pt x="701173" y="1162415"/>
                </a:cubicBezTo>
                <a:cubicBezTo>
                  <a:pt x="698521" y="1163173"/>
                  <a:pt x="696247" y="1165825"/>
                  <a:pt x="693974" y="1167341"/>
                </a:cubicBezTo>
                <a:cubicBezTo>
                  <a:pt x="694732" y="1167719"/>
                  <a:pt x="695111" y="1168477"/>
                  <a:pt x="695868" y="1168856"/>
                </a:cubicBezTo>
                <a:cubicBezTo>
                  <a:pt x="708372" y="1166204"/>
                  <a:pt x="720875" y="1163552"/>
                  <a:pt x="735272" y="1160521"/>
                </a:cubicBezTo>
                <a:cubicBezTo>
                  <a:pt x="726937" y="1183254"/>
                  <a:pt x="718980" y="1190452"/>
                  <a:pt x="699657" y="1195757"/>
                </a:cubicBezTo>
                <a:cubicBezTo>
                  <a:pt x="697763" y="1218111"/>
                  <a:pt x="718222" y="1226825"/>
                  <a:pt x="728073" y="1242738"/>
                </a:cubicBezTo>
                <a:cubicBezTo>
                  <a:pt x="740955" y="1221521"/>
                  <a:pt x="753080" y="1200682"/>
                  <a:pt x="766341" y="1180980"/>
                </a:cubicBezTo>
                <a:cubicBezTo>
                  <a:pt x="801577" y="1127937"/>
                  <a:pt x="814459" y="1069210"/>
                  <a:pt x="812943" y="1006694"/>
                </a:cubicBezTo>
                <a:cubicBezTo>
                  <a:pt x="812943" y="1002905"/>
                  <a:pt x="811807" y="997980"/>
                  <a:pt x="809155" y="995706"/>
                </a:cubicBezTo>
                <a:cubicBezTo>
                  <a:pt x="794378" y="983203"/>
                  <a:pt x="784148" y="968048"/>
                  <a:pt x="776192" y="951756"/>
                </a:cubicBezTo>
                <a:cubicBezTo>
                  <a:pt x="787179" y="962743"/>
                  <a:pt x="798546" y="973352"/>
                  <a:pt x="809912" y="984340"/>
                </a:cubicBezTo>
                <a:cubicBezTo>
                  <a:pt x="811807" y="983203"/>
                  <a:pt x="813701" y="981688"/>
                  <a:pt x="815596" y="980551"/>
                </a:cubicBezTo>
                <a:cubicBezTo>
                  <a:pt x="821279" y="937358"/>
                  <a:pt x="849695" y="908942"/>
                  <a:pt x="879627" y="880905"/>
                </a:cubicBezTo>
                <a:cubicBezTo>
                  <a:pt x="890615" y="870675"/>
                  <a:pt x="897813" y="857035"/>
                  <a:pt x="906528" y="844911"/>
                </a:cubicBezTo>
                <a:cubicBezTo>
                  <a:pt x="879248" y="827861"/>
                  <a:pt x="872428" y="813463"/>
                  <a:pt x="877733" y="782016"/>
                </a:cubicBezTo>
                <a:cubicBezTo>
                  <a:pt x="891751" y="791109"/>
                  <a:pt x="904254" y="799823"/>
                  <a:pt x="918273" y="809296"/>
                </a:cubicBezTo>
                <a:cubicBezTo>
                  <a:pt x="921304" y="799066"/>
                  <a:pt x="924335" y="787699"/>
                  <a:pt x="928124" y="773680"/>
                </a:cubicBezTo>
                <a:cubicBezTo>
                  <a:pt x="896298" y="790351"/>
                  <a:pt x="869018" y="778606"/>
                  <a:pt x="848558" y="743370"/>
                </a:cubicBezTo>
                <a:cubicBezTo>
                  <a:pt x="862198" y="735034"/>
                  <a:pt x="880764" y="733519"/>
                  <a:pt x="910316" y="737687"/>
                </a:cubicBezTo>
                <a:cubicBezTo>
                  <a:pt x="909938" y="728593"/>
                  <a:pt x="909180" y="719879"/>
                  <a:pt x="908422" y="710786"/>
                </a:cubicBezTo>
                <a:cubicBezTo>
                  <a:pt x="869776" y="713438"/>
                  <a:pt x="849316" y="681991"/>
                  <a:pt x="855757" y="628189"/>
                </a:cubicBezTo>
                <a:cubicBezTo>
                  <a:pt x="878490" y="636903"/>
                  <a:pt x="897813" y="648649"/>
                  <a:pt x="914484" y="669866"/>
                </a:cubicBezTo>
                <a:cubicBezTo>
                  <a:pt x="915242" y="663046"/>
                  <a:pt x="917136" y="658121"/>
                  <a:pt x="916000" y="653953"/>
                </a:cubicBezTo>
                <a:cubicBezTo>
                  <a:pt x="909180" y="631220"/>
                  <a:pt x="912969" y="618338"/>
                  <a:pt x="933049" y="601667"/>
                </a:cubicBezTo>
                <a:cubicBezTo>
                  <a:pt x="947826" y="620611"/>
                  <a:pt x="946310" y="641829"/>
                  <a:pt x="929261" y="659258"/>
                </a:cubicBezTo>
                <a:cubicBezTo>
                  <a:pt x="936838" y="658879"/>
                  <a:pt x="943658" y="658121"/>
                  <a:pt x="951236" y="657742"/>
                </a:cubicBezTo>
                <a:cubicBezTo>
                  <a:pt x="944795" y="675550"/>
                  <a:pt x="938733" y="680475"/>
                  <a:pt x="922441" y="681612"/>
                </a:cubicBezTo>
                <a:cubicBezTo>
                  <a:pt x="920925" y="688432"/>
                  <a:pt x="919789" y="696009"/>
                  <a:pt x="918273" y="703587"/>
                </a:cubicBezTo>
                <a:cubicBezTo>
                  <a:pt x="929640" y="696767"/>
                  <a:pt x="940627" y="690326"/>
                  <a:pt x="951994" y="683127"/>
                </a:cubicBezTo>
                <a:cubicBezTo>
                  <a:pt x="956161" y="710786"/>
                  <a:pt x="947068" y="728972"/>
                  <a:pt x="925851" y="736171"/>
                </a:cubicBezTo>
                <a:cubicBezTo>
                  <a:pt x="930397" y="742612"/>
                  <a:pt x="934565" y="748674"/>
                  <a:pt x="939491" y="755873"/>
                </a:cubicBezTo>
                <a:cubicBezTo>
                  <a:pt x="949342" y="738823"/>
                  <a:pt x="958435" y="723289"/>
                  <a:pt x="967149" y="708134"/>
                </a:cubicBezTo>
                <a:cubicBezTo>
                  <a:pt x="968286" y="706618"/>
                  <a:pt x="969422" y="704724"/>
                  <a:pt x="969043" y="703208"/>
                </a:cubicBezTo>
                <a:cubicBezTo>
                  <a:pt x="961087" y="675171"/>
                  <a:pt x="982304" y="666456"/>
                  <a:pt x="999733" y="654332"/>
                </a:cubicBezTo>
                <a:cubicBezTo>
                  <a:pt x="1009205" y="678202"/>
                  <a:pt x="1000112" y="697904"/>
                  <a:pt x="978137" y="707755"/>
                </a:cubicBezTo>
                <a:cubicBezTo>
                  <a:pt x="972832" y="710028"/>
                  <a:pt x="969422" y="717227"/>
                  <a:pt x="963360" y="724426"/>
                </a:cubicBezTo>
                <a:cubicBezTo>
                  <a:pt x="974727" y="722531"/>
                  <a:pt x="982683" y="721395"/>
                  <a:pt x="991019" y="720258"/>
                </a:cubicBezTo>
                <a:cubicBezTo>
                  <a:pt x="987988" y="746022"/>
                  <a:pt x="972453" y="759283"/>
                  <a:pt x="950857" y="753979"/>
                </a:cubicBezTo>
                <a:cubicBezTo>
                  <a:pt x="949342" y="758146"/>
                  <a:pt x="947826" y="761935"/>
                  <a:pt x="946310" y="765724"/>
                </a:cubicBezTo>
                <a:cubicBezTo>
                  <a:pt x="958435" y="766482"/>
                  <a:pt x="969801" y="766861"/>
                  <a:pt x="982683" y="767618"/>
                </a:cubicBezTo>
                <a:cubicBezTo>
                  <a:pt x="971696" y="787699"/>
                  <a:pt x="958814" y="794519"/>
                  <a:pt x="939112" y="791109"/>
                </a:cubicBezTo>
                <a:cubicBezTo>
                  <a:pt x="937596" y="803612"/>
                  <a:pt x="936081" y="816115"/>
                  <a:pt x="934186" y="832407"/>
                </a:cubicBezTo>
                <a:cubicBezTo>
                  <a:pt x="972075" y="798308"/>
                  <a:pt x="1006553" y="766861"/>
                  <a:pt x="1039137" y="737308"/>
                </a:cubicBezTo>
                <a:cubicBezTo>
                  <a:pt x="1030044" y="727836"/>
                  <a:pt x="1019435" y="720637"/>
                  <a:pt x="1016025" y="711165"/>
                </a:cubicBezTo>
                <a:cubicBezTo>
                  <a:pt x="1012615" y="700556"/>
                  <a:pt x="1014131" y="687295"/>
                  <a:pt x="1016783" y="675928"/>
                </a:cubicBezTo>
                <a:cubicBezTo>
                  <a:pt x="1020193" y="663046"/>
                  <a:pt x="1027392" y="650922"/>
                  <a:pt x="1032696" y="638419"/>
                </a:cubicBezTo>
                <a:cubicBezTo>
                  <a:pt x="1034590" y="638040"/>
                  <a:pt x="1036864" y="638040"/>
                  <a:pt x="1038758" y="637661"/>
                </a:cubicBezTo>
                <a:cubicBezTo>
                  <a:pt x="1048609" y="658500"/>
                  <a:pt x="1058839" y="679717"/>
                  <a:pt x="1068690" y="700556"/>
                </a:cubicBezTo>
                <a:cubicBezTo>
                  <a:pt x="1072858" y="695630"/>
                  <a:pt x="1078541" y="688432"/>
                  <a:pt x="1084603" y="680854"/>
                </a:cubicBezTo>
                <a:cubicBezTo>
                  <a:pt x="1056566" y="668351"/>
                  <a:pt x="1054671" y="638419"/>
                  <a:pt x="1081193" y="605077"/>
                </a:cubicBezTo>
                <a:cubicBezTo>
                  <a:pt x="1089529" y="621369"/>
                  <a:pt x="1097106" y="636525"/>
                  <a:pt x="1105063" y="651680"/>
                </a:cubicBezTo>
                <a:cubicBezTo>
                  <a:pt x="1111504" y="643344"/>
                  <a:pt x="1120218" y="635767"/>
                  <a:pt x="1117566" y="620990"/>
                </a:cubicBezTo>
                <a:cubicBezTo>
                  <a:pt x="1116429" y="613792"/>
                  <a:pt x="1121734" y="603183"/>
                  <a:pt x="1127796" y="598257"/>
                </a:cubicBezTo>
                <a:cubicBezTo>
                  <a:pt x="1138783" y="588785"/>
                  <a:pt x="1152423" y="582344"/>
                  <a:pt x="1164926" y="574388"/>
                </a:cubicBezTo>
                <a:cubicBezTo>
                  <a:pt x="1166821" y="575903"/>
                  <a:pt x="1168336" y="577419"/>
                  <a:pt x="1170231" y="578934"/>
                </a:cubicBezTo>
                <a:cubicBezTo>
                  <a:pt x="1165684" y="593711"/>
                  <a:pt x="1162274" y="608866"/>
                  <a:pt x="1155833" y="622506"/>
                </a:cubicBezTo>
                <a:cubicBezTo>
                  <a:pt x="1152802" y="628947"/>
                  <a:pt x="1143330" y="636903"/>
                  <a:pt x="1137268" y="636525"/>
                </a:cubicBezTo>
                <a:cubicBezTo>
                  <a:pt x="1120597" y="635009"/>
                  <a:pt x="1117187" y="646754"/>
                  <a:pt x="1110367" y="657363"/>
                </a:cubicBezTo>
                <a:cubicBezTo>
                  <a:pt x="1144845" y="652438"/>
                  <a:pt x="1162653" y="655469"/>
                  <a:pt x="1187281" y="670245"/>
                </a:cubicBezTo>
                <a:cubicBezTo>
                  <a:pt x="1169094" y="686916"/>
                  <a:pt x="1150908" y="702071"/>
                  <a:pt x="1126659" y="706618"/>
                </a:cubicBezTo>
                <a:cubicBezTo>
                  <a:pt x="1110367" y="709649"/>
                  <a:pt x="1098622" y="701693"/>
                  <a:pt x="1089529" y="685779"/>
                </a:cubicBezTo>
                <a:cubicBezTo>
                  <a:pt x="1083087" y="694494"/>
                  <a:pt x="1077404" y="702071"/>
                  <a:pt x="1072100" y="709270"/>
                </a:cubicBezTo>
                <a:cubicBezTo>
                  <a:pt x="1089907" y="713059"/>
                  <a:pt x="1107336" y="716469"/>
                  <a:pt x="1126280" y="720258"/>
                </a:cubicBezTo>
                <a:cubicBezTo>
                  <a:pt x="1103547" y="753221"/>
                  <a:pt x="1071342" y="760798"/>
                  <a:pt x="1048609" y="740339"/>
                </a:cubicBezTo>
                <a:cubicBezTo>
                  <a:pt x="1040652" y="750190"/>
                  <a:pt x="1033075" y="760420"/>
                  <a:pt x="1023224" y="772923"/>
                </a:cubicBezTo>
                <a:cubicBezTo>
                  <a:pt x="1077404" y="775196"/>
                  <a:pt x="1125523" y="761556"/>
                  <a:pt x="1174777" y="751326"/>
                </a:cubicBezTo>
                <a:cubicBezTo>
                  <a:pt x="1156970" y="726320"/>
                  <a:pt x="1172504" y="692978"/>
                  <a:pt x="1206604" y="671761"/>
                </a:cubicBezTo>
                <a:cubicBezTo>
                  <a:pt x="1213423" y="693736"/>
                  <a:pt x="1218349" y="715332"/>
                  <a:pt x="1208498" y="740718"/>
                </a:cubicBezTo>
                <a:cubicBezTo>
                  <a:pt x="1217970" y="736929"/>
                  <a:pt x="1225548" y="734277"/>
                  <a:pt x="1232747" y="731246"/>
                </a:cubicBezTo>
                <a:cubicBezTo>
                  <a:pt x="1217591" y="703587"/>
                  <a:pt x="1223653" y="680475"/>
                  <a:pt x="1254343" y="656605"/>
                </a:cubicBezTo>
                <a:cubicBezTo>
                  <a:pt x="1258132" y="675928"/>
                  <a:pt x="1261542" y="693357"/>
                  <a:pt x="1265331" y="711922"/>
                </a:cubicBezTo>
                <a:cubicBezTo>
                  <a:pt x="1268362" y="708512"/>
                  <a:pt x="1275182" y="704345"/>
                  <a:pt x="1275939" y="699040"/>
                </a:cubicBezTo>
                <a:cubicBezTo>
                  <a:pt x="1278591" y="681612"/>
                  <a:pt x="1290337" y="674792"/>
                  <a:pt x="1304734" y="671382"/>
                </a:cubicBezTo>
                <a:cubicBezTo>
                  <a:pt x="1316101" y="668730"/>
                  <a:pt x="1327846" y="668730"/>
                  <a:pt x="1340349" y="667593"/>
                </a:cubicBezTo>
                <a:cubicBezTo>
                  <a:pt x="1334287" y="701693"/>
                  <a:pt x="1303598" y="721395"/>
                  <a:pt x="1281623" y="710028"/>
                </a:cubicBezTo>
                <a:cubicBezTo>
                  <a:pt x="1251312" y="725941"/>
                  <a:pt x="1222517" y="741096"/>
                  <a:pt x="1193343" y="756631"/>
                </a:cubicBezTo>
                <a:cubicBezTo>
                  <a:pt x="1206225" y="761556"/>
                  <a:pt x="1219865" y="766861"/>
                  <a:pt x="1233125" y="772165"/>
                </a:cubicBezTo>
                <a:cubicBezTo>
                  <a:pt x="1251312" y="757388"/>
                  <a:pt x="1269498" y="759662"/>
                  <a:pt x="1292989" y="781637"/>
                </a:cubicBezTo>
                <a:cubicBezTo>
                  <a:pt x="1278970" y="786184"/>
                  <a:pt x="1266467" y="793761"/>
                  <a:pt x="1254722" y="793003"/>
                </a:cubicBezTo>
                <a:cubicBezTo>
                  <a:pt x="1244113" y="791867"/>
                  <a:pt x="1234262" y="781637"/>
                  <a:pt x="1225548" y="776712"/>
                </a:cubicBezTo>
                <a:cubicBezTo>
                  <a:pt x="1223274" y="789594"/>
                  <a:pt x="1221001" y="803612"/>
                  <a:pt x="1218349" y="819525"/>
                </a:cubicBezTo>
                <a:cubicBezTo>
                  <a:pt x="1196374" y="800581"/>
                  <a:pt x="1191827" y="787699"/>
                  <a:pt x="1199405" y="767618"/>
                </a:cubicBezTo>
                <a:cubicBezTo>
                  <a:pt x="1186902" y="765345"/>
                  <a:pt x="1174398" y="763451"/>
                  <a:pt x="1162274" y="761177"/>
                </a:cubicBezTo>
                <a:cubicBezTo>
                  <a:pt x="1161895" y="762693"/>
                  <a:pt x="1161138" y="763829"/>
                  <a:pt x="1160759" y="765345"/>
                </a:cubicBezTo>
                <a:cubicBezTo>
                  <a:pt x="1179703" y="782016"/>
                  <a:pt x="1184628" y="803612"/>
                  <a:pt x="1185007" y="827482"/>
                </a:cubicBezTo>
                <a:cubicBezTo>
                  <a:pt x="1150150" y="822935"/>
                  <a:pt x="1128932" y="803233"/>
                  <a:pt x="1126280" y="774059"/>
                </a:cubicBezTo>
                <a:cubicBezTo>
                  <a:pt x="1085740" y="780121"/>
                  <a:pt x="1045578" y="785805"/>
                  <a:pt x="1005037" y="792246"/>
                </a:cubicBezTo>
                <a:cubicBezTo>
                  <a:pt x="1000870" y="793003"/>
                  <a:pt x="996702" y="796035"/>
                  <a:pt x="993671" y="799066"/>
                </a:cubicBezTo>
                <a:cubicBezTo>
                  <a:pt x="961087" y="831271"/>
                  <a:pt x="927366" y="862718"/>
                  <a:pt x="896298" y="896818"/>
                </a:cubicBezTo>
                <a:cubicBezTo>
                  <a:pt x="879248" y="915762"/>
                  <a:pt x="866745" y="938495"/>
                  <a:pt x="853484" y="960470"/>
                </a:cubicBezTo>
                <a:cubicBezTo>
                  <a:pt x="849695" y="967290"/>
                  <a:pt x="849695" y="976004"/>
                  <a:pt x="847043" y="986613"/>
                </a:cubicBezTo>
                <a:cubicBezTo>
                  <a:pt x="863335" y="983582"/>
                  <a:pt x="876596" y="981309"/>
                  <a:pt x="890993" y="979035"/>
                </a:cubicBezTo>
                <a:cubicBezTo>
                  <a:pt x="869776" y="950998"/>
                  <a:pt x="888341" y="914246"/>
                  <a:pt x="934565" y="891513"/>
                </a:cubicBezTo>
                <a:cubicBezTo>
                  <a:pt x="934565" y="914625"/>
                  <a:pt x="934565" y="936600"/>
                  <a:pt x="934565" y="958955"/>
                </a:cubicBezTo>
                <a:cubicBezTo>
                  <a:pt x="942522" y="955166"/>
                  <a:pt x="951615" y="952514"/>
                  <a:pt x="950099" y="937358"/>
                </a:cubicBezTo>
                <a:cubicBezTo>
                  <a:pt x="948963" y="924476"/>
                  <a:pt x="967149" y="911215"/>
                  <a:pt x="992155" y="904774"/>
                </a:cubicBezTo>
                <a:cubicBezTo>
                  <a:pt x="988367" y="918793"/>
                  <a:pt x="987609" y="932812"/>
                  <a:pt x="980789" y="941526"/>
                </a:cubicBezTo>
                <a:cubicBezTo>
                  <a:pt x="973969" y="950240"/>
                  <a:pt x="960708" y="953650"/>
                  <a:pt x="953130" y="957818"/>
                </a:cubicBezTo>
                <a:cubicBezTo>
                  <a:pt x="959571" y="964259"/>
                  <a:pt x="967907" y="972216"/>
                  <a:pt x="977758" y="981688"/>
                </a:cubicBezTo>
                <a:cubicBezTo>
                  <a:pt x="954267" y="992675"/>
                  <a:pt x="937975" y="988129"/>
                  <a:pt x="927366" y="971458"/>
                </a:cubicBezTo>
                <a:cubicBezTo>
                  <a:pt x="919031" y="975247"/>
                  <a:pt x="910316" y="979414"/>
                  <a:pt x="903118" y="982824"/>
                </a:cubicBezTo>
                <a:cubicBezTo>
                  <a:pt x="914484" y="996085"/>
                  <a:pt x="925851" y="1008967"/>
                  <a:pt x="937975" y="1022607"/>
                </a:cubicBezTo>
                <a:cubicBezTo>
                  <a:pt x="901223" y="1035110"/>
                  <a:pt x="872049" y="1025638"/>
                  <a:pt x="861819" y="1000253"/>
                </a:cubicBezTo>
                <a:cubicBezTo>
                  <a:pt x="848558" y="1000253"/>
                  <a:pt x="843633" y="1005936"/>
                  <a:pt x="842875" y="1019955"/>
                </a:cubicBezTo>
                <a:cubicBezTo>
                  <a:pt x="840981" y="1046098"/>
                  <a:pt x="836434" y="1071862"/>
                  <a:pt x="832645" y="1098384"/>
                </a:cubicBezTo>
                <a:cubicBezTo>
                  <a:pt x="839844" y="1098384"/>
                  <a:pt x="845906" y="1098384"/>
                  <a:pt x="853105" y="1098384"/>
                </a:cubicBezTo>
                <a:cubicBezTo>
                  <a:pt x="853484" y="1093837"/>
                  <a:pt x="853863" y="1090048"/>
                  <a:pt x="853863" y="1087396"/>
                </a:cubicBezTo>
                <a:cubicBezTo>
                  <a:pt x="869776" y="1088533"/>
                  <a:pt x="884931" y="1089291"/>
                  <a:pt x="898571" y="1090048"/>
                </a:cubicBezTo>
                <a:cubicBezTo>
                  <a:pt x="901223" y="1074893"/>
                  <a:pt x="902739" y="1064284"/>
                  <a:pt x="904633" y="1053297"/>
                </a:cubicBezTo>
                <a:cubicBezTo>
                  <a:pt x="906149" y="1053297"/>
                  <a:pt x="907664" y="1052918"/>
                  <a:pt x="909180" y="1052918"/>
                </a:cubicBezTo>
                <a:cubicBezTo>
                  <a:pt x="914105" y="1060874"/>
                  <a:pt x="919031" y="1068831"/>
                  <a:pt x="925472" y="1079061"/>
                </a:cubicBezTo>
                <a:cubicBezTo>
                  <a:pt x="939869" y="1071862"/>
                  <a:pt x="955783" y="1064284"/>
                  <a:pt x="972832" y="1056328"/>
                </a:cubicBezTo>
                <a:cubicBezTo>
                  <a:pt x="959571" y="1043825"/>
                  <a:pt x="959950" y="1030943"/>
                  <a:pt x="967149" y="1014650"/>
                </a:cubicBezTo>
                <a:cubicBezTo>
                  <a:pt x="974348" y="1024123"/>
                  <a:pt x="980789" y="1032458"/>
                  <a:pt x="988367" y="1041930"/>
                </a:cubicBezTo>
                <a:cubicBezTo>
                  <a:pt x="990640" y="1039278"/>
                  <a:pt x="993671" y="1035489"/>
                  <a:pt x="997081" y="1031700"/>
                </a:cubicBezTo>
                <a:cubicBezTo>
                  <a:pt x="980410" y="1018818"/>
                  <a:pt x="978137" y="1010862"/>
                  <a:pt x="984199" y="987750"/>
                </a:cubicBezTo>
                <a:cubicBezTo>
                  <a:pt x="993292" y="997222"/>
                  <a:pt x="1001249" y="1005178"/>
                  <a:pt x="1010342" y="1014272"/>
                </a:cubicBezTo>
                <a:cubicBezTo>
                  <a:pt x="1012236" y="1012377"/>
                  <a:pt x="1015646" y="1008209"/>
                  <a:pt x="1019056" y="1004042"/>
                </a:cubicBezTo>
                <a:cubicBezTo>
                  <a:pt x="990261" y="992296"/>
                  <a:pt x="984578" y="958197"/>
                  <a:pt x="1012236" y="915004"/>
                </a:cubicBezTo>
                <a:cubicBezTo>
                  <a:pt x="1023224" y="934327"/>
                  <a:pt x="1033454" y="951756"/>
                  <a:pt x="1043305" y="969184"/>
                </a:cubicBezTo>
                <a:cubicBezTo>
                  <a:pt x="1047851" y="964638"/>
                  <a:pt x="1050882" y="959333"/>
                  <a:pt x="1049367" y="948725"/>
                </a:cubicBezTo>
                <a:cubicBezTo>
                  <a:pt x="1048230" y="941147"/>
                  <a:pt x="1054292" y="930538"/>
                  <a:pt x="1060354" y="924097"/>
                </a:cubicBezTo>
                <a:cubicBezTo>
                  <a:pt x="1066417" y="917277"/>
                  <a:pt x="1075889" y="913489"/>
                  <a:pt x="1084603" y="908184"/>
                </a:cubicBezTo>
                <a:cubicBezTo>
                  <a:pt x="1090665" y="935085"/>
                  <a:pt x="1081193" y="952135"/>
                  <a:pt x="1058460" y="959712"/>
                </a:cubicBezTo>
                <a:cubicBezTo>
                  <a:pt x="1056566" y="960470"/>
                  <a:pt x="1054292" y="961986"/>
                  <a:pt x="1053156" y="963501"/>
                </a:cubicBezTo>
                <a:cubicBezTo>
                  <a:pt x="1032696" y="992296"/>
                  <a:pt x="1012236" y="1021092"/>
                  <a:pt x="993292" y="1052160"/>
                </a:cubicBezTo>
                <a:cubicBezTo>
                  <a:pt x="1002385" y="1045719"/>
                  <a:pt x="1012615" y="1040415"/>
                  <a:pt x="1020572" y="1032837"/>
                </a:cubicBezTo>
                <a:cubicBezTo>
                  <a:pt x="1027770" y="1026396"/>
                  <a:pt x="1033075" y="1022986"/>
                  <a:pt x="1043684" y="1024880"/>
                </a:cubicBezTo>
                <a:cubicBezTo>
                  <a:pt x="1062249" y="1027911"/>
                  <a:pt x="1077404" y="1035489"/>
                  <a:pt x="1091044" y="1047992"/>
                </a:cubicBezTo>
                <a:cubicBezTo>
                  <a:pt x="1065280" y="1071483"/>
                  <a:pt x="1032696" y="1071862"/>
                  <a:pt x="1015646" y="1049508"/>
                </a:cubicBezTo>
                <a:cubicBezTo>
                  <a:pt x="1003901" y="1056328"/>
                  <a:pt x="994429" y="1082471"/>
                  <a:pt x="1000112" y="1093837"/>
                </a:cubicBezTo>
                <a:cubicBezTo>
                  <a:pt x="1001249" y="1096110"/>
                  <a:pt x="1006932" y="1098384"/>
                  <a:pt x="1009584" y="1097626"/>
                </a:cubicBezTo>
                <a:cubicBezTo>
                  <a:pt x="1053535" y="1086638"/>
                  <a:pt x="1097864" y="1075272"/>
                  <a:pt x="1141814" y="1063526"/>
                </a:cubicBezTo>
                <a:cubicBezTo>
                  <a:pt x="1152044" y="1060874"/>
                  <a:pt x="1159622" y="1056707"/>
                  <a:pt x="1155833" y="1042309"/>
                </a:cubicBezTo>
                <a:cubicBezTo>
                  <a:pt x="1152423" y="1029427"/>
                  <a:pt x="1161516" y="1020334"/>
                  <a:pt x="1174020" y="1011619"/>
                </a:cubicBezTo>
                <a:cubicBezTo>
                  <a:pt x="1175535" y="1023365"/>
                  <a:pt x="1176672" y="1032837"/>
                  <a:pt x="1177808" y="1043067"/>
                </a:cubicBezTo>
                <a:cubicBezTo>
                  <a:pt x="1183871" y="1044961"/>
                  <a:pt x="1190312" y="1046477"/>
                  <a:pt x="1199405" y="1049129"/>
                </a:cubicBezTo>
                <a:cubicBezTo>
                  <a:pt x="1192964" y="1055570"/>
                  <a:pt x="1187659" y="1060117"/>
                  <a:pt x="1179703" y="1067694"/>
                </a:cubicBezTo>
                <a:cubicBezTo>
                  <a:pt x="1190312" y="1066936"/>
                  <a:pt x="1197889" y="1067694"/>
                  <a:pt x="1204330" y="1065800"/>
                </a:cubicBezTo>
                <a:cubicBezTo>
                  <a:pt x="1239566" y="1054812"/>
                  <a:pt x="1271014" y="1037383"/>
                  <a:pt x="1299051" y="1013135"/>
                </a:cubicBezTo>
                <a:cubicBezTo>
                  <a:pt x="1308902" y="1004799"/>
                  <a:pt x="1312312" y="993812"/>
                  <a:pt x="1310418" y="980930"/>
                </a:cubicBezTo>
                <a:cubicBezTo>
                  <a:pt x="1286927" y="989265"/>
                  <a:pt x="1264194" y="979414"/>
                  <a:pt x="1246386" y="953650"/>
                </a:cubicBezTo>
                <a:cubicBezTo>
                  <a:pt x="1261163" y="943799"/>
                  <a:pt x="1279728" y="940768"/>
                  <a:pt x="1307008" y="943420"/>
                </a:cubicBezTo>
                <a:cubicBezTo>
                  <a:pt x="1303977" y="931675"/>
                  <a:pt x="1301325" y="920308"/>
                  <a:pt x="1297915" y="906669"/>
                </a:cubicBezTo>
                <a:cubicBezTo>
                  <a:pt x="1283138" y="926749"/>
                  <a:pt x="1266088" y="923718"/>
                  <a:pt x="1249038" y="915762"/>
                </a:cubicBezTo>
                <a:cubicBezTo>
                  <a:pt x="1230852" y="907805"/>
                  <a:pt x="1216833" y="894923"/>
                  <a:pt x="1202815" y="875600"/>
                </a:cubicBezTo>
                <a:cubicBezTo>
                  <a:pt x="1228200" y="870296"/>
                  <a:pt x="1250933" y="865749"/>
                  <a:pt x="1274424" y="860824"/>
                </a:cubicBezTo>
                <a:cubicBezTo>
                  <a:pt x="1270256" y="853625"/>
                  <a:pt x="1268362" y="843395"/>
                  <a:pt x="1255101" y="840364"/>
                </a:cubicBezTo>
                <a:cubicBezTo>
                  <a:pt x="1242976" y="837712"/>
                  <a:pt x="1239945" y="826345"/>
                  <a:pt x="1238809" y="815358"/>
                </a:cubicBezTo>
                <a:cubicBezTo>
                  <a:pt x="1238430" y="809674"/>
                  <a:pt x="1238809" y="803612"/>
                  <a:pt x="1238809" y="797550"/>
                </a:cubicBezTo>
                <a:cubicBezTo>
                  <a:pt x="1258889" y="800960"/>
                  <a:pt x="1270635" y="814979"/>
                  <a:pt x="1269498" y="832786"/>
                </a:cubicBezTo>
                <a:cubicBezTo>
                  <a:pt x="1269119" y="836196"/>
                  <a:pt x="1270256" y="839985"/>
                  <a:pt x="1272150" y="842637"/>
                </a:cubicBezTo>
                <a:cubicBezTo>
                  <a:pt x="1280107" y="853246"/>
                  <a:pt x="1288442" y="863097"/>
                  <a:pt x="1296399" y="872948"/>
                </a:cubicBezTo>
                <a:cubicBezTo>
                  <a:pt x="1298293" y="875221"/>
                  <a:pt x="1300567" y="877495"/>
                  <a:pt x="1306250" y="879768"/>
                </a:cubicBezTo>
                <a:cubicBezTo>
                  <a:pt x="1305871" y="875979"/>
                  <a:pt x="1306629" y="870675"/>
                  <a:pt x="1304734" y="869159"/>
                </a:cubicBezTo>
                <a:cubicBezTo>
                  <a:pt x="1291095" y="858929"/>
                  <a:pt x="1293747" y="845668"/>
                  <a:pt x="1296399" y="828997"/>
                </a:cubicBezTo>
                <a:cubicBezTo>
                  <a:pt x="1304356" y="835817"/>
                  <a:pt x="1310797" y="841122"/>
                  <a:pt x="1318374" y="847184"/>
                </a:cubicBezTo>
                <a:cubicBezTo>
                  <a:pt x="1322542" y="833165"/>
                  <a:pt x="1333151" y="821799"/>
                  <a:pt x="1327846" y="804749"/>
                </a:cubicBezTo>
                <a:cubicBezTo>
                  <a:pt x="1325952" y="798687"/>
                  <a:pt x="1330498" y="787320"/>
                  <a:pt x="1335803" y="782774"/>
                </a:cubicBezTo>
                <a:cubicBezTo>
                  <a:pt x="1347548" y="772544"/>
                  <a:pt x="1361567" y="764966"/>
                  <a:pt x="1376343" y="755115"/>
                </a:cubicBezTo>
                <a:cubicBezTo>
                  <a:pt x="1380511" y="793761"/>
                  <a:pt x="1364219" y="818768"/>
                  <a:pt x="1336182" y="819904"/>
                </a:cubicBezTo>
                <a:cubicBezTo>
                  <a:pt x="1334287" y="824451"/>
                  <a:pt x="1332772" y="829755"/>
                  <a:pt x="1330877" y="834681"/>
                </a:cubicBezTo>
                <a:cubicBezTo>
                  <a:pt x="1341107" y="835060"/>
                  <a:pt x="1350958" y="835817"/>
                  <a:pt x="1361567" y="836196"/>
                </a:cubicBezTo>
                <a:cubicBezTo>
                  <a:pt x="1351337" y="854762"/>
                  <a:pt x="1341486" y="860066"/>
                  <a:pt x="1324058" y="855898"/>
                </a:cubicBezTo>
                <a:cubicBezTo>
                  <a:pt x="1320648" y="873706"/>
                  <a:pt x="1306629" y="889240"/>
                  <a:pt x="1313070" y="911215"/>
                </a:cubicBezTo>
                <a:cubicBezTo>
                  <a:pt x="1330498" y="894544"/>
                  <a:pt x="1350200" y="888103"/>
                  <a:pt x="1372176" y="888482"/>
                </a:cubicBezTo>
                <a:cubicBezTo>
                  <a:pt x="1370281" y="920687"/>
                  <a:pt x="1346791" y="944936"/>
                  <a:pt x="1318374" y="943799"/>
                </a:cubicBezTo>
                <a:cubicBezTo>
                  <a:pt x="1319890" y="960091"/>
                  <a:pt x="1321026" y="976383"/>
                  <a:pt x="1322542" y="993054"/>
                </a:cubicBezTo>
                <a:cubicBezTo>
                  <a:pt x="1324815" y="992675"/>
                  <a:pt x="1326331" y="993054"/>
                  <a:pt x="1327089" y="992296"/>
                </a:cubicBezTo>
                <a:cubicBezTo>
                  <a:pt x="1394151" y="940768"/>
                  <a:pt x="1452878" y="881662"/>
                  <a:pt x="1490009" y="803991"/>
                </a:cubicBezTo>
                <a:cubicBezTo>
                  <a:pt x="1492282" y="799445"/>
                  <a:pt x="1492661" y="792246"/>
                  <a:pt x="1490766" y="787699"/>
                </a:cubicBezTo>
                <a:cubicBezTo>
                  <a:pt x="1475232" y="750947"/>
                  <a:pt x="1458561" y="714196"/>
                  <a:pt x="1442269" y="677823"/>
                </a:cubicBezTo>
                <a:cubicBezTo>
                  <a:pt x="1440375" y="673276"/>
                  <a:pt x="1436965" y="669866"/>
                  <a:pt x="1433934" y="665320"/>
                </a:cubicBezTo>
                <a:cubicBezTo>
                  <a:pt x="1429387" y="672897"/>
                  <a:pt x="1426735" y="679717"/>
                  <a:pt x="1421809" y="684643"/>
                </a:cubicBezTo>
                <a:cubicBezTo>
                  <a:pt x="1416884" y="689568"/>
                  <a:pt x="1410064" y="692599"/>
                  <a:pt x="1404002" y="696388"/>
                </a:cubicBezTo>
                <a:cubicBezTo>
                  <a:pt x="1402865" y="696009"/>
                  <a:pt x="1402108" y="695252"/>
                  <a:pt x="1400971" y="694494"/>
                </a:cubicBezTo>
                <a:cubicBezTo>
                  <a:pt x="1402486" y="685401"/>
                  <a:pt x="1404381" y="676307"/>
                  <a:pt x="1405896" y="666835"/>
                </a:cubicBezTo>
                <a:cubicBezTo>
                  <a:pt x="1396045" y="663804"/>
                  <a:pt x="1396045" y="664183"/>
                  <a:pt x="1391499" y="672140"/>
                </a:cubicBezTo>
                <a:cubicBezTo>
                  <a:pt x="1381648" y="689568"/>
                  <a:pt x="1364977" y="692978"/>
                  <a:pt x="1343759" y="695252"/>
                </a:cubicBezTo>
                <a:cubicBezTo>
                  <a:pt x="1349822" y="681991"/>
                  <a:pt x="1355126" y="671003"/>
                  <a:pt x="1360430" y="658879"/>
                </a:cubicBezTo>
                <a:cubicBezTo>
                  <a:pt x="1347548" y="652438"/>
                  <a:pt x="1333909" y="645239"/>
                  <a:pt x="1319890" y="638419"/>
                </a:cubicBezTo>
                <a:cubicBezTo>
                  <a:pt x="1299809" y="649786"/>
                  <a:pt x="1288064" y="647133"/>
                  <a:pt x="1275182" y="627431"/>
                </a:cubicBezTo>
                <a:cubicBezTo>
                  <a:pt x="1263436" y="609624"/>
                  <a:pt x="1259268" y="589543"/>
                  <a:pt x="1258889" y="566431"/>
                </a:cubicBezTo>
                <a:cubicBezTo>
                  <a:pt x="1284654" y="572114"/>
                  <a:pt x="1308902" y="578555"/>
                  <a:pt x="1324436" y="599394"/>
                </a:cubicBezTo>
                <a:cubicBezTo>
                  <a:pt x="1330120" y="606593"/>
                  <a:pt x="1328225" y="619096"/>
                  <a:pt x="1329741" y="629326"/>
                </a:cubicBezTo>
                <a:cubicBezTo>
                  <a:pt x="1328225" y="629705"/>
                  <a:pt x="1326331" y="630462"/>
                  <a:pt x="1324815" y="631220"/>
                </a:cubicBezTo>
                <a:cubicBezTo>
                  <a:pt x="1329741" y="633872"/>
                  <a:pt x="1334666" y="636903"/>
                  <a:pt x="1341107" y="640313"/>
                </a:cubicBezTo>
                <a:cubicBezTo>
                  <a:pt x="1342244" y="631220"/>
                  <a:pt x="1343002" y="623643"/>
                  <a:pt x="1343759" y="615686"/>
                </a:cubicBezTo>
                <a:cubicBezTo>
                  <a:pt x="1344896" y="615307"/>
                  <a:pt x="1346412" y="614549"/>
                  <a:pt x="1347927" y="613792"/>
                </a:cubicBezTo>
                <a:cubicBezTo>
                  <a:pt x="1355505" y="623643"/>
                  <a:pt x="1362704" y="633872"/>
                  <a:pt x="1370281" y="643723"/>
                </a:cubicBezTo>
                <a:cubicBezTo>
                  <a:pt x="1369145" y="644860"/>
                  <a:pt x="1368387" y="645997"/>
                  <a:pt x="1367250" y="647133"/>
                </a:cubicBezTo>
                <a:cubicBezTo>
                  <a:pt x="1372934" y="647512"/>
                  <a:pt x="1378996" y="647891"/>
                  <a:pt x="1385437" y="648649"/>
                </a:cubicBezTo>
                <a:cubicBezTo>
                  <a:pt x="1383163" y="638419"/>
                  <a:pt x="1381269" y="629326"/>
                  <a:pt x="1378996" y="617959"/>
                </a:cubicBezTo>
                <a:cubicBezTo>
                  <a:pt x="1397182" y="624021"/>
                  <a:pt x="1413095" y="628568"/>
                  <a:pt x="1417263" y="649407"/>
                </a:cubicBezTo>
                <a:cubicBezTo>
                  <a:pt x="1421052" y="649028"/>
                  <a:pt x="1425219" y="649028"/>
                  <a:pt x="1431282" y="648649"/>
                </a:cubicBezTo>
                <a:cubicBezTo>
                  <a:pt x="1425977" y="631978"/>
                  <a:pt x="1420673" y="616444"/>
                  <a:pt x="1415747" y="600909"/>
                </a:cubicBezTo>
                <a:cubicBezTo>
                  <a:pt x="1389604" y="614170"/>
                  <a:pt x="1367250" y="607729"/>
                  <a:pt x="1346791" y="581208"/>
                </a:cubicBezTo>
                <a:cubicBezTo>
                  <a:pt x="1363461" y="577040"/>
                  <a:pt x="1378996" y="572872"/>
                  <a:pt x="1396045" y="568326"/>
                </a:cubicBezTo>
                <a:cubicBezTo>
                  <a:pt x="1392636" y="564158"/>
                  <a:pt x="1388847" y="559611"/>
                  <a:pt x="1384679" y="554686"/>
                </a:cubicBezTo>
                <a:cubicBezTo>
                  <a:pt x="1357778" y="584996"/>
                  <a:pt x="1317238" y="569462"/>
                  <a:pt x="1288442" y="535742"/>
                </a:cubicBezTo>
                <a:cubicBezTo>
                  <a:pt x="1297157" y="532332"/>
                  <a:pt x="1305492" y="528543"/>
                  <a:pt x="1313828" y="525891"/>
                </a:cubicBezTo>
                <a:cubicBezTo>
                  <a:pt x="1321784" y="523238"/>
                  <a:pt x="1330498" y="521344"/>
                  <a:pt x="1341486" y="518692"/>
                </a:cubicBezTo>
                <a:cubicBezTo>
                  <a:pt x="1329362" y="512251"/>
                  <a:pt x="1321405" y="502779"/>
                  <a:pt x="1305871" y="508083"/>
                </a:cubicBezTo>
                <a:cubicBezTo>
                  <a:pt x="1299809" y="510356"/>
                  <a:pt x="1287685" y="505810"/>
                  <a:pt x="1283138" y="500126"/>
                </a:cubicBezTo>
                <a:cubicBezTo>
                  <a:pt x="1273287" y="488002"/>
                  <a:pt x="1266846" y="473226"/>
                  <a:pt x="1261163" y="457691"/>
                </a:cubicBezTo>
                <a:cubicBezTo>
                  <a:pt x="1283896" y="458449"/>
                  <a:pt x="1303977" y="462238"/>
                  <a:pt x="1316859" y="478909"/>
                </a:cubicBezTo>
                <a:cubicBezTo>
                  <a:pt x="1321784" y="458828"/>
                  <a:pt x="1326710" y="438368"/>
                  <a:pt x="1332393" y="414499"/>
                </a:cubicBezTo>
                <a:cubicBezTo>
                  <a:pt x="1352853" y="433443"/>
                  <a:pt x="1367250" y="450493"/>
                  <a:pt x="1373312" y="472847"/>
                </a:cubicBezTo>
                <a:cubicBezTo>
                  <a:pt x="1378238" y="491033"/>
                  <a:pt x="1369524" y="503915"/>
                  <a:pt x="1354368" y="514145"/>
                </a:cubicBezTo>
                <a:cubicBezTo>
                  <a:pt x="1365356" y="522102"/>
                  <a:pt x="1375586" y="529679"/>
                  <a:pt x="1385437" y="537257"/>
                </a:cubicBezTo>
                <a:cubicBezTo>
                  <a:pt x="1392257" y="521344"/>
                  <a:pt x="1399076" y="505810"/>
                  <a:pt x="1406654" y="489139"/>
                </a:cubicBezTo>
                <a:cubicBezTo>
                  <a:pt x="1434313" y="522102"/>
                  <a:pt x="1436965" y="549002"/>
                  <a:pt x="1415369" y="568704"/>
                </a:cubicBezTo>
                <a:cubicBezTo>
                  <a:pt x="1418400" y="574767"/>
                  <a:pt x="1421431" y="581208"/>
                  <a:pt x="1424841" y="587649"/>
                </a:cubicBezTo>
                <a:cubicBezTo>
                  <a:pt x="1435828" y="575524"/>
                  <a:pt x="1446437" y="563779"/>
                  <a:pt x="1457803" y="550897"/>
                </a:cubicBezTo>
                <a:cubicBezTo>
                  <a:pt x="1475232" y="588027"/>
                  <a:pt x="1469549" y="615307"/>
                  <a:pt x="1439996" y="630841"/>
                </a:cubicBezTo>
                <a:cubicBezTo>
                  <a:pt x="1461213" y="677823"/>
                  <a:pt x="1482810" y="724426"/>
                  <a:pt x="1504027" y="771407"/>
                </a:cubicBezTo>
                <a:cubicBezTo>
                  <a:pt x="1532444" y="695252"/>
                  <a:pt x="1538885" y="625537"/>
                  <a:pt x="1528276" y="551655"/>
                </a:cubicBezTo>
                <a:cubicBezTo>
                  <a:pt x="1488872" y="560369"/>
                  <a:pt x="1456667" y="538015"/>
                  <a:pt x="1445300" y="492549"/>
                </a:cubicBezTo>
                <a:cubicBezTo>
                  <a:pt x="1475990" y="491791"/>
                  <a:pt x="1506301" y="490275"/>
                  <a:pt x="1531307" y="514903"/>
                </a:cubicBezTo>
                <a:cubicBezTo>
                  <a:pt x="1532065" y="509977"/>
                  <a:pt x="1532822" y="506189"/>
                  <a:pt x="1533580" y="502400"/>
                </a:cubicBezTo>
                <a:cubicBezTo>
                  <a:pt x="1502133" y="496716"/>
                  <a:pt x="1487735" y="473605"/>
                  <a:pt x="1493418" y="437990"/>
                </a:cubicBezTo>
                <a:cubicBezTo>
                  <a:pt x="1497965" y="439505"/>
                  <a:pt x="1502512" y="441021"/>
                  <a:pt x="1509332" y="442915"/>
                </a:cubicBezTo>
                <a:cubicBezTo>
                  <a:pt x="1486599" y="420940"/>
                  <a:pt x="1482431" y="394418"/>
                  <a:pt x="1482431" y="364486"/>
                </a:cubicBezTo>
                <a:cubicBezTo>
                  <a:pt x="1508574" y="373200"/>
                  <a:pt x="1531686" y="383051"/>
                  <a:pt x="1548736" y="408437"/>
                </a:cubicBezTo>
                <a:cubicBezTo>
                  <a:pt x="1552903" y="399722"/>
                  <a:pt x="1556313" y="392523"/>
                  <a:pt x="1559723" y="384567"/>
                </a:cubicBezTo>
                <a:cubicBezTo>
                  <a:pt x="1527518" y="379263"/>
                  <a:pt x="1516909" y="367896"/>
                  <a:pt x="1519183" y="336828"/>
                </a:cubicBezTo>
                <a:cubicBezTo>
                  <a:pt x="1520698" y="315989"/>
                  <a:pt x="1526003" y="295529"/>
                  <a:pt x="1529412" y="273933"/>
                </a:cubicBezTo>
                <a:cubicBezTo>
                  <a:pt x="1568816" y="291740"/>
                  <a:pt x="1594202" y="340616"/>
                  <a:pt x="1581698" y="374337"/>
                </a:cubicBezTo>
                <a:cubicBezTo>
                  <a:pt x="1590792" y="370927"/>
                  <a:pt x="1598748" y="367517"/>
                  <a:pt x="1607084" y="364107"/>
                </a:cubicBezTo>
                <a:cubicBezTo>
                  <a:pt x="1616177" y="412983"/>
                  <a:pt x="1594959" y="446325"/>
                  <a:pt x="1551767" y="449356"/>
                </a:cubicBezTo>
                <a:cubicBezTo>
                  <a:pt x="1544947" y="495580"/>
                  <a:pt x="1536611" y="542183"/>
                  <a:pt x="1540400" y="589543"/>
                </a:cubicBezTo>
                <a:cubicBezTo>
                  <a:pt x="1541537" y="590680"/>
                  <a:pt x="1543052" y="591437"/>
                  <a:pt x="1544189" y="592195"/>
                </a:cubicBezTo>
                <a:cubicBezTo>
                  <a:pt x="1553661" y="583481"/>
                  <a:pt x="1563133" y="575145"/>
                  <a:pt x="1572984" y="566431"/>
                </a:cubicBezTo>
                <a:cubicBezTo>
                  <a:pt x="1546083" y="545971"/>
                  <a:pt x="1543431" y="518692"/>
                  <a:pt x="1566164" y="481561"/>
                </a:cubicBezTo>
                <a:cubicBezTo>
                  <a:pt x="1576773" y="497095"/>
                  <a:pt x="1586624" y="511493"/>
                  <a:pt x="1596475" y="525512"/>
                </a:cubicBezTo>
                <a:cubicBezTo>
                  <a:pt x="1602537" y="520207"/>
                  <a:pt x="1609736" y="513387"/>
                  <a:pt x="1618450" y="505810"/>
                </a:cubicBezTo>
                <a:cubicBezTo>
                  <a:pt x="1605189" y="497095"/>
                  <a:pt x="1600643" y="483077"/>
                  <a:pt x="1602916" y="467164"/>
                </a:cubicBezTo>
                <a:cubicBezTo>
                  <a:pt x="1606326" y="444431"/>
                  <a:pt x="1619208" y="427002"/>
                  <a:pt x="1636637" y="408437"/>
                </a:cubicBezTo>
                <a:cubicBezTo>
                  <a:pt x="1643456" y="426244"/>
                  <a:pt x="1649140" y="442157"/>
                  <a:pt x="1654444" y="457313"/>
                </a:cubicBezTo>
                <a:cubicBezTo>
                  <a:pt x="1666568" y="452008"/>
                  <a:pt x="1679450" y="446325"/>
                  <a:pt x="1694985" y="439884"/>
                </a:cubicBezTo>
                <a:cubicBezTo>
                  <a:pt x="1693090" y="461101"/>
                  <a:pt x="1689301" y="478151"/>
                  <a:pt x="1677177" y="491412"/>
                </a:cubicBezTo>
                <a:cubicBezTo>
                  <a:pt x="1673009" y="496338"/>
                  <a:pt x="1665053" y="498232"/>
                  <a:pt x="1658233" y="500505"/>
                </a:cubicBezTo>
                <a:cubicBezTo>
                  <a:pt x="1652171" y="502779"/>
                  <a:pt x="1645730" y="503536"/>
                  <a:pt x="1640047" y="507325"/>
                </a:cubicBezTo>
                <a:cubicBezTo>
                  <a:pt x="1658233" y="512251"/>
                  <a:pt x="1676040" y="517555"/>
                  <a:pt x="1695364" y="522859"/>
                </a:cubicBezTo>
                <a:cubicBezTo>
                  <a:pt x="1661643" y="560369"/>
                  <a:pt x="1619966" y="576282"/>
                  <a:pt x="1598748" y="546350"/>
                </a:cubicBezTo>
                <a:cubicBezTo>
                  <a:pt x="1593065" y="553928"/>
                  <a:pt x="1587761" y="561127"/>
                  <a:pt x="1582456" y="567947"/>
                </a:cubicBezTo>
                <a:cubicBezTo>
                  <a:pt x="1593444" y="573630"/>
                  <a:pt x="1604053" y="579313"/>
                  <a:pt x="1618071" y="586512"/>
                </a:cubicBezTo>
                <a:cubicBezTo>
                  <a:pt x="1597611" y="596363"/>
                  <a:pt x="1581698" y="605835"/>
                  <a:pt x="1564270" y="592574"/>
                </a:cubicBezTo>
                <a:cubicBezTo>
                  <a:pt x="1532444" y="608108"/>
                  <a:pt x="1547599" y="635388"/>
                  <a:pt x="1546841" y="660394"/>
                </a:cubicBezTo>
                <a:cubicBezTo>
                  <a:pt x="1551009" y="658879"/>
                  <a:pt x="1554419" y="657742"/>
                  <a:pt x="1557450" y="656227"/>
                </a:cubicBezTo>
                <a:cubicBezTo>
                  <a:pt x="1581698" y="644102"/>
                  <a:pt x="1605568" y="631220"/>
                  <a:pt x="1630574" y="620233"/>
                </a:cubicBezTo>
                <a:cubicBezTo>
                  <a:pt x="1660127" y="607351"/>
                  <a:pt x="1679829" y="585375"/>
                  <a:pt x="1694227" y="557717"/>
                </a:cubicBezTo>
                <a:cubicBezTo>
                  <a:pt x="1712034" y="523617"/>
                  <a:pt x="1729084" y="489518"/>
                  <a:pt x="1746134" y="455418"/>
                </a:cubicBezTo>
                <a:cubicBezTo>
                  <a:pt x="1747649" y="452387"/>
                  <a:pt x="1749165" y="448598"/>
                  <a:pt x="1748786" y="445188"/>
                </a:cubicBezTo>
                <a:cubicBezTo>
                  <a:pt x="1747271" y="432306"/>
                  <a:pt x="1744997" y="419803"/>
                  <a:pt x="1743103" y="407300"/>
                </a:cubicBezTo>
                <a:cubicBezTo>
                  <a:pt x="1716960" y="409573"/>
                  <a:pt x="1699910" y="397449"/>
                  <a:pt x="1690817" y="367517"/>
                </a:cubicBezTo>
                <a:cubicBezTo>
                  <a:pt x="1707488" y="370169"/>
                  <a:pt x="1722643" y="372443"/>
                  <a:pt x="1738556" y="374716"/>
                </a:cubicBezTo>
                <a:cubicBezTo>
                  <a:pt x="1737798" y="370548"/>
                  <a:pt x="1737041" y="365623"/>
                  <a:pt x="1736662" y="361834"/>
                </a:cubicBezTo>
                <a:cubicBezTo>
                  <a:pt x="1728326" y="363349"/>
                  <a:pt x="1720370" y="366381"/>
                  <a:pt x="1713171" y="364865"/>
                </a:cubicBezTo>
                <a:cubicBezTo>
                  <a:pt x="1705593" y="363349"/>
                  <a:pt x="1697258" y="358424"/>
                  <a:pt x="1692332" y="352741"/>
                </a:cubicBezTo>
                <a:cubicBezTo>
                  <a:pt x="1675662" y="333797"/>
                  <a:pt x="1673009" y="310306"/>
                  <a:pt x="1673388" y="281132"/>
                </a:cubicBezTo>
                <a:cubicBezTo>
                  <a:pt x="1694606" y="293635"/>
                  <a:pt x="1712413" y="304244"/>
                  <a:pt x="1732494" y="315989"/>
                </a:cubicBezTo>
                <a:cubicBezTo>
                  <a:pt x="1728326" y="309548"/>
                  <a:pt x="1725674" y="303486"/>
                  <a:pt x="1721885" y="298560"/>
                </a:cubicBezTo>
                <a:cubicBezTo>
                  <a:pt x="1712413" y="286436"/>
                  <a:pt x="1706351" y="270523"/>
                  <a:pt x="1687028" y="269007"/>
                </a:cubicBezTo>
                <a:cubicBezTo>
                  <a:pt x="1683239" y="269007"/>
                  <a:pt x="1678693" y="263324"/>
                  <a:pt x="1676419" y="259156"/>
                </a:cubicBezTo>
                <a:cubicBezTo>
                  <a:pt x="1666947" y="241728"/>
                  <a:pt x="1668084" y="223541"/>
                  <a:pt x="1672252" y="204218"/>
                </a:cubicBezTo>
                <a:cubicBezTo>
                  <a:pt x="1707109" y="222026"/>
                  <a:pt x="1718097" y="243622"/>
                  <a:pt x="1707109" y="268629"/>
                </a:cubicBezTo>
                <a:cubicBezTo>
                  <a:pt x="1714308" y="275448"/>
                  <a:pt x="1721507" y="281889"/>
                  <a:pt x="1729084" y="288709"/>
                </a:cubicBezTo>
                <a:cubicBezTo>
                  <a:pt x="1730600" y="270902"/>
                  <a:pt x="1732115" y="252715"/>
                  <a:pt x="1733252" y="234529"/>
                </a:cubicBezTo>
                <a:cubicBezTo>
                  <a:pt x="1733631" y="232635"/>
                  <a:pt x="1732494" y="229982"/>
                  <a:pt x="1730979" y="228467"/>
                </a:cubicBezTo>
                <a:cubicBezTo>
                  <a:pt x="1720749" y="216721"/>
                  <a:pt x="1723022" y="203839"/>
                  <a:pt x="1730600" y="192852"/>
                </a:cubicBezTo>
                <a:cubicBezTo>
                  <a:pt x="1738177" y="181485"/>
                  <a:pt x="1748786" y="171634"/>
                  <a:pt x="1757879" y="161404"/>
                </a:cubicBezTo>
                <a:cubicBezTo>
                  <a:pt x="1759774" y="162162"/>
                  <a:pt x="1762047" y="162920"/>
                  <a:pt x="1763942" y="163678"/>
                </a:cubicBezTo>
                <a:cubicBezTo>
                  <a:pt x="1763942" y="179591"/>
                  <a:pt x="1765836" y="195883"/>
                  <a:pt x="1763184" y="211038"/>
                </a:cubicBezTo>
                <a:cubicBezTo>
                  <a:pt x="1761668" y="218237"/>
                  <a:pt x="1752196" y="224299"/>
                  <a:pt x="1746134" y="230740"/>
                </a:cubicBezTo>
                <a:cubicBezTo>
                  <a:pt x="1743103" y="233771"/>
                  <a:pt x="1740072" y="236423"/>
                  <a:pt x="1735904" y="240212"/>
                </a:cubicBezTo>
                <a:cubicBezTo>
                  <a:pt x="1752954" y="238318"/>
                  <a:pt x="1766973" y="236423"/>
                  <a:pt x="1782507" y="234529"/>
                </a:cubicBezTo>
                <a:cubicBezTo>
                  <a:pt x="1772277" y="260293"/>
                  <a:pt x="1756743" y="270144"/>
                  <a:pt x="1736662" y="265219"/>
                </a:cubicBezTo>
                <a:cubicBezTo>
                  <a:pt x="1736662" y="275070"/>
                  <a:pt x="1736662" y="284921"/>
                  <a:pt x="1736662" y="294014"/>
                </a:cubicBezTo>
                <a:cubicBezTo>
                  <a:pt x="1748028" y="286815"/>
                  <a:pt x="1758637" y="278101"/>
                  <a:pt x="1770761" y="273175"/>
                </a:cubicBezTo>
                <a:cubicBezTo>
                  <a:pt x="1782507" y="268250"/>
                  <a:pt x="1796147" y="267113"/>
                  <a:pt x="1810923" y="263703"/>
                </a:cubicBezTo>
                <a:cubicBezTo>
                  <a:pt x="1809408" y="270523"/>
                  <a:pt x="1809408" y="274691"/>
                  <a:pt x="1807513" y="277343"/>
                </a:cubicBezTo>
                <a:cubicBezTo>
                  <a:pt x="1792737" y="299318"/>
                  <a:pt x="1796147" y="319778"/>
                  <a:pt x="1812060" y="340238"/>
                </a:cubicBezTo>
                <a:cubicBezTo>
                  <a:pt x="1817743" y="330765"/>
                  <a:pt x="1828352" y="324703"/>
                  <a:pt x="1826457" y="309548"/>
                </a:cubicBezTo>
                <a:cubicBezTo>
                  <a:pt x="1825321" y="302728"/>
                  <a:pt x="1831762" y="292119"/>
                  <a:pt x="1837824" y="287573"/>
                </a:cubicBezTo>
                <a:cubicBezTo>
                  <a:pt x="1849569" y="278858"/>
                  <a:pt x="1863588" y="272796"/>
                  <a:pt x="1876470" y="265597"/>
                </a:cubicBezTo>
                <a:cubicBezTo>
                  <a:pt x="1878364" y="267113"/>
                  <a:pt x="1879880" y="268629"/>
                  <a:pt x="1881774" y="270144"/>
                </a:cubicBezTo>
                <a:cubicBezTo>
                  <a:pt x="1876470" y="284542"/>
                  <a:pt x="1871544" y="298939"/>
                  <a:pt x="1865861" y="312958"/>
                </a:cubicBezTo>
                <a:cubicBezTo>
                  <a:pt x="1859041" y="329629"/>
                  <a:pt x="1840097" y="323188"/>
                  <a:pt x="1828731" y="328871"/>
                </a:cubicBezTo>
                <a:cubicBezTo>
                  <a:pt x="1843128" y="334175"/>
                  <a:pt x="1856010" y="339480"/>
                  <a:pt x="1871166" y="345542"/>
                </a:cubicBezTo>
                <a:cubicBezTo>
                  <a:pt x="1845780" y="364107"/>
                  <a:pt x="1828352" y="364486"/>
                  <a:pt x="1812818" y="347436"/>
                </a:cubicBezTo>
                <a:cubicBezTo>
                  <a:pt x="1796525" y="380399"/>
                  <a:pt x="1780612" y="411847"/>
                  <a:pt x="1764699" y="443294"/>
                </a:cubicBezTo>
                <a:cubicBezTo>
                  <a:pt x="1773035" y="432685"/>
                  <a:pt x="1781749" y="421698"/>
                  <a:pt x="1790084" y="411089"/>
                </a:cubicBezTo>
                <a:cubicBezTo>
                  <a:pt x="1791600" y="411468"/>
                  <a:pt x="1793494" y="411847"/>
                  <a:pt x="1795010" y="412225"/>
                </a:cubicBezTo>
                <a:cubicBezTo>
                  <a:pt x="1798041" y="428896"/>
                  <a:pt x="1801072" y="445567"/>
                  <a:pt x="1804103" y="464132"/>
                </a:cubicBezTo>
                <a:cubicBezTo>
                  <a:pt x="1812060" y="455418"/>
                  <a:pt x="1820016" y="446704"/>
                  <a:pt x="1827973" y="437611"/>
                </a:cubicBezTo>
                <a:cubicBezTo>
                  <a:pt x="1829109" y="436474"/>
                  <a:pt x="1830246" y="433443"/>
                  <a:pt x="1829488" y="432685"/>
                </a:cubicBezTo>
                <a:cubicBezTo>
                  <a:pt x="1823426" y="423213"/>
                  <a:pt x="1823426" y="412983"/>
                  <a:pt x="1829867" y="404269"/>
                </a:cubicBezTo>
                <a:cubicBezTo>
                  <a:pt x="1837445" y="394039"/>
                  <a:pt x="1846917" y="385325"/>
                  <a:pt x="1856389" y="375095"/>
                </a:cubicBezTo>
                <a:cubicBezTo>
                  <a:pt x="1867756" y="403132"/>
                  <a:pt x="1862072" y="423213"/>
                  <a:pt x="1838582" y="439126"/>
                </a:cubicBezTo>
                <a:cubicBezTo>
                  <a:pt x="1846538" y="440263"/>
                  <a:pt x="1853358" y="441021"/>
                  <a:pt x="1860557" y="442157"/>
                </a:cubicBezTo>
                <a:cubicBezTo>
                  <a:pt x="1850706" y="467164"/>
                  <a:pt x="1833277" y="475878"/>
                  <a:pt x="1811681" y="467164"/>
                </a:cubicBezTo>
                <a:cubicBezTo>
                  <a:pt x="1804482" y="474741"/>
                  <a:pt x="1797283" y="482698"/>
                  <a:pt x="1788569" y="491791"/>
                </a:cubicBezTo>
                <a:cubicBezTo>
                  <a:pt x="1793116" y="493685"/>
                  <a:pt x="1796904" y="496716"/>
                  <a:pt x="1801072" y="497095"/>
                </a:cubicBezTo>
                <a:cubicBezTo>
                  <a:pt x="1825321" y="498611"/>
                  <a:pt x="1849190" y="495580"/>
                  <a:pt x="1868892" y="479667"/>
                </a:cubicBezTo>
                <a:cubicBezTo>
                  <a:pt x="1871923" y="477393"/>
                  <a:pt x="1874954" y="472468"/>
                  <a:pt x="1874197" y="469816"/>
                </a:cubicBezTo>
                <a:cubicBezTo>
                  <a:pt x="1870029" y="453524"/>
                  <a:pt x="1878743" y="442915"/>
                  <a:pt x="1890489" y="434958"/>
                </a:cubicBezTo>
                <a:cubicBezTo>
                  <a:pt x="1901097" y="428139"/>
                  <a:pt x="1913601" y="423971"/>
                  <a:pt x="1925725" y="422076"/>
                </a:cubicBezTo>
                <a:cubicBezTo>
                  <a:pt x="1925725" y="426623"/>
                  <a:pt x="1925725" y="431170"/>
                  <a:pt x="1925725" y="435716"/>
                </a:cubicBezTo>
                <a:cubicBezTo>
                  <a:pt x="1922694" y="445188"/>
                  <a:pt x="1920420" y="455039"/>
                  <a:pt x="1916253" y="464132"/>
                </a:cubicBezTo>
                <a:cubicBezTo>
                  <a:pt x="1910948" y="475878"/>
                  <a:pt x="1902992" y="483456"/>
                  <a:pt x="1888594" y="483456"/>
                </a:cubicBezTo>
                <a:cubicBezTo>
                  <a:pt x="1882911" y="483456"/>
                  <a:pt x="1877228" y="487623"/>
                  <a:pt x="1870029" y="490275"/>
                </a:cubicBezTo>
                <a:cubicBezTo>
                  <a:pt x="1880259" y="496716"/>
                  <a:pt x="1888215" y="502021"/>
                  <a:pt x="1900340" y="509599"/>
                </a:cubicBezTo>
                <a:cubicBezTo>
                  <a:pt x="1885942" y="513766"/>
                  <a:pt x="1876091" y="518692"/>
                  <a:pt x="1866240" y="519449"/>
                </a:cubicBezTo>
                <a:cubicBezTo>
                  <a:pt x="1859420" y="519828"/>
                  <a:pt x="1852600" y="514524"/>
                  <a:pt x="1845780" y="511493"/>
                </a:cubicBezTo>
                <a:cubicBezTo>
                  <a:pt x="1842749" y="509977"/>
                  <a:pt x="1840097" y="508083"/>
                  <a:pt x="1835172" y="505052"/>
                </a:cubicBezTo>
                <a:cubicBezTo>
                  <a:pt x="1844265" y="522859"/>
                  <a:pt x="1851842" y="537257"/>
                  <a:pt x="1859799" y="553170"/>
                </a:cubicBezTo>
                <a:cubicBezTo>
                  <a:pt x="1824563" y="556959"/>
                  <a:pt x="1801072" y="539909"/>
                  <a:pt x="1800693" y="513766"/>
                </a:cubicBezTo>
                <a:cubicBezTo>
                  <a:pt x="1784401" y="503157"/>
                  <a:pt x="1770004" y="504673"/>
                  <a:pt x="1754848" y="517555"/>
                </a:cubicBezTo>
                <a:cubicBezTo>
                  <a:pt x="1732115" y="536499"/>
                  <a:pt x="1710898" y="555822"/>
                  <a:pt x="1700668" y="585375"/>
                </a:cubicBezTo>
                <a:cubicBezTo>
                  <a:pt x="1691575" y="611518"/>
                  <a:pt x="1671873" y="627431"/>
                  <a:pt x="1646109" y="638419"/>
                </a:cubicBezTo>
                <a:cubicBezTo>
                  <a:pt x="1619208" y="649786"/>
                  <a:pt x="1593823" y="664562"/>
                  <a:pt x="1567680" y="678581"/>
                </a:cubicBezTo>
                <a:cubicBezTo>
                  <a:pt x="1554419" y="685779"/>
                  <a:pt x="1546462" y="696388"/>
                  <a:pt x="1545704" y="712680"/>
                </a:cubicBezTo>
                <a:cubicBezTo>
                  <a:pt x="1543431" y="769892"/>
                  <a:pt x="1516152" y="817252"/>
                  <a:pt x="1484704" y="862718"/>
                </a:cubicBezTo>
                <a:cubicBezTo>
                  <a:pt x="1480915" y="868401"/>
                  <a:pt x="1476748" y="874085"/>
                  <a:pt x="1472959" y="879768"/>
                </a:cubicBezTo>
                <a:cubicBezTo>
                  <a:pt x="1472580" y="880526"/>
                  <a:pt x="1472201" y="881662"/>
                  <a:pt x="1470685" y="886588"/>
                </a:cubicBezTo>
                <a:cubicBezTo>
                  <a:pt x="1485083" y="883557"/>
                  <a:pt x="1497586" y="882420"/>
                  <a:pt x="1508953" y="878252"/>
                </a:cubicBezTo>
                <a:cubicBezTo>
                  <a:pt x="1562754" y="859308"/>
                  <a:pt x="1612767" y="834681"/>
                  <a:pt x="1643078" y="781637"/>
                </a:cubicBezTo>
                <a:cubicBezTo>
                  <a:pt x="1629817" y="778227"/>
                  <a:pt x="1619208" y="770649"/>
                  <a:pt x="1614661" y="756252"/>
                </a:cubicBezTo>
                <a:cubicBezTo>
                  <a:pt x="1608220" y="736550"/>
                  <a:pt x="1610115" y="717227"/>
                  <a:pt x="1617313" y="696009"/>
                </a:cubicBezTo>
                <a:cubicBezTo>
                  <a:pt x="1638152" y="710786"/>
                  <a:pt x="1656717" y="725941"/>
                  <a:pt x="1664295" y="753600"/>
                </a:cubicBezTo>
                <a:cubicBezTo>
                  <a:pt x="1669599" y="745264"/>
                  <a:pt x="1673767" y="738065"/>
                  <a:pt x="1676419" y="733898"/>
                </a:cubicBezTo>
                <a:cubicBezTo>
                  <a:pt x="1666947" y="725183"/>
                  <a:pt x="1656717" y="718742"/>
                  <a:pt x="1651413" y="709649"/>
                </a:cubicBezTo>
                <a:cubicBezTo>
                  <a:pt x="1643078" y="694873"/>
                  <a:pt x="1645730" y="677823"/>
                  <a:pt x="1651792" y="656984"/>
                </a:cubicBezTo>
                <a:cubicBezTo>
                  <a:pt x="1666189" y="671382"/>
                  <a:pt x="1679071" y="684264"/>
                  <a:pt x="1692332" y="697525"/>
                </a:cubicBezTo>
                <a:cubicBezTo>
                  <a:pt x="1694606" y="687295"/>
                  <a:pt x="1696879" y="675928"/>
                  <a:pt x="1699152" y="664562"/>
                </a:cubicBezTo>
                <a:cubicBezTo>
                  <a:pt x="1699531" y="662289"/>
                  <a:pt x="1698773" y="658500"/>
                  <a:pt x="1697258" y="656984"/>
                </a:cubicBezTo>
                <a:cubicBezTo>
                  <a:pt x="1680966" y="642587"/>
                  <a:pt x="1686649" y="626674"/>
                  <a:pt x="1694227" y="611518"/>
                </a:cubicBezTo>
                <a:cubicBezTo>
                  <a:pt x="1698395" y="602804"/>
                  <a:pt x="1705215" y="595226"/>
                  <a:pt x="1712413" y="585375"/>
                </a:cubicBezTo>
                <a:cubicBezTo>
                  <a:pt x="1721885" y="602046"/>
                  <a:pt x="1728326" y="617580"/>
                  <a:pt x="1726053" y="634251"/>
                </a:cubicBezTo>
                <a:cubicBezTo>
                  <a:pt x="1724916" y="641450"/>
                  <a:pt x="1718854" y="648270"/>
                  <a:pt x="1714687" y="655090"/>
                </a:cubicBezTo>
                <a:cubicBezTo>
                  <a:pt x="1711656" y="660394"/>
                  <a:pt x="1707867" y="664941"/>
                  <a:pt x="1704078" y="670245"/>
                </a:cubicBezTo>
                <a:cubicBezTo>
                  <a:pt x="1720749" y="668730"/>
                  <a:pt x="1734767" y="665320"/>
                  <a:pt x="1748407" y="666835"/>
                </a:cubicBezTo>
                <a:cubicBezTo>
                  <a:pt x="1762426" y="667972"/>
                  <a:pt x="1775308" y="674413"/>
                  <a:pt x="1789706" y="678581"/>
                </a:cubicBezTo>
                <a:cubicBezTo>
                  <a:pt x="1763184" y="714954"/>
                  <a:pt x="1721885" y="726699"/>
                  <a:pt x="1696121" y="705103"/>
                </a:cubicBezTo>
                <a:cubicBezTo>
                  <a:pt x="1692711" y="713438"/>
                  <a:pt x="1688922" y="720637"/>
                  <a:pt x="1685513" y="728593"/>
                </a:cubicBezTo>
                <a:cubicBezTo>
                  <a:pt x="1693848" y="730488"/>
                  <a:pt x="1701047" y="731246"/>
                  <a:pt x="1707488" y="733898"/>
                </a:cubicBezTo>
                <a:cubicBezTo>
                  <a:pt x="1713929" y="736550"/>
                  <a:pt x="1719612" y="741096"/>
                  <a:pt x="1727948" y="746401"/>
                </a:cubicBezTo>
                <a:cubicBezTo>
                  <a:pt x="1708624" y="754736"/>
                  <a:pt x="1693090" y="765724"/>
                  <a:pt x="1674904" y="751326"/>
                </a:cubicBezTo>
                <a:cubicBezTo>
                  <a:pt x="1657475" y="779364"/>
                  <a:pt x="1640047" y="807022"/>
                  <a:pt x="1621102" y="837333"/>
                </a:cubicBezTo>
                <a:cubicBezTo>
                  <a:pt x="1637394" y="838091"/>
                  <a:pt x="1651792" y="838848"/>
                  <a:pt x="1663537" y="839606"/>
                </a:cubicBezTo>
                <a:cubicBezTo>
                  <a:pt x="1665053" y="825588"/>
                  <a:pt x="1664295" y="813463"/>
                  <a:pt x="1667705" y="802476"/>
                </a:cubicBezTo>
                <a:cubicBezTo>
                  <a:pt x="1672252" y="788836"/>
                  <a:pt x="1687407" y="777469"/>
                  <a:pt x="1707488" y="768755"/>
                </a:cubicBezTo>
                <a:cubicBezTo>
                  <a:pt x="1706351" y="788457"/>
                  <a:pt x="1705593" y="806264"/>
                  <a:pt x="1704457" y="823314"/>
                </a:cubicBezTo>
                <a:cubicBezTo>
                  <a:pt x="1720749" y="819525"/>
                  <a:pt x="1731358" y="806264"/>
                  <a:pt x="1734010" y="789215"/>
                </a:cubicBezTo>
                <a:cubicBezTo>
                  <a:pt x="1735525" y="780879"/>
                  <a:pt x="1740451" y="771028"/>
                  <a:pt x="1746892" y="766103"/>
                </a:cubicBezTo>
                <a:cubicBezTo>
                  <a:pt x="1759016" y="756252"/>
                  <a:pt x="1773792" y="749811"/>
                  <a:pt x="1789327" y="743749"/>
                </a:cubicBezTo>
                <a:cubicBezTo>
                  <a:pt x="1788948" y="765724"/>
                  <a:pt x="1785917" y="785805"/>
                  <a:pt x="1770004" y="800960"/>
                </a:cubicBezTo>
                <a:cubicBezTo>
                  <a:pt x="1765457" y="805128"/>
                  <a:pt x="1757879" y="807401"/>
                  <a:pt x="1751438" y="807780"/>
                </a:cubicBezTo>
                <a:cubicBezTo>
                  <a:pt x="1737798" y="808538"/>
                  <a:pt x="1737798" y="807401"/>
                  <a:pt x="1729084" y="817252"/>
                </a:cubicBezTo>
                <a:cubicBezTo>
                  <a:pt x="1740830" y="823693"/>
                  <a:pt x="1752954" y="830513"/>
                  <a:pt x="1765836" y="838091"/>
                </a:cubicBezTo>
                <a:cubicBezTo>
                  <a:pt x="1736283" y="859308"/>
                  <a:pt x="1712792" y="858550"/>
                  <a:pt x="1699152" y="835817"/>
                </a:cubicBezTo>
                <a:cubicBezTo>
                  <a:pt x="1691575" y="838848"/>
                  <a:pt x="1683997" y="841501"/>
                  <a:pt x="1677177" y="844153"/>
                </a:cubicBezTo>
                <a:cubicBezTo>
                  <a:pt x="1681724" y="854762"/>
                  <a:pt x="1686649" y="864613"/>
                  <a:pt x="1691575" y="875600"/>
                </a:cubicBezTo>
                <a:cubicBezTo>
                  <a:pt x="1667705" y="877495"/>
                  <a:pt x="1653307" y="868780"/>
                  <a:pt x="1646488" y="850973"/>
                </a:cubicBezTo>
                <a:cubicBezTo>
                  <a:pt x="1630574" y="850215"/>
                  <a:pt x="1615040" y="849078"/>
                  <a:pt x="1599506" y="848321"/>
                </a:cubicBezTo>
                <a:cubicBezTo>
                  <a:pt x="1596854" y="847942"/>
                  <a:pt x="1593065" y="848699"/>
                  <a:pt x="1590792" y="850215"/>
                </a:cubicBezTo>
                <a:cubicBezTo>
                  <a:pt x="1550251" y="877495"/>
                  <a:pt x="1504406" y="890755"/>
                  <a:pt x="1457425" y="901364"/>
                </a:cubicBezTo>
                <a:cubicBezTo>
                  <a:pt x="1453636" y="902122"/>
                  <a:pt x="1449847" y="904395"/>
                  <a:pt x="1447195" y="907048"/>
                </a:cubicBezTo>
                <a:cubicBezTo>
                  <a:pt x="1379753" y="973352"/>
                  <a:pt x="1309281" y="1035868"/>
                  <a:pt x="1220243" y="1072999"/>
                </a:cubicBezTo>
                <a:cubicBezTo>
                  <a:pt x="1218349" y="1073377"/>
                  <a:pt x="1217212" y="1074514"/>
                  <a:pt x="1215318" y="1075651"/>
                </a:cubicBezTo>
                <a:cubicBezTo>
                  <a:pt x="1228958" y="1083986"/>
                  <a:pt x="1228200" y="1082471"/>
                  <a:pt x="1239945" y="1075651"/>
                </a:cubicBezTo>
                <a:cubicBezTo>
                  <a:pt x="1248281" y="1070725"/>
                  <a:pt x="1259647" y="1070346"/>
                  <a:pt x="1269877" y="1068073"/>
                </a:cubicBezTo>
                <a:cubicBezTo>
                  <a:pt x="1270635" y="1069968"/>
                  <a:pt x="1271393" y="1071483"/>
                  <a:pt x="1272150" y="1073377"/>
                </a:cubicBezTo>
                <a:cubicBezTo>
                  <a:pt x="1267604" y="1079061"/>
                  <a:pt x="1262678" y="1084744"/>
                  <a:pt x="1255101" y="1093837"/>
                </a:cubicBezTo>
                <a:cubicBezTo>
                  <a:pt x="1282759" y="1086259"/>
                  <a:pt x="1298293" y="1098384"/>
                  <a:pt x="1310797" y="1120359"/>
                </a:cubicBezTo>
                <a:cubicBezTo>
                  <a:pt x="1298672" y="1121117"/>
                  <a:pt x="1286169" y="1123011"/>
                  <a:pt x="1273666" y="1122253"/>
                </a:cubicBezTo>
                <a:cubicBezTo>
                  <a:pt x="1268362" y="1121875"/>
                  <a:pt x="1260026" y="1116191"/>
                  <a:pt x="1259268" y="1112024"/>
                </a:cubicBezTo>
                <a:cubicBezTo>
                  <a:pt x="1256616" y="1094595"/>
                  <a:pt x="1242976" y="1094974"/>
                  <a:pt x="1231231" y="1091564"/>
                </a:cubicBezTo>
                <a:cubicBezTo>
                  <a:pt x="1230094" y="1101036"/>
                  <a:pt x="1229337" y="1110129"/>
                  <a:pt x="1228579" y="1119601"/>
                </a:cubicBezTo>
                <a:cubicBezTo>
                  <a:pt x="1212287" y="1112024"/>
                  <a:pt x="1206983" y="1103309"/>
                  <a:pt x="1207740" y="1084744"/>
                </a:cubicBezTo>
                <a:cubicBezTo>
                  <a:pt x="1176293" y="1075651"/>
                  <a:pt x="1144845" y="1074893"/>
                  <a:pt x="1113019" y="1083607"/>
                </a:cubicBezTo>
                <a:cubicBezTo>
                  <a:pt x="1110746" y="1084365"/>
                  <a:pt x="1108473" y="1084365"/>
                  <a:pt x="1106199" y="1085123"/>
                </a:cubicBezTo>
                <a:cubicBezTo>
                  <a:pt x="1081193" y="1092322"/>
                  <a:pt x="1053156" y="1094974"/>
                  <a:pt x="1045578" y="1127937"/>
                </a:cubicBezTo>
                <a:cubicBezTo>
                  <a:pt x="1055808" y="1131725"/>
                  <a:pt x="1066417" y="1140440"/>
                  <a:pt x="1081572" y="1134757"/>
                </a:cubicBezTo>
                <a:cubicBezTo>
                  <a:pt x="1086119" y="1133241"/>
                  <a:pt x="1096348" y="1138545"/>
                  <a:pt x="1099758" y="1143471"/>
                </a:cubicBezTo>
                <a:cubicBezTo>
                  <a:pt x="1106578" y="1152943"/>
                  <a:pt x="1109988" y="1165067"/>
                  <a:pt x="1115672" y="1177192"/>
                </a:cubicBezTo>
                <a:cubicBezTo>
                  <a:pt x="1089150" y="1177192"/>
                  <a:pt x="1076646" y="1168098"/>
                  <a:pt x="1069069" y="1146502"/>
                </a:cubicBezTo>
                <a:cubicBezTo>
                  <a:pt x="1067932" y="1143471"/>
                  <a:pt x="1063764" y="1141955"/>
                  <a:pt x="1060354" y="1139303"/>
                </a:cubicBezTo>
                <a:cubicBezTo>
                  <a:pt x="1059597" y="1150670"/>
                  <a:pt x="1059218" y="1159763"/>
                  <a:pt x="1058460" y="1169993"/>
                </a:cubicBezTo>
                <a:cubicBezTo>
                  <a:pt x="1040652" y="1161278"/>
                  <a:pt x="1035727" y="1151427"/>
                  <a:pt x="1038379" y="1134378"/>
                </a:cubicBezTo>
                <a:cubicBezTo>
                  <a:pt x="1009963" y="1126042"/>
                  <a:pt x="982304" y="1126800"/>
                  <a:pt x="954646" y="1138167"/>
                </a:cubicBezTo>
                <a:cubicBezTo>
                  <a:pt x="906907" y="1157869"/>
                  <a:pt x="866366" y="1189316"/>
                  <a:pt x="829235" y="1224552"/>
                </a:cubicBezTo>
                <a:cubicBezTo>
                  <a:pt x="811049" y="1241981"/>
                  <a:pt x="794757" y="1261304"/>
                  <a:pt x="777707" y="1280248"/>
                </a:cubicBezTo>
                <a:cubicBezTo>
                  <a:pt x="769372" y="1289341"/>
                  <a:pt x="767098" y="1301087"/>
                  <a:pt x="772403" y="1311316"/>
                </a:cubicBezTo>
                <a:cubicBezTo>
                  <a:pt x="786422" y="1337459"/>
                  <a:pt x="792863" y="1365118"/>
                  <a:pt x="797030" y="1394671"/>
                </a:cubicBezTo>
                <a:cubicBezTo>
                  <a:pt x="803092" y="1438242"/>
                  <a:pt x="827341" y="1474994"/>
                  <a:pt x="851211" y="1511367"/>
                </a:cubicBezTo>
                <a:cubicBezTo>
                  <a:pt x="865608" y="1533721"/>
                  <a:pt x="880385" y="1556833"/>
                  <a:pt x="889099" y="1581460"/>
                </a:cubicBezTo>
                <a:cubicBezTo>
                  <a:pt x="897813" y="1607224"/>
                  <a:pt x="900844" y="1635641"/>
                  <a:pt x="903497" y="1662920"/>
                </a:cubicBezTo>
                <a:cubicBezTo>
                  <a:pt x="906528" y="1694368"/>
                  <a:pt x="906149" y="1725436"/>
                  <a:pt x="906528" y="1756884"/>
                </a:cubicBezTo>
                <a:cubicBezTo>
                  <a:pt x="906528" y="1762567"/>
                  <a:pt x="905770" y="1769008"/>
                  <a:pt x="903118" y="1774312"/>
                </a:cubicBezTo>
                <a:cubicBezTo>
                  <a:pt x="874701" y="1833418"/>
                  <a:pt x="864850" y="1897828"/>
                  <a:pt x="850074" y="1960723"/>
                </a:cubicBezTo>
                <a:cubicBezTo>
                  <a:pt x="843633" y="1988382"/>
                  <a:pt x="855757" y="2014903"/>
                  <a:pt x="859925" y="2042183"/>
                </a:cubicBezTo>
                <a:cubicBezTo>
                  <a:pt x="862956" y="2063400"/>
                  <a:pt x="865608" y="2084997"/>
                  <a:pt x="867503" y="2106214"/>
                </a:cubicBezTo>
                <a:cubicBezTo>
                  <a:pt x="868639" y="2119475"/>
                  <a:pt x="866366" y="2132736"/>
                  <a:pt x="867124" y="2145997"/>
                </a:cubicBezTo>
                <a:cubicBezTo>
                  <a:pt x="868639" y="2170625"/>
                  <a:pt x="865987" y="2194494"/>
                  <a:pt x="857652" y="2217985"/>
                </a:cubicBezTo>
                <a:cubicBezTo>
                  <a:pt x="835298" y="2282395"/>
                  <a:pt x="811428" y="2346805"/>
                  <a:pt x="809155" y="2415762"/>
                </a:cubicBezTo>
                <a:cubicBezTo>
                  <a:pt x="807260" y="2470700"/>
                  <a:pt x="790968" y="2520334"/>
                  <a:pt x="768235" y="2569210"/>
                </a:cubicBezTo>
                <a:cubicBezTo>
                  <a:pt x="753080" y="2601415"/>
                  <a:pt x="756111" y="2635894"/>
                  <a:pt x="760657" y="2669614"/>
                </a:cubicBezTo>
                <a:cubicBezTo>
                  <a:pt x="765204" y="2701440"/>
                  <a:pt x="770887" y="2733267"/>
                  <a:pt x="779981" y="2763956"/>
                </a:cubicBezTo>
                <a:cubicBezTo>
                  <a:pt x="790210" y="2799193"/>
                  <a:pt x="815217" y="2820789"/>
                  <a:pt x="851968" y="2829124"/>
                </a:cubicBezTo>
                <a:cubicBezTo>
                  <a:pt x="905012" y="2841249"/>
                  <a:pt x="958814" y="2842006"/>
                  <a:pt x="1012615" y="2842006"/>
                </a:cubicBezTo>
                <a:cubicBezTo>
                  <a:pt x="1027770" y="2842006"/>
                  <a:pt x="1042926" y="2843143"/>
                  <a:pt x="1058081" y="2841249"/>
                </a:cubicBezTo>
                <a:cubicBezTo>
                  <a:pt x="1080435" y="2838596"/>
                  <a:pt x="1102411" y="2834429"/>
                  <a:pt x="1124386" y="2829882"/>
                </a:cubicBezTo>
                <a:cubicBezTo>
                  <a:pt x="1145603" y="2825336"/>
                  <a:pt x="1166821" y="2819273"/>
                  <a:pt x="1188038" y="2813969"/>
                </a:cubicBezTo>
                <a:cubicBezTo>
                  <a:pt x="1188038" y="2814727"/>
                  <a:pt x="1188417" y="2815863"/>
                  <a:pt x="1188796" y="2817000"/>
                </a:cubicBezTo>
                <a:cubicBezTo>
                  <a:pt x="1170610" y="2823820"/>
                  <a:pt x="1152802" y="2831019"/>
                  <a:pt x="1134995" y="2838218"/>
                </a:cubicBezTo>
                <a:cubicBezTo>
                  <a:pt x="1135373" y="2840491"/>
                  <a:pt x="1135373" y="2842764"/>
                  <a:pt x="1135752" y="2845037"/>
                </a:cubicBezTo>
                <a:cubicBezTo>
                  <a:pt x="1144845" y="2846174"/>
                  <a:pt x="1154696" y="2848826"/>
                  <a:pt x="1163790" y="2848069"/>
                </a:cubicBezTo>
                <a:cubicBezTo>
                  <a:pt x="1188417" y="2845416"/>
                  <a:pt x="1213045" y="2841249"/>
                  <a:pt x="1237672" y="2837839"/>
                </a:cubicBezTo>
                <a:cubicBezTo>
                  <a:pt x="1242598" y="2837081"/>
                  <a:pt x="1247902" y="2837839"/>
                  <a:pt x="1256237" y="2837839"/>
                </a:cubicBezTo>
                <a:cubicBezTo>
                  <a:pt x="1233883" y="2845037"/>
                  <a:pt x="1214939" y="2850721"/>
                  <a:pt x="1195995" y="2856783"/>
                </a:cubicBezTo>
                <a:cubicBezTo>
                  <a:pt x="1195995" y="2858677"/>
                  <a:pt x="1195995" y="2860193"/>
                  <a:pt x="1195995" y="2861708"/>
                </a:cubicBezTo>
                <a:cubicBezTo>
                  <a:pt x="1238430" y="2890125"/>
                  <a:pt x="1292989" y="2899976"/>
                  <a:pt x="1325952" y="2943547"/>
                </a:cubicBezTo>
                <a:cubicBezTo>
                  <a:pt x="1295641" y="2924603"/>
                  <a:pt x="1266088" y="2904901"/>
                  <a:pt x="1230094" y="2899976"/>
                </a:cubicBezTo>
                <a:cubicBezTo>
                  <a:pt x="1228958" y="2901112"/>
                  <a:pt x="1227821" y="2901870"/>
                  <a:pt x="1226684" y="2903007"/>
                </a:cubicBezTo>
                <a:cubicBezTo>
                  <a:pt x="1236156" y="2917783"/>
                  <a:pt x="1245629" y="2932560"/>
                  <a:pt x="1255480" y="2947715"/>
                </a:cubicBezTo>
                <a:cubicBezTo>
                  <a:pt x="1240703" y="2943926"/>
                  <a:pt x="1232368" y="2932181"/>
                  <a:pt x="1224032" y="2921193"/>
                </a:cubicBezTo>
                <a:cubicBezTo>
                  <a:pt x="1196753" y="2885199"/>
                  <a:pt x="1159243" y="2867771"/>
                  <a:pt x="1116050" y="2860572"/>
                </a:cubicBezTo>
                <a:cubicBezTo>
                  <a:pt x="1108094" y="2859056"/>
                  <a:pt x="1099758" y="2859435"/>
                  <a:pt x="1089907" y="2859056"/>
                </a:cubicBezTo>
                <a:cubicBezTo>
                  <a:pt x="1098243" y="2871559"/>
                  <a:pt x="1105063" y="2882168"/>
                  <a:pt x="1112262" y="2892777"/>
                </a:cubicBezTo>
                <a:cubicBezTo>
                  <a:pt x="1111504" y="2893535"/>
                  <a:pt x="1110367" y="2894292"/>
                  <a:pt x="1109609" y="2895050"/>
                </a:cubicBezTo>
                <a:cubicBezTo>
                  <a:pt x="1091044" y="2879137"/>
                  <a:pt x="1071342" y="2863224"/>
                  <a:pt x="1046336" y="2862087"/>
                </a:cubicBezTo>
                <a:cubicBezTo>
                  <a:pt x="1019435" y="2860951"/>
                  <a:pt x="992155" y="2863603"/>
                  <a:pt x="965255" y="2864739"/>
                </a:cubicBezTo>
                <a:cubicBezTo>
                  <a:pt x="964876" y="2866255"/>
                  <a:pt x="964497" y="2867771"/>
                  <a:pt x="964118" y="2869286"/>
                </a:cubicBezTo>
                <a:cubicBezTo>
                  <a:pt x="972075" y="2875727"/>
                  <a:pt x="979652" y="2882547"/>
                  <a:pt x="988367" y="2888230"/>
                </a:cubicBezTo>
                <a:cubicBezTo>
                  <a:pt x="1022845" y="2910584"/>
                  <a:pt x="1057323" y="2932939"/>
                  <a:pt x="1092560" y="2953777"/>
                </a:cubicBezTo>
                <a:cubicBezTo>
                  <a:pt x="1129311" y="2975374"/>
                  <a:pt x="1170231" y="2984088"/>
                  <a:pt x="1212287" y="2989013"/>
                </a:cubicBezTo>
                <a:cubicBezTo>
                  <a:pt x="1216455" y="2989392"/>
                  <a:pt x="1220622" y="2989771"/>
                  <a:pt x="1224790" y="2990529"/>
                </a:cubicBezTo>
                <a:cubicBezTo>
                  <a:pt x="1225927" y="2990529"/>
                  <a:pt x="1227063" y="2991666"/>
                  <a:pt x="1230852" y="2993560"/>
                </a:cubicBezTo>
                <a:cubicBezTo>
                  <a:pt x="1219486" y="2995075"/>
                  <a:pt x="1210392" y="2996212"/>
                  <a:pt x="1201299" y="2997728"/>
                </a:cubicBezTo>
                <a:cubicBezTo>
                  <a:pt x="1200920" y="2998485"/>
                  <a:pt x="1200541" y="2999622"/>
                  <a:pt x="1200163" y="3000380"/>
                </a:cubicBezTo>
                <a:cubicBezTo>
                  <a:pt x="1208877" y="3004926"/>
                  <a:pt x="1217591" y="3009473"/>
                  <a:pt x="1226305" y="3013641"/>
                </a:cubicBezTo>
                <a:cubicBezTo>
                  <a:pt x="1249417" y="3024249"/>
                  <a:pt x="1273287" y="3034101"/>
                  <a:pt x="1296399" y="3045846"/>
                </a:cubicBezTo>
                <a:cubicBezTo>
                  <a:pt x="1305492" y="3050392"/>
                  <a:pt x="1313449" y="3058349"/>
                  <a:pt x="1320648" y="3065927"/>
                </a:cubicBezTo>
                <a:cubicBezTo>
                  <a:pt x="1324058" y="3069337"/>
                  <a:pt x="1325194" y="3075399"/>
                  <a:pt x="1326331" y="3081082"/>
                </a:cubicBezTo>
                <a:cubicBezTo>
                  <a:pt x="1304356" y="3059107"/>
                  <a:pt x="1277834" y="3049256"/>
                  <a:pt x="1244113" y="3043951"/>
                </a:cubicBezTo>
                <a:cubicBezTo>
                  <a:pt x="1250933" y="3059486"/>
                  <a:pt x="1256237" y="3071610"/>
                  <a:pt x="1261542" y="3083734"/>
                </a:cubicBezTo>
                <a:cubicBezTo>
                  <a:pt x="1260405" y="3084492"/>
                  <a:pt x="1259268" y="3085629"/>
                  <a:pt x="1258132" y="3086386"/>
                </a:cubicBezTo>
                <a:cubicBezTo>
                  <a:pt x="1247144" y="3072746"/>
                  <a:pt x="1236156" y="3058728"/>
                  <a:pt x="1225169" y="3045467"/>
                </a:cubicBezTo>
                <a:cubicBezTo>
                  <a:pt x="1219865" y="3039026"/>
                  <a:pt x="1215318" y="3031448"/>
                  <a:pt x="1208498" y="3028038"/>
                </a:cubicBezTo>
                <a:cubicBezTo>
                  <a:pt x="1182355" y="3014020"/>
                  <a:pt x="1155454" y="3001516"/>
                  <a:pt x="1125144" y="2986740"/>
                </a:cubicBezTo>
                <a:cubicBezTo>
                  <a:pt x="1139541" y="3053045"/>
                  <a:pt x="1168336" y="3106846"/>
                  <a:pt x="1211908" y="3153070"/>
                </a:cubicBezTo>
                <a:cubicBezTo>
                  <a:pt x="1189933" y="3147387"/>
                  <a:pt x="1176672" y="3129579"/>
                  <a:pt x="1157728" y="3112908"/>
                </a:cubicBezTo>
                <a:cubicBezTo>
                  <a:pt x="1163411" y="3162542"/>
                  <a:pt x="1181218" y="3204977"/>
                  <a:pt x="1196374" y="3248170"/>
                </a:cubicBezTo>
                <a:cubicBezTo>
                  <a:pt x="1175535" y="3226194"/>
                  <a:pt x="1166063" y="3197778"/>
                  <a:pt x="1155075" y="3170499"/>
                </a:cubicBezTo>
                <a:cubicBezTo>
                  <a:pt x="1153939" y="3170499"/>
                  <a:pt x="1152423" y="3170499"/>
                  <a:pt x="1151287" y="3170499"/>
                </a:cubicBezTo>
                <a:cubicBezTo>
                  <a:pt x="1149771" y="3189443"/>
                  <a:pt x="1147877" y="3208766"/>
                  <a:pt x="1145603" y="3231120"/>
                </a:cubicBezTo>
                <a:cubicBezTo>
                  <a:pt x="1137268" y="3210281"/>
                  <a:pt x="1136889" y="3192095"/>
                  <a:pt x="1136889" y="3172772"/>
                </a:cubicBezTo>
                <a:cubicBezTo>
                  <a:pt x="1137268" y="3142840"/>
                  <a:pt x="1136889" y="3112908"/>
                  <a:pt x="1133858" y="3083355"/>
                </a:cubicBezTo>
                <a:cubicBezTo>
                  <a:pt x="1128175" y="3027659"/>
                  <a:pt x="1098243" y="2986740"/>
                  <a:pt x="1052398" y="2956429"/>
                </a:cubicBezTo>
                <a:cubicBezTo>
                  <a:pt x="1022845" y="2936727"/>
                  <a:pt x="994050" y="2916268"/>
                  <a:pt x="964497" y="2896566"/>
                </a:cubicBezTo>
                <a:cubicBezTo>
                  <a:pt x="959192" y="2893156"/>
                  <a:pt x="952751" y="2890504"/>
                  <a:pt x="946310" y="2887093"/>
                </a:cubicBezTo>
                <a:cubicBezTo>
                  <a:pt x="942900" y="2914752"/>
                  <a:pt x="958056" y="2932181"/>
                  <a:pt x="992155" y="2937106"/>
                </a:cubicBezTo>
                <a:cubicBezTo>
                  <a:pt x="983441" y="2940895"/>
                  <a:pt x="978137" y="2943168"/>
                  <a:pt x="972453" y="2945442"/>
                </a:cubicBezTo>
                <a:cubicBezTo>
                  <a:pt x="996702" y="2968553"/>
                  <a:pt x="1007311" y="2998107"/>
                  <a:pt x="1012236" y="3032964"/>
                </a:cubicBezTo>
                <a:cubicBezTo>
                  <a:pt x="1000112" y="3013262"/>
                  <a:pt x="989503" y="2995075"/>
                  <a:pt x="977379" y="2975374"/>
                </a:cubicBezTo>
                <a:cubicBezTo>
                  <a:pt x="971696" y="2985224"/>
                  <a:pt x="967907" y="2992423"/>
                  <a:pt x="964118" y="2999243"/>
                </a:cubicBezTo>
                <a:cubicBezTo>
                  <a:pt x="965255" y="2969690"/>
                  <a:pt x="947068" y="2950367"/>
                  <a:pt x="932671" y="2928392"/>
                </a:cubicBezTo>
                <a:cubicBezTo>
                  <a:pt x="925472" y="2917025"/>
                  <a:pt x="921683" y="2902628"/>
                  <a:pt x="918652" y="2888988"/>
                </a:cubicBezTo>
                <a:cubicBezTo>
                  <a:pt x="917136" y="2881789"/>
                  <a:pt x="915621" y="2878000"/>
                  <a:pt x="908801" y="2876864"/>
                </a:cubicBezTo>
                <a:cubicBezTo>
                  <a:pt x="895540" y="2874590"/>
                  <a:pt x="882658" y="2871559"/>
                  <a:pt x="869397" y="2869286"/>
                </a:cubicBezTo>
                <a:cubicBezTo>
                  <a:pt x="840981" y="2864360"/>
                  <a:pt x="812943" y="2859056"/>
                  <a:pt x="786043" y="2854131"/>
                </a:cubicBezTo>
                <a:cubicBezTo>
                  <a:pt x="786043" y="2854131"/>
                  <a:pt x="788316" y="2857162"/>
                  <a:pt x="790210" y="2860572"/>
                </a:cubicBezTo>
                <a:cubicBezTo>
                  <a:pt x="811807" y="2895808"/>
                  <a:pt x="835298" y="2930286"/>
                  <a:pt x="853863" y="2967038"/>
                </a:cubicBezTo>
                <a:cubicBezTo>
                  <a:pt x="884174" y="3028038"/>
                  <a:pt x="931913" y="3061759"/>
                  <a:pt x="998596" y="3070473"/>
                </a:cubicBezTo>
                <a:cubicBezTo>
                  <a:pt x="1008447" y="3071610"/>
                  <a:pt x="1017919" y="3072746"/>
                  <a:pt x="1028149" y="3076157"/>
                </a:cubicBezTo>
                <a:cubicBezTo>
                  <a:pt x="1023224" y="3077672"/>
                  <a:pt x="1018677" y="3079188"/>
                  <a:pt x="1013752" y="3080324"/>
                </a:cubicBezTo>
                <a:cubicBezTo>
                  <a:pt x="1008826" y="3081461"/>
                  <a:pt x="1003522" y="3082219"/>
                  <a:pt x="994808" y="3083734"/>
                </a:cubicBezTo>
                <a:cubicBezTo>
                  <a:pt x="1011100" y="3100784"/>
                  <a:pt x="1030802" y="3101921"/>
                  <a:pt x="1048988" y="3107604"/>
                </a:cubicBezTo>
                <a:cubicBezTo>
                  <a:pt x="1020951" y="3115181"/>
                  <a:pt x="998218" y="3106088"/>
                  <a:pt x="976242" y="3089796"/>
                </a:cubicBezTo>
                <a:cubicBezTo>
                  <a:pt x="958814" y="3076535"/>
                  <a:pt x="935702" y="3070473"/>
                  <a:pt x="914863" y="3061380"/>
                </a:cubicBezTo>
                <a:cubicBezTo>
                  <a:pt x="913726" y="3062896"/>
                  <a:pt x="912211" y="3064790"/>
                  <a:pt x="911074" y="3066306"/>
                </a:cubicBezTo>
                <a:cubicBezTo>
                  <a:pt x="919789" y="3078809"/>
                  <a:pt x="926608" y="3093206"/>
                  <a:pt x="937596" y="3103436"/>
                </a:cubicBezTo>
                <a:cubicBezTo>
                  <a:pt x="971696" y="3134883"/>
                  <a:pt x="1006932" y="3165194"/>
                  <a:pt x="1042547" y="3195126"/>
                </a:cubicBezTo>
                <a:cubicBezTo>
                  <a:pt x="1059976" y="3209524"/>
                  <a:pt x="1078920" y="3221648"/>
                  <a:pt x="1096348" y="3236803"/>
                </a:cubicBezTo>
                <a:cubicBezTo>
                  <a:pt x="1088392" y="3233772"/>
                  <a:pt x="1080435" y="3230741"/>
                  <a:pt x="1068690" y="3226573"/>
                </a:cubicBezTo>
                <a:cubicBezTo>
                  <a:pt x="1095591" y="3261810"/>
                  <a:pt x="1119839" y="3294015"/>
                  <a:pt x="1125144" y="3336071"/>
                </a:cubicBezTo>
                <a:cubicBezTo>
                  <a:pt x="1111883" y="3315990"/>
                  <a:pt x="1098243" y="3296288"/>
                  <a:pt x="1084982" y="3276207"/>
                </a:cubicBezTo>
                <a:cubicBezTo>
                  <a:pt x="1083466" y="3276586"/>
                  <a:pt x="1081951" y="3276965"/>
                  <a:pt x="1080435" y="3277344"/>
                </a:cubicBezTo>
                <a:cubicBezTo>
                  <a:pt x="1081193" y="3292499"/>
                  <a:pt x="1082330" y="3307276"/>
                  <a:pt x="1083087" y="3322052"/>
                </a:cubicBezTo>
                <a:cubicBezTo>
                  <a:pt x="1081951" y="3322431"/>
                  <a:pt x="1080435" y="3323189"/>
                  <a:pt x="1079299" y="3323568"/>
                </a:cubicBezTo>
                <a:cubicBezTo>
                  <a:pt x="1070584" y="3262567"/>
                  <a:pt x="1046715" y="3211797"/>
                  <a:pt x="987230" y="3181107"/>
                </a:cubicBezTo>
                <a:cubicBezTo>
                  <a:pt x="988745" y="3211797"/>
                  <a:pt x="984199" y="3240971"/>
                  <a:pt x="1004280" y="3265977"/>
                </a:cubicBezTo>
                <a:cubicBezTo>
                  <a:pt x="1012994" y="3276965"/>
                  <a:pt x="1019435" y="3290226"/>
                  <a:pt x="1024360" y="3303866"/>
                </a:cubicBezTo>
                <a:cubicBezTo>
                  <a:pt x="1017541" y="3297425"/>
                  <a:pt x="1010342" y="3290984"/>
                  <a:pt x="1003143" y="3284543"/>
                </a:cubicBezTo>
                <a:cubicBezTo>
                  <a:pt x="1010721" y="3328872"/>
                  <a:pt x="1028528" y="3370928"/>
                  <a:pt x="1023603" y="3416394"/>
                </a:cubicBezTo>
                <a:cubicBezTo>
                  <a:pt x="1014888" y="3387220"/>
                  <a:pt x="1006174" y="3357667"/>
                  <a:pt x="997460" y="3328493"/>
                </a:cubicBezTo>
                <a:cubicBezTo>
                  <a:pt x="994808" y="3328493"/>
                  <a:pt x="992534" y="3328872"/>
                  <a:pt x="989882" y="3328872"/>
                </a:cubicBezTo>
                <a:cubicBezTo>
                  <a:pt x="986851" y="3347058"/>
                  <a:pt x="983820" y="3365245"/>
                  <a:pt x="980789" y="3384189"/>
                </a:cubicBezTo>
                <a:cubicBezTo>
                  <a:pt x="973590" y="3362972"/>
                  <a:pt x="974348" y="3341754"/>
                  <a:pt x="978137" y="3320158"/>
                </a:cubicBezTo>
                <a:cubicBezTo>
                  <a:pt x="987988" y="3267493"/>
                  <a:pt x="974348" y="3217859"/>
                  <a:pt x="960708" y="3167846"/>
                </a:cubicBezTo>
                <a:cubicBezTo>
                  <a:pt x="959950" y="3165573"/>
                  <a:pt x="957677" y="3163300"/>
                  <a:pt x="956161" y="3161027"/>
                </a:cubicBezTo>
                <a:cubicBezTo>
                  <a:pt x="922820" y="3115561"/>
                  <a:pt x="889099" y="3069715"/>
                  <a:pt x="855757" y="3024249"/>
                </a:cubicBezTo>
                <a:cubicBezTo>
                  <a:pt x="854999" y="3022734"/>
                  <a:pt x="853484" y="3021597"/>
                  <a:pt x="851211" y="3018945"/>
                </a:cubicBezTo>
                <a:cubicBezTo>
                  <a:pt x="847422" y="3061001"/>
                  <a:pt x="852726" y="3100026"/>
                  <a:pt x="867882" y="3137915"/>
                </a:cubicBezTo>
                <a:cubicBezTo>
                  <a:pt x="866745" y="3138294"/>
                  <a:pt x="865987" y="3138672"/>
                  <a:pt x="864850" y="3139051"/>
                </a:cubicBezTo>
                <a:cubicBezTo>
                  <a:pt x="858788" y="3127685"/>
                  <a:pt x="852347" y="3116697"/>
                  <a:pt x="845527" y="3104194"/>
                </a:cubicBezTo>
                <a:cubicBezTo>
                  <a:pt x="841739" y="3111014"/>
                  <a:pt x="838329" y="3117076"/>
                  <a:pt x="835298" y="3122001"/>
                </a:cubicBezTo>
                <a:cubicBezTo>
                  <a:pt x="833782" y="3085250"/>
                  <a:pt x="831130" y="3048119"/>
                  <a:pt x="830751" y="3010988"/>
                </a:cubicBezTo>
                <a:cubicBezTo>
                  <a:pt x="829993" y="2954156"/>
                  <a:pt x="793620" y="2918162"/>
                  <a:pt x="756490" y="2882926"/>
                </a:cubicBezTo>
                <a:cubicBezTo>
                  <a:pt x="753459" y="2879895"/>
                  <a:pt x="748533" y="2879137"/>
                  <a:pt x="743229" y="2876485"/>
                </a:cubicBezTo>
                <a:cubicBezTo>
                  <a:pt x="737924" y="2917404"/>
                  <a:pt x="739819" y="2956808"/>
                  <a:pt x="746260" y="2995833"/>
                </a:cubicBezTo>
                <a:cubicBezTo>
                  <a:pt x="755353" y="3052287"/>
                  <a:pt x="779602" y="3100784"/>
                  <a:pt x="824689" y="3137536"/>
                </a:cubicBezTo>
                <a:cubicBezTo>
                  <a:pt x="832266" y="3143977"/>
                  <a:pt x="839086" y="3151554"/>
                  <a:pt x="846664" y="3158374"/>
                </a:cubicBezTo>
                <a:cubicBezTo>
                  <a:pt x="898192" y="3204598"/>
                  <a:pt x="921304" y="3263325"/>
                  <a:pt x="924714" y="3331145"/>
                </a:cubicBezTo>
                <a:cubicBezTo>
                  <a:pt x="925472" y="3344406"/>
                  <a:pt x="926608" y="3357667"/>
                  <a:pt x="928882" y="3370928"/>
                </a:cubicBezTo>
                <a:cubicBezTo>
                  <a:pt x="931534" y="3386841"/>
                  <a:pt x="936838" y="3401996"/>
                  <a:pt x="951236" y="3412226"/>
                </a:cubicBezTo>
                <a:cubicBezTo>
                  <a:pt x="950857" y="3413363"/>
                  <a:pt x="950099" y="3414500"/>
                  <a:pt x="949342" y="3415636"/>
                </a:cubicBezTo>
                <a:cubicBezTo>
                  <a:pt x="941006" y="3411847"/>
                  <a:pt x="932292" y="3408059"/>
                  <a:pt x="922062" y="3403512"/>
                </a:cubicBezTo>
                <a:cubicBezTo>
                  <a:pt x="922820" y="3416773"/>
                  <a:pt x="923199" y="3430034"/>
                  <a:pt x="923956" y="3444052"/>
                </a:cubicBezTo>
                <a:cubicBezTo>
                  <a:pt x="912211" y="3434959"/>
                  <a:pt x="911074" y="3422835"/>
                  <a:pt x="911074" y="3410332"/>
                </a:cubicBezTo>
                <a:cubicBezTo>
                  <a:pt x="911074" y="3383810"/>
                  <a:pt x="912211" y="3356909"/>
                  <a:pt x="910695" y="3330387"/>
                </a:cubicBezTo>
                <a:cubicBezTo>
                  <a:pt x="908801" y="3295909"/>
                  <a:pt x="903497" y="3261431"/>
                  <a:pt x="885689" y="3230741"/>
                </a:cubicBezTo>
                <a:cubicBezTo>
                  <a:pt x="878111" y="3217480"/>
                  <a:pt x="869397" y="3204219"/>
                  <a:pt x="853105" y="3195505"/>
                </a:cubicBezTo>
                <a:cubicBezTo>
                  <a:pt x="853105" y="3205735"/>
                  <a:pt x="853105" y="3213691"/>
                  <a:pt x="853105" y="3221648"/>
                </a:cubicBezTo>
                <a:cubicBezTo>
                  <a:pt x="851968" y="3222027"/>
                  <a:pt x="851211" y="3222406"/>
                  <a:pt x="850074" y="3222785"/>
                </a:cubicBezTo>
                <a:cubicBezTo>
                  <a:pt x="847043" y="3214449"/>
                  <a:pt x="844012" y="3206114"/>
                  <a:pt x="840981" y="3197778"/>
                </a:cubicBezTo>
                <a:cubicBezTo>
                  <a:pt x="839465" y="3193232"/>
                  <a:pt x="840223" y="3187927"/>
                  <a:pt x="837571" y="3184517"/>
                </a:cubicBezTo>
                <a:cubicBezTo>
                  <a:pt x="814080" y="3151933"/>
                  <a:pt x="787179" y="3122380"/>
                  <a:pt x="756869" y="3096237"/>
                </a:cubicBezTo>
                <a:cubicBezTo>
                  <a:pt x="755353" y="3096237"/>
                  <a:pt x="753459" y="3096616"/>
                  <a:pt x="751943" y="3096995"/>
                </a:cubicBezTo>
                <a:cubicBezTo>
                  <a:pt x="751943" y="3117834"/>
                  <a:pt x="751564" y="3138294"/>
                  <a:pt x="752322" y="3159132"/>
                </a:cubicBezTo>
                <a:cubicBezTo>
                  <a:pt x="752322" y="3163300"/>
                  <a:pt x="756869" y="3167846"/>
                  <a:pt x="760657" y="3170877"/>
                </a:cubicBezTo>
                <a:cubicBezTo>
                  <a:pt x="789453" y="3195884"/>
                  <a:pt x="817869" y="3221648"/>
                  <a:pt x="852726" y="3238698"/>
                </a:cubicBezTo>
                <a:cubicBezTo>
                  <a:pt x="864093" y="3244381"/>
                  <a:pt x="873565" y="3253853"/>
                  <a:pt x="882279" y="3264083"/>
                </a:cubicBezTo>
                <a:cubicBezTo>
                  <a:pt x="869776" y="3260294"/>
                  <a:pt x="856894" y="3256126"/>
                  <a:pt x="844391" y="3251959"/>
                </a:cubicBezTo>
                <a:cubicBezTo>
                  <a:pt x="845906" y="3285300"/>
                  <a:pt x="847422" y="3316748"/>
                  <a:pt x="848937" y="3348195"/>
                </a:cubicBezTo>
                <a:cubicBezTo>
                  <a:pt x="847801" y="3348195"/>
                  <a:pt x="846285" y="3348574"/>
                  <a:pt x="844770" y="3348574"/>
                </a:cubicBezTo>
                <a:cubicBezTo>
                  <a:pt x="842875" y="3315990"/>
                  <a:pt x="842496" y="3283406"/>
                  <a:pt x="823931" y="3254611"/>
                </a:cubicBezTo>
                <a:cubicBezTo>
                  <a:pt x="804987" y="3226194"/>
                  <a:pt x="778844" y="3206493"/>
                  <a:pt x="744744" y="3191716"/>
                </a:cubicBezTo>
                <a:cubicBezTo>
                  <a:pt x="742850" y="3214070"/>
                  <a:pt x="740577" y="3234530"/>
                  <a:pt x="739440" y="3255368"/>
                </a:cubicBezTo>
                <a:cubicBezTo>
                  <a:pt x="739440" y="3258778"/>
                  <a:pt x="743987" y="3262946"/>
                  <a:pt x="746639" y="3266356"/>
                </a:cubicBezTo>
                <a:cubicBezTo>
                  <a:pt x="758763" y="3281512"/>
                  <a:pt x="771266" y="3296288"/>
                  <a:pt x="782633" y="3311822"/>
                </a:cubicBezTo>
                <a:cubicBezTo>
                  <a:pt x="788316" y="3319400"/>
                  <a:pt x="790968" y="3328872"/>
                  <a:pt x="792105" y="3339102"/>
                </a:cubicBezTo>
                <a:cubicBezTo>
                  <a:pt x="784148" y="3330009"/>
                  <a:pt x="776949" y="3320158"/>
                  <a:pt x="768614" y="3311822"/>
                </a:cubicBezTo>
                <a:cubicBezTo>
                  <a:pt x="759900" y="3303108"/>
                  <a:pt x="750049" y="3295909"/>
                  <a:pt x="737924" y="3285300"/>
                </a:cubicBezTo>
                <a:cubicBezTo>
                  <a:pt x="735651" y="3309170"/>
                  <a:pt x="733378" y="3329630"/>
                  <a:pt x="732620" y="3350089"/>
                </a:cubicBezTo>
                <a:cubicBezTo>
                  <a:pt x="732620" y="3353499"/>
                  <a:pt x="737924" y="3359183"/>
                  <a:pt x="741713" y="3360698"/>
                </a:cubicBezTo>
                <a:cubicBezTo>
                  <a:pt x="766341" y="3369413"/>
                  <a:pt x="788316" y="3382673"/>
                  <a:pt x="810670" y="3401996"/>
                </a:cubicBezTo>
                <a:cubicBezTo>
                  <a:pt x="802714" y="3400860"/>
                  <a:pt x="798546" y="3400481"/>
                  <a:pt x="790210" y="3399344"/>
                </a:cubicBezTo>
                <a:cubicBezTo>
                  <a:pt x="799304" y="3411847"/>
                  <a:pt x="807260" y="3422835"/>
                  <a:pt x="814838" y="3433444"/>
                </a:cubicBezTo>
                <a:cubicBezTo>
                  <a:pt x="814459" y="3434202"/>
                  <a:pt x="813701" y="3434959"/>
                  <a:pt x="813322" y="3435717"/>
                </a:cubicBezTo>
                <a:cubicBezTo>
                  <a:pt x="804987" y="3428140"/>
                  <a:pt x="796651" y="3420941"/>
                  <a:pt x="788316" y="3413742"/>
                </a:cubicBezTo>
                <a:cubicBezTo>
                  <a:pt x="779223" y="3405785"/>
                  <a:pt x="770508" y="3396692"/>
                  <a:pt x="759900" y="3390251"/>
                </a:cubicBezTo>
                <a:cubicBezTo>
                  <a:pt x="750806" y="3384947"/>
                  <a:pt x="737546" y="3380400"/>
                  <a:pt x="729589" y="3390630"/>
                </a:cubicBezTo>
                <a:cubicBezTo>
                  <a:pt x="721632" y="3400860"/>
                  <a:pt x="724285" y="3415257"/>
                  <a:pt x="732999" y="3423972"/>
                </a:cubicBezTo>
                <a:cubicBezTo>
                  <a:pt x="745881" y="3437233"/>
                  <a:pt x="761036" y="3448599"/>
                  <a:pt x="775813" y="3460345"/>
                </a:cubicBezTo>
                <a:cubicBezTo>
                  <a:pt x="783769" y="3466785"/>
                  <a:pt x="792105" y="3472090"/>
                  <a:pt x="798925" y="3480804"/>
                </a:cubicBezTo>
                <a:cubicBezTo>
                  <a:pt x="794378" y="3478531"/>
                  <a:pt x="789831" y="3476258"/>
                  <a:pt x="782633" y="3472469"/>
                </a:cubicBezTo>
                <a:cubicBezTo>
                  <a:pt x="784906" y="3481183"/>
                  <a:pt x="786422" y="3487624"/>
                  <a:pt x="788695" y="3497096"/>
                </a:cubicBezTo>
                <a:cubicBezTo>
                  <a:pt x="773918" y="3476637"/>
                  <a:pt x="759521" y="3459587"/>
                  <a:pt x="739440" y="3448978"/>
                </a:cubicBezTo>
                <a:cubicBezTo>
                  <a:pt x="737924" y="3449736"/>
                  <a:pt x="736409" y="3450494"/>
                  <a:pt x="734893" y="3451251"/>
                </a:cubicBezTo>
                <a:cubicBezTo>
                  <a:pt x="739440" y="3467543"/>
                  <a:pt x="744365" y="3484214"/>
                  <a:pt x="748912" y="3500506"/>
                </a:cubicBezTo>
                <a:cubicBezTo>
                  <a:pt x="745881" y="3498233"/>
                  <a:pt x="741713" y="3494823"/>
                  <a:pt x="736788" y="3491034"/>
                </a:cubicBezTo>
                <a:cubicBezTo>
                  <a:pt x="731862" y="3502779"/>
                  <a:pt x="726937" y="3514146"/>
                  <a:pt x="722390" y="3525891"/>
                </a:cubicBezTo>
                <a:cubicBezTo>
                  <a:pt x="721632" y="3525891"/>
                  <a:pt x="720875" y="3525512"/>
                  <a:pt x="720117" y="3525512"/>
                </a:cubicBezTo>
                <a:cubicBezTo>
                  <a:pt x="720875" y="3519072"/>
                  <a:pt x="722011" y="3512252"/>
                  <a:pt x="723148" y="3505432"/>
                </a:cubicBezTo>
                <a:cubicBezTo>
                  <a:pt x="727695" y="3477015"/>
                  <a:pt x="723906" y="3449736"/>
                  <a:pt x="713676" y="3422835"/>
                </a:cubicBezTo>
                <a:cubicBezTo>
                  <a:pt x="712160" y="3419046"/>
                  <a:pt x="708372" y="3416394"/>
                  <a:pt x="705719" y="3412984"/>
                </a:cubicBezTo>
                <a:cubicBezTo>
                  <a:pt x="702309" y="3416773"/>
                  <a:pt x="696626" y="3420183"/>
                  <a:pt x="695489" y="3424729"/>
                </a:cubicBezTo>
                <a:cubicBezTo>
                  <a:pt x="693595" y="3431171"/>
                  <a:pt x="695111" y="3438369"/>
                  <a:pt x="695111" y="3446326"/>
                </a:cubicBezTo>
                <a:cubicBezTo>
                  <a:pt x="692079" y="3443295"/>
                  <a:pt x="688291" y="3439885"/>
                  <a:pt x="682986" y="3434959"/>
                </a:cubicBezTo>
                <a:cubicBezTo>
                  <a:pt x="677682" y="3445568"/>
                  <a:pt x="671999" y="3455798"/>
                  <a:pt x="666694" y="3466028"/>
                </a:cubicBezTo>
                <a:cubicBezTo>
                  <a:pt x="665936" y="3466028"/>
                  <a:pt x="664800" y="3466028"/>
                  <a:pt x="664042" y="3466028"/>
                </a:cubicBezTo>
                <a:cubicBezTo>
                  <a:pt x="664421" y="3456935"/>
                  <a:pt x="664800" y="3447841"/>
                  <a:pt x="665936" y="3439127"/>
                </a:cubicBezTo>
                <a:cubicBezTo>
                  <a:pt x="668968" y="3418667"/>
                  <a:pt x="674651" y="3398208"/>
                  <a:pt x="675030" y="3377748"/>
                </a:cubicBezTo>
                <a:cubicBezTo>
                  <a:pt x="675409" y="3361835"/>
                  <a:pt x="669346" y="3345922"/>
                  <a:pt x="666315" y="3330009"/>
                </a:cubicBezTo>
                <a:cubicBezTo>
                  <a:pt x="663663" y="3329630"/>
                  <a:pt x="661390" y="3329251"/>
                  <a:pt x="658738" y="3328872"/>
                </a:cubicBezTo>
                <a:cubicBezTo>
                  <a:pt x="653433" y="3339102"/>
                  <a:pt x="648129" y="3349711"/>
                  <a:pt x="642825" y="3359940"/>
                </a:cubicBezTo>
                <a:cubicBezTo>
                  <a:pt x="641688" y="3356152"/>
                  <a:pt x="640551" y="3351226"/>
                  <a:pt x="638278" y="3344027"/>
                </a:cubicBezTo>
                <a:cubicBezTo>
                  <a:pt x="631837" y="3351226"/>
                  <a:pt x="626912" y="3356530"/>
                  <a:pt x="621986" y="3361835"/>
                </a:cubicBezTo>
                <a:cubicBezTo>
                  <a:pt x="622365" y="3349332"/>
                  <a:pt x="627290" y="3339102"/>
                  <a:pt x="644340" y="3323568"/>
                </a:cubicBezTo>
                <a:cubicBezTo>
                  <a:pt x="654191" y="3314474"/>
                  <a:pt x="655707" y="3306897"/>
                  <a:pt x="650402" y="3294015"/>
                </a:cubicBezTo>
                <a:cubicBezTo>
                  <a:pt x="629185" y="3241729"/>
                  <a:pt x="615545" y="3187548"/>
                  <a:pt x="608346" y="3131473"/>
                </a:cubicBezTo>
                <a:cubicBezTo>
                  <a:pt x="607588" y="3126548"/>
                  <a:pt x="606452" y="3121623"/>
                  <a:pt x="602663" y="3116697"/>
                </a:cubicBezTo>
                <a:cubicBezTo>
                  <a:pt x="601526" y="3149281"/>
                  <a:pt x="600011" y="3181486"/>
                  <a:pt x="599632" y="3214070"/>
                </a:cubicBezTo>
                <a:cubicBezTo>
                  <a:pt x="599253" y="3246654"/>
                  <a:pt x="598874" y="3279617"/>
                  <a:pt x="600769" y="3312201"/>
                </a:cubicBezTo>
                <a:cubicBezTo>
                  <a:pt x="602284" y="3345164"/>
                  <a:pt x="605694" y="3378506"/>
                  <a:pt x="610620" y="3411090"/>
                </a:cubicBezTo>
                <a:cubicBezTo>
                  <a:pt x="615545" y="3442916"/>
                  <a:pt x="623880" y="3474363"/>
                  <a:pt x="630700" y="3506189"/>
                </a:cubicBezTo>
                <a:cubicBezTo>
                  <a:pt x="629564" y="3506189"/>
                  <a:pt x="628048" y="3506568"/>
                  <a:pt x="626912" y="3506947"/>
                </a:cubicBezTo>
                <a:cubicBezTo>
                  <a:pt x="619713" y="3488003"/>
                  <a:pt x="612514" y="3469438"/>
                  <a:pt x="605315" y="3450494"/>
                </a:cubicBezTo>
                <a:cubicBezTo>
                  <a:pt x="603421" y="3450115"/>
                  <a:pt x="601526" y="3450115"/>
                  <a:pt x="599632" y="3450115"/>
                </a:cubicBezTo>
                <a:cubicBezTo>
                  <a:pt x="593949" y="3458450"/>
                  <a:pt x="588265" y="3466785"/>
                  <a:pt x="582582" y="3475121"/>
                </a:cubicBezTo>
                <a:cubicBezTo>
                  <a:pt x="581824" y="3474742"/>
                  <a:pt x="580688" y="3474742"/>
                  <a:pt x="579930" y="3474363"/>
                </a:cubicBezTo>
                <a:cubicBezTo>
                  <a:pt x="583719" y="3462997"/>
                  <a:pt x="588265" y="3451630"/>
                  <a:pt x="591675" y="3440264"/>
                </a:cubicBezTo>
                <a:cubicBezTo>
                  <a:pt x="593949" y="3433065"/>
                  <a:pt x="596222" y="3425487"/>
                  <a:pt x="595464" y="3418288"/>
                </a:cubicBezTo>
                <a:cubicBezTo>
                  <a:pt x="590918" y="3383431"/>
                  <a:pt x="585992" y="3348195"/>
                  <a:pt x="580688" y="3311443"/>
                </a:cubicBezTo>
                <a:cubicBezTo>
                  <a:pt x="565153" y="3328114"/>
                  <a:pt x="559091" y="3350847"/>
                  <a:pt x="545452" y="3369034"/>
                </a:cubicBezTo>
                <a:cubicBezTo>
                  <a:pt x="546209" y="3361835"/>
                  <a:pt x="546588" y="3355015"/>
                  <a:pt x="547725" y="3345164"/>
                </a:cubicBezTo>
                <a:cubicBezTo>
                  <a:pt x="534464" y="3352363"/>
                  <a:pt x="523097" y="3358425"/>
                  <a:pt x="509836" y="3365245"/>
                </a:cubicBezTo>
                <a:cubicBezTo>
                  <a:pt x="524613" y="3348953"/>
                  <a:pt x="537874" y="3334555"/>
                  <a:pt x="551135" y="3320158"/>
                </a:cubicBezTo>
                <a:cubicBezTo>
                  <a:pt x="575004" y="3294393"/>
                  <a:pt x="586371" y="3265220"/>
                  <a:pt x="584476" y="3229604"/>
                </a:cubicBezTo>
                <a:cubicBezTo>
                  <a:pt x="582582" y="3192474"/>
                  <a:pt x="582961" y="3154964"/>
                  <a:pt x="583340" y="3117834"/>
                </a:cubicBezTo>
                <a:cubicBezTo>
                  <a:pt x="583719" y="3097374"/>
                  <a:pt x="586750" y="3076535"/>
                  <a:pt x="588644" y="3053045"/>
                </a:cubicBezTo>
                <a:cubicBezTo>
                  <a:pt x="583719" y="3057970"/>
                  <a:pt x="579930" y="3061380"/>
                  <a:pt x="576520" y="3065169"/>
                </a:cubicBezTo>
                <a:cubicBezTo>
                  <a:pt x="556060" y="3089796"/>
                  <a:pt x="535979" y="3115181"/>
                  <a:pt x="514762" y="3139430"/>
                </a:cubicBezTo>
                <a:cubicBezTo>
                  <a:pt x="494681" y="3162542"/>
                  <a:pt x="487861" y="3189443"/>
                  <a:pt x="487482" y="3218617"/>
                </a:cubicBezTo>
                <a:cubicBezTo>
                  <a:pt x="487103" y="3235666"/>
                  <a:pt x="487482" y="3252716"/>
                  <a:pt x="488619" y="3269766"/>
                </a:cubicBezTo>
                <a:cubicBezTo>
                  <a:pt x="491271" y="3301592"/>
                  <a:pt x="487482" y="3332282"/>
                  <a:pt x="478010" y="3362592"/>
                </a:cubicBezTo>
                <a:cubicBezTo>
                  <a:pt x="470054" y="3387599"/>
                  <a:pt x="463991" y="3412984"/>
                  <a:pt x="456793" y="3438748"/>
                </a:cubicBezTo>
                <a:cubicBezTo>
                  <a:pt x="448836" y="3406164"/>
                  <a:pt x="468159" y="3376232"/>
                  <a:pt x="468159" y="3340617"/>
                </a:cubicBezTo>
                <a:cubicBezTo>
                  <a:pt x="444668" y="3373580"/>
                  <a:pt x="423830" y="3403512"/>
                  <a:pt x="402612" y="3433444"/>
                </a:cubicBezTo>
                <a:cubicBezTo>
                  <a:pt x="401855" y="3433065"/>
                  <a:pt x="401476" y="3433065"/>
                  <a:pt x="400718" y="3432686"/>
                </a:cubicBezTo>
                <a:cubicBezTo>
                  <a:pt x="406401" y="3419804"/>
                  <a:pt x="412463" y="3406922"/>
                  <a:pt x="418904" y="3392524"/>
                </a:cubicBezTo>
                <a:cubicBezTo>
                  <a:pt x="410190" y="3395555"/>
                  <a:pt x="403370" y="3398208"/>
                  <a:pt x="396171" y="3400860"/>
                </a:cubicBezTo>
                <a:cubicBezTo>
                  <a:pt x="455656" y="3363350"/>
                  <a:pt x="471948" y="3307654"/>
                  <a:pt x="467023" y="3237940"/>
                </a:cubicBezTo>
                <a:cubicBezTo>
                  <a:pt x="461718" y="3244002"/>
                  <a:pt x="457929" y="3247791"/>
                  <a:pt x="454519" y="3251959"/>
                </a:cubicBezTo>
                <a:cubicBezTo>
                  <a:pt x="451109" y="3256126"/>
                  <a:pt x="447699" y="3260294"/>
                  <a:pt x="444290" y="3264462"/>
                </a:cubicBezTo>
                <a:cubicBezTo>
                  <a:pt x="442774" y="3263704"/>
                  <a:pt x="441258" y="3262946"/>
                  <a:pt x="439743" y="3262188"/>
                </a:cubicBezTo>
                <a:cubicBezTo>
                  <a:pt x="449594" y="3240592"/>
                  <a:pt x="459445" y="3219375"/>
                  <a:pt x="469296" y="3197778"/>
                </a:cubicBezTo>
                <a:cubicBezTo>
                  <a:pt x="467780" y="3196263"/>
                  <a:pt x="466644" y="3194747"/>
                  <a:pt x="465128" y="3193232"/>
                </a:cubicBezTo>
                <a:cubicBezTo>
                  <a:pt x="455656" y="3197399"/>
                  <a:pt x="443911" y="3199673"/>
                  <a:pt x="437091" y="3206493"/>
                </a:cubicBezTo>
                <a:cubicBezTo>
                  <a:pt x="425345" y="3218238"/>
                  <a:pt x="414358" y="3232257"/>
                  <a:pt x="407159" y="3247033"/>
                </a:cubicBezTo>
                <a:cubicBezTo>
                  <a:pt x="397687" y="3266356"/>
                  <a:pt x="392382" y="3287574"/>
                  <a:pt x="384426" y="3307654"/>
                </a:cubicBezTo>
                <a:cubicBezTo>
                  <a:pt x="375333" y="3330766"/>
                  <a:pt x="365482" y="3353878"/>
                  <a:pt x="353357" y="3376611"/>
                </a:cubicBezTo>
                <a:cubicBezTo>
                  <a:pt x="353736" y="3371686"/>
                  <a:pt x="354115" y="3366760"/>
                  <a:pt x="354873" y="3359561"/>
                </a:cubicBezTo>
                <a:cubicBezTo>
                  <a:pt x="346916" y="3364487"/>
                  <a:pt x="340475" y="3368655"/>
                  <a:pt x="332519" y="3373580"/>
                </a:cubicBezTo>
                <a:cubicBezTo>
                  <a:pt x="344643" y="3356909"/>
                  <a:pt x="357146" y="3342891"/>
                  <a:pt x="365861" y="3326599"/>
                </a:cubicBezTo>
                <a:cubicBezTo>
                  <a:pt x="374954" y="3310307"/>
                  <a:pt x="380258" y="3292120"/>
                  <a:pt x="387078" y="3274692"/>
                </a:cubicBezTo>
                <a:cubicBezTo>
                  <a:pt x="385563" y="3273555"/>
                  <a:pt x="384426" y="3272797"/>
                  <a:pt x="382910" y="3271660"/>
                </a:cubicBezTo>
                <a:cubicBezTo>
                  <a:pt x="367755" y="3284543"/>
                  <a:pt x="352221" y="3297046"/>
                  <a:pt x="337065" y="3309928"/>
                </a:cubicBezTo>
                <a:cubicBezTo>
                  <a:pt x="336308" y="3309549"/>
                  <a:pt x="335171" y="3308791"/>
                  <a:pt x="334413" y="3308033"/>
                </a:cubicBezTo>
                <a:cubicBezTo>
                  <a:pt x="351084" y="3287574"/>
                  <a:pt x="367755" y="3266735"/>
                  <a:pt x="386320" y="3243623"/>
                </a:cubicBezTo>
                <a:cubicBezTo>
                  <a:pt x="351463" y="3249306"/>
                  <a:pt x="321531" y="3258778"/>
                  <a:pt x="295388" y="3277723"/>
                </a:cubicBezTo>
                <a:cubicBezTo>
                  <a:pt x="290084" y="3281512"/>
                  <a:pt x="288568" y="3290984"/>
                  <a:pt x="285916" y="3298182"/>
                </a:cubicBezTo>
                <a:cubicBezTo>
                  <a:pt x="284401" y="3302729"/>
                  <a:pt x="284401" y="3307654"/>
                  <a:pt x="280991" y="3312580"/>
                </a:cubicBezTo>
                <a:cubicBezTo>
                  <a:pt x="278717" y="3305002"/>
                  <a:pt x="276065" y="3297046"/>
                  <a:pt x="273034" y="3287574"/>
                </a:cubicBezTo>
                <a:cubicBezTo>
                  <a:pt x="263562" y="3293636"/>
                  <a:pt x="254469" y="3299319"/>
                  <a:pt x="245754" y="3304623"/>
                </a:cubicBezTo>
                <a:cubicBezTo>
                  <a:pt x="280612" y="3261810"/>
                  <a:pt x="327972" y="3238698"/>
                  <a:pt x="382531" y="3221648"/>
                </a:cubicBezTo>
                <a:cubicBezTo>
                  <a:pt x="359041" y="3206493"/>
                  <a:pt x="335550" y="3208766"/>
                  <a:pt x="312059" y="3205356"/>
                </a:cubicBezTo>
                <a:cubicBezTo>
                  <a:pt x="318500" y="3203840"/>
                  <a:pt x="325320" y="3201188"/>
                  <a:pt x="331761" y="3200809"/>
                </a:cubicBezTo>
                <a:cubicBezTo>
                  <a:pt x="345022" y="3200430"/>
                  <a:pt x="358662" y="3199294"/>
                  <a:pt x="371544" y="3201567"/>
                </a:cubicBezTo>
                <a:cubicBezTo>
                  <a:pt x="387457" y="3204219"/>
                  <a:pt x="401476" y="3202325"/>
                  <a:pt x="414737" y="3193232"/>
                </a:cubicBezTo>
                <a:cubicBezTo>
                  <a:pt x="435575" y="3178455"/>
                  <a:pt x="456793" y="3164058"/>
                  <a:pt x="477252" y="3148523"/>
                </a:cubicBezTo>
                <a:cubicBezTo>
                  <a:pt x="482557" y="3144356"/>
                  <a:pt x="485967" y="3137157"/>
                  <a:pt x="490513" y="3131095"/>
                </a:cubicBezTo>
                <a:cubicBezTo>
                  <a:pt x="457550" y="3131095"/>
                  <a:pt x="426103" y="3131095"/>
                  <a:pt x="394656" y="3131095"/>
                </a:cubicBezTo>
                <a:cubicBezTo>
                  <a:pt x="394656" y="3130337"/>
                  <a:pt x="394656" y="3129958"/>
                  <a:pt x="394656" y="3129200"/>
                </a:cubicBezTo>
                <a:cubicBezTo>
                  <a:pt x="417768" y="3125790"/>
                  <a:pt x="440880" y="3122380"/>
                  <a:pt x="467780" y="3118213"/>
                </a:cubicBezTo>
                <a:cubicBezTo>
                  <a:pt x="457550" y="3113287"/>
                  <a:pt x="450731" y="3110256"/>
                  <a:pt x="442774" y="3106467"/>
                </a:cubicBezTo>
                <a:cubicBezTo>
                  <a:pt x="445047" y="3105709"/>
                  <a:pt x="445805" y="3104952"/>
                  <a:pt x="446184" y="3104952"/>
                </a:cubicBezTo>
                <a:cubicBezTo>
                  <a:pt x="481041" y="3114424"/>
                  <a:pt x="510215" y="3103815"/>
                  <a:pt x="533327" y="3077672"/>
                </a:cubicBezTo>
                <a:cubicBezTo>
                  <a:pt x="557576" y="3050013"/>
                  <a:pt x="580688" y="3021597"/>
                  <a:pt x="606452" y="2990908"/>
                </a:cubicBezTo>
                <a:cubicBezTo>
                  <a:pt x="579930" y="2996212"/>
                  <a:pt x="557197" y="2998107"/>
                  <a:pt x="536358" y="3005684"/>
                </a:cubicBezTo>
                <a:cubicBezTo>
                  <a:pt x="516277" y="3012883"/>
                  <a:pt x="498091" y="3025765"/>
                  <a:pt x="478389" y="3034858"/>
                </a:cubicBezTo>
                <a:cubicBezTo>
                  <a:pt x="489756" y="3023113"/>
                  <a:pt x="501122" y="3011746"/>
                  <a:pt x="513246" y="2999243"/>
                </a:cubicBezTo>
                <a:cubicBezTo>
                  <a:pt x="500743" y="2993560"/>
                  <a:pt x="491650" y="2989392"/>
                  <a:pt x="480662" y="2984467"/>
                </a:cubicBezTo>
                <a:cubicBezTo>
                  <a:pt x="504532" y="2984467"/>
                  <a:pt x="525750" y="2987119"/>
                  <a:pt x="546209" y="2984088"/>
                </a:cubicBezTo>
                <a:cubicBezTo>
                  <a:pt x="581824" y="2978783"/>
                  <a:pt x="611377" y="2961734"/>
                  <a:pt x="628806" y="2928392"/>
                </a:cubicBezTo>
                <a:cubicBezTo>
                  <a:pt x="640172" y="2906417"/>
                  <a:pt x="651160" y="2884441"/>
                  <a:pt x="662527" y="2861708"/>
                </a:cubicBezTo>
                <a:cubicBezTo>
                  <a:pt x="641309" y="2853373"/>
                  <a:pt x="623502" y="2855646"/>
                  <a:pt x="606831" y="2862845"/>
                </a:cubicBezTo>
                <a:cubicBezTo>
                  <a:pt x="529160" y="2895050"/>
                  <a:pt x="463234" y="2939380"/>
                  <a:pt x="440880" y="3027280"/>
                </a:cubicBezTo>
                <a:cubicBezTo>
                  <a:pt x="440501" y="3028796"/>
                  <a:pt x="439743" y="3030690"/>
                  <a:pt x="439364" y="3032206"/>
                </a:cubicBezTo>
                <a:cubicBezTo>
                  <a:pt x="438227" y="3031827"/>
                  <a:pt x="437091" y="3031827"/>
                  <a:pt x="435954" y="3031448"/>
                </a:cubicBezTo>
                <a:cubicBezTo>
                  <a:pt x="440880" y="3011368"/>
                  <a:pt x="446184" y="2991286"/>
                  <a:pt x="451867" y="2968175"/>
                </a:cubicBezTo>
                <a:cubicBezTo>
                  <a:pt x="430271" y="2976131"/>
                  <a:pt x="412463" y="2984846"/>
                  <a:pt x="399960" y="3002274"/>
                </a:cubicBezTo>
                <a:cubicBezTo>
                  <a:pt x="374954" y="3036374"/>
                  <a:pt x="350705" y="3071231"/>
                  <a:pt x="324183" y="3104194"/>
                </a:cubicBezTo>
                <a:cubicBezTo>
                  <a:pt x="311301" y="3119728"/>
                  <a:pt x="293873" y="3130716"/>
                  <a:pt x="278717" y="3144356"/>
                </a:cubicBezTo>
                <a:cubicBezTo>
                  <a:pt x="274929" y="3147766"/>
                  <a:pt x="271519" y="3152312"/>
                  <a:pt x="268866" y="3156859"/>
                </a:cubicBezTo>
                <a:cubicBezTo>
                  <a:pt x="262425" y="3167846"/>
                  <a:pt x="256363" y="3178834"/>
                  <a:pt x="247649" y="3188685"/>
                </a:cubicBezTo>
                <a:cubicBezTo>
                  <a:pt x="249543" y="3177697"/>
                  <a:pt x="251059" y="3167089"/>
                  <a:pt x="252574" y="3156859"/>
                </a:cubicBezTo>
                <a:cubicBezTo>
                  <a:pt x="233251" y="3156859"/>
                  <a:pt x="215444" y="3156859"/>
                  <a:pt x="198015" y="3156859"/>
                </a:cubicBezTo>
                <a:cubicBezTo>
                  <a:pt x="297283" y="3145113"/>
                  <a:pt x="343506" y="3075399"/>
                  <a:pt x="382910" y="2991286"/>
                </a:cubicBezTo>
                <a:cubicBezTo>
                  <a:pt x="372302" y="2991286"/>
                  <a:pt x="364724" y="2989771"/>
                  <a:pt x="357904" y="2991666"/>
                </a:cubicBezTo>
                <a:cubicBezTo>
                  <a:pt x="296904" y="3007200"/>
                  <a:pt x="250680" y="3042815"/>
                  <a:pt x="217338" y="3095859"/>
                </a:cubicBezTo>
                <a:cubicBezTo>
                  <a:pt x="215444" y="3099268"/>
                  <a:pt x="213549" y="3102300"/>
                  <a:pt x="210139" y="3104952"/>
                </a:cubicBezTo>
                <a:cubicBezTo>
                  <a:pt x="210897" y="3099647"/>
                  <a:pt x="211655" y="3093964"/>
                  <a:pt x="213170" y="3086007"/>
                </a:cubicBezTo>
                <a:cubicBezTo>
                  <a:pt x="198773" y="3093585"/>
                  <a:pt x="185891" y="3100026"/>
                  <a:pt x="173009" y="3106467"/>
                </a:cubicBezTo>
                <a:cubicBezTo>
                  <a:pt x="190816" y="3089039"/>
                  <a:pt x="215823" y="3081082"/>
                  <a:pt x="229462" y="3054181"/>
                </a:cubicBezTo>
                <a:cubicBezTo>
                  <a:pt x="211655" y="3050392"/>
                  <a:pt x="195363" y="3046982"/>
                  <a:pt x="179071" y="3043573"/>
                </a:cubicBezTo>
                <a:cubicBezTo>
                  <a:pt x="179071" y="3043194"/>
                  <a:pt x="179071" y="3042815"/>
                  <a:pt x="179071" y="3042436"/>
                </a:cubicBezTo>
                <a:cubicBezTo>
                  <a:pt x="197257" y="3042436"/>
                  <a:pt x="215823" y="3042436"/>
                  <a:pt x="234009" y="3042057"/>
                </a:cubicBezTo>
                <a:cubicBezTo>
                  <a:pt x="238935" y="3042057"/>
                  <a:pt x="244997" y="3040541"/>
                  <a:pt x="248786" y="3037510"/>
                </a:cubicBezTo>
                <a:cubicBezTo>
                  <a:pt x="271519" y="3020840"/>
                  <a:pt x="293873" y="3003411"/>
                  <a:pt x="315469" y="2986740"/>
                </a:cubicBezTo>
                <a:cubicBezTo>
                  <a:pt x="291978" y="2984467"/>
                  <a:pt x="265078" y="2982572"/>
                  <a:pt x="238177" y="2980299"/>
                </a:cubicBezTo>
                <a:cubicBezTo>
                  <a:pt x="238177" y="2979541"/>
                  <a:pt x="238177" y="2978405"/>
                  <a:pt x="238177" y="2977647"/>
                </a:cubicBezTo>
                <a:cubicBezTo>
                  <a:pt x="274929" y="2974995"/>
                  <a:pt x="311680" y="2973100"/>
                  <a:pt x="348432" y="2970069"/>
                </a:cubicBezTo>
                <a:cubicBezTo>
                  <a:pt x="384805" y="2967038"/>
                  <a:pt x="420420" y="2959081"/>
                  <a:pt x="456414" y="2944684"/>
                </a:cubicBezTo>
                <a:cubicBezTo>
                  <a:pt x="439364" y="2941653"/>
                  <a:pt x="424966" y="2938622"/>
                  <a:pt x="410569" y="2935970"/>
                </a:cubicBezTo>
                <a:cubicBezTo>
                  <a:pt x="410190" y="2934075"/>
                  <a:pt x="409811" y="2932181"/>
                  <a:pt x="409432" y="2930286"/>
                </a:cubicBezTo>
                <a:cubicBezTo>
                  <a:pt x="457550" y="2941274"/>
                  <a:pt x="488240" y="2920435"/>
                  <a:pt x="509458" y="2881031"/>
                </a:cubicBezTo>
                <a:cubicBezTo>
                  <a:pt x="477631" y="2861329"/>
                  <a:pt x="392382" y="2889746"/>
                  <a:pt x="334413" y="2939758"/>
                </a:cubicBezTo>
                <a:cubicBezTo>
                  <a:pt x="346916" y="2915131"/>
                  <a:pt x="366240" y="2901870"/>
                  <a:pt x="387078" y="2885957"/>
                </a:cubicBezTo>
                <a:cubicBezTo>
                  <a:pt x="338960" y="2881031"/>
                  <a:pt x="299935" y="2899976"/>
                  <a:pt x="260152" y="2920435"/>
                </a:cubicBezTo>
                <a:cubicBezTo>
                  <a:pt x="264320" y="2915889"/>
                  <a:pt x="268109" y="2910963"/>
                  <a:pt x="272276" y="2906417"/>
                </a:cubicBezTo>
                <a:cubicBezTo>
                  <a:pt x="271897" y="2905280"/>
                  <a:pt x="271140" y="2904522"/>
                  <a:pt x="270761" y="2903386"/>
                </a:cubicBezTo>
                <a:cubicBezTo>
                  <a:pt x="235146" y="2915510"/>
                  <a:pt x="199152" y="2928013"/>
                  <a:pt x="163537" y="2940516"/>
                </a:cubicBezTo>
                <a:cubicBezTo>
                  <a:pt x="163158" y="2939758"/>
                  <a:pt x="162779" y="2938622"/>
                  <a:pt x="162400" y="2937864"/>
                </a:cubicBezTo>
                <a:cubicBezTo>
                  <a:pt x="180208" y="2929529"/>
                  <a:pt x="198394" y="2921193"/>
                  <a:pt x="216202" y="2912858"/>
                </a:cubicBezTo>
                <a:cubicBezTo>
                  <a:pt x="216202" y="2912100"/>
                  <a:pt x="216202" y="2911342"/>
                  <a:pt x="216202" y="2910584"/>
                </a:cubicBezTo>
                <a:cubicBezTo>
                  <a:pt x="201425" y="2909827"/>
                  <a:pt x="186649" y="2909069"/>
                  <a:pt x="171872" y="2908311"/>
                </a:cubicBezTo>
                <a:cubicBezTo>
                  <a:pt x="215823" y="2903386"/>
                  <a:pt x="260531" y="2905280"/>
                  <a:pt x="300314" y="2879516"/>
                </a:cubicBezTo>
                <a:cubicBezTo>
                  <a:pt x="265078" y="2873075"/>
                  <a:pt x="229462" y="2866255"/>
                  <a:pt x="194226" y="2859435"/>
                </a:cubicBezTo>
                <a:cubicBezTo>
                  <a:pt x="194605" y="2857920"/>
                  <a:pt x="194605" y="2856783"/>
                  <a:pt x="194984" y="2855646"/>
                </a:cubicBezTo>
                <a:cubicBezTo>
                  <a:pt x="230599" y="2860572"/>
                  <a:pt x="266593" y="2865876"/>
                  <a:pt x="306376" y="2871559"/>
                </a:cubicBezTo>
                <a:cubicBezTo>
                  <a:pt x="301829" y="2862087"/>
                  <a:pt x="299177" y="2856783"/>
                  <a:pt x="296525" y="2851479"/>
                </a:cubicBezTo>
                <a:cubicBezTo>
                  <a:pt x="316985" y="2875348"/>
                  <a:pt x="343128" y="2873833"/>
                  <a:pt x="369649" y="2869286"/>
                </a:cubicBezTo>
                <a:cubicBezTo>
                  <a:pt x="387078" y="2866255"/>
                  <a:pt x="404886" y="2862845"/>
                  <a:pt x="425345" y="2859056"/>
                </a:cubicBezTo>
                <a:cubicBezTo>
                  <a:pt x="392382" y="2835187"/>
                  <a:pt x="355252" y="2832534"/>
                  <a:pt x="320395" y="2823062"/>
                </a:cubicBezTo>
                <a:cubicBezTo>
                  <a:pt x="320773" y="2821547"/>
                  <a:pt x="320773" y="2820410"/>
                  <a:pt x="321152" y="2819273"/>
                </a:cubicBezTo>
                <a:cubicBezTo>
                  <a:pt x="350326" y="2826093"/>
                  <a:pt x="380258" y="2830261"/>
                  <a:pt x="408296" y="2840112"/>
                </a:cubicBezTo>
                <a:cubicBezTo>
                  <a:pt x="449973" y="2855267"/>
                  <a:pt x="492408" y="2863224"/>
                  <a:pt x="535601" y="2854510"/>
                </a:cubicBezTo>
                <a:cubicBezTo>
                  <a:pt x="582961" y="2845037"/>
                  <a:pt x="629564" y="2831398"/>
                  <a:pt x="670483" y="2804118"/>
                </a:cubicBezTo>
                <a:cubicBezTo>
                  <a:pt x="690564" y="2790857"/>
                  <a:pt x="700036" y="2771534"/>
                  <a:pt x="700036" y="2747664"/>
                </a:cubicBezTo>
                <a:cubicBezTo>
                  <a:pt x="700036" y="2732130"/>
                  <a:pt x="699657" y="2716217"/>
                  <a:pt x="698521" y="2700683"/>
                </a:cubicBezTo>
                <a:cubicBezTo>
                  <a:pt x="695489" y="2660900"/>
                  <a:pt x="700794" y="2622633"/>
                  <a:pt x="710645" y="2584366"/>
                </a:cubicBezTo>
                <a:cubicBezTo>
                  <a:pt x="718601" y="2553676"/>
                  <a:pt x="721632" y="2521850"/>
                  <a:pt x="727316" y="2490781"/>
                </a:cubicBezTo>
                <a:cubicBezTo>
                  <a:pt x="729210" y="2481309"/>
                  <a:pt x="729968" y="2471079"/>
                  <a:pt x="734136" y="2462744"/>
                </a:cubicBezTo>
                <a:cubicBezTo>
                  <a:pt x="747018" y="2435085"/>
                  <a:pt x="743229" y="2406290"/>
                  <a:pt x="744365" y="2377495"/>
                </a:cubicBezTo>
                <a:cubicBezTo>
                  <a:pt x="746260" y="2338091"/>
                  <a:pt x="732999" y="2302097"/>
                  <a:pt x="724285" y="2264588"/>
                </a:cubicBezTo>
                <a:cubicBezTo>
                  <a:pt x="719359" y="2243370"/>
                  <a:pt x="703067" y="2237308"/>
                  <a:pt x="685638" y="2235414"/>
                </a:cubicBezTo>
                <a:cubicBezTo>
                  <a:pt x="654570" y="2232383"/>
                  <a:pt x="623123" y="2232383"/>
                  <a:pt x="592054" y="2230109"/>
                </a:cubicBezTo>
                <a:cubicBezTo>
                  <a:pt x="557197" y="2227457"/>
                  <a:pt x="522340" y="2224805"/>
                  <a:pt x="487861" y="2219501"/>
                </a:cubicBezTo>
                <a:cubicBezTo>
                  <a:pt x="473842" y="2217227"/>
                  <a:pt x="459824" y="2209271"/>
                  <a:pt x="448078" y="2200935"/>
                </a:cubicBezTo>
                <a:cubicBezTo>
                  <a:pt x="430271" y="2188811"/>
                  <a:pt x="433681" y="2151302"/>
                  <a:pt x="453004" y="2138041"/>
                </a:cubicBezTo>
                <a:cubicBezTo>
                  <a:pt x="464370" y="2130463"/>
                  <a:pt x="477252" y="2124780"/>
                  <a:pt x="489756" y="2119097"/>
                </a:cubicBezTo>
                <a:cubicBezTo>
                  <a:pt x="537495" y="2097121"/>
                  <a:pt x="588644" y="2086891"/>
                  <a:pt x="640172" y="2079314"/>
                </a:cubicBezTo>
                <a:cubicBezTo>
                  <a:pt x="662148" y="2076282"/>
                  <a:pt x="671241" y="2063400"/>
                  <a:pt x="677682" y="2044835"/>
                </a:cubicBezTo>
                <a:cubicBezTo>
                  <a:pt x="697005" y="1989897"/>
                  <a:pt x="692079" y="1935338"/>
                  <a:pt x="679955" y="1880021"/>
                </a:cubicBezTo>
                <a:cubicBezTo>
                  <a:pt x="678061" y="1870549"/>
                  <a:pt x="676924" y="1860319"/>
                  <a:pt x="678819" y="1851226"/>
                </a:cubicBezTo>
                <a:cubicBezTo>
                  <a:pt x="684123" y="1825083"/>
                  <a:pt x="676545" y="1800834"/>
                  <a:pt x="671241" y="1775449"/>
                </a:cubicBezTo>
                <a:cubicBezTo>
                  <a:pt x="660253" y="1725436"/>
                  <a:pt x="648508" y="1675424"/>
                  <a:pt x="651539" y="1622759"/>
                </a:cubicBezTo>
                <a:cubicBezTo>
                  <a:pt x="653054" y="1590933"/>
                  <a:pt x="659495" y="1563653"/>
                  <a:pt x="677682" y="1538268"/>
                </a:cubicBezTo>
                <a:cubicBezTo>
                  <a:pt x="693974" y="1515535"/>
                  <a:pt x="709887" y="1492423"/>
                  <a:pt x="725042" y="1468932"/>
                </a:cubicBezTo>
                <a:cubicBezTo>
                  <a:pt x="735651" y="1453019"/>
                  <a:pt x="745123" y="1435969"/>
                  <a:pt x="752701" y="1418540"/>
                </a:cubicBezTo>
                <a:cubicBezTo>
                  <a:pt x="760279" y="1401112"/>
                  <a:pt x="754974" y="1384062"/>
                  <a:pt x="746260" y="1368149"/>
                </a:cubicBezTo>
                <a:cubicBezTo>
                  <a:pt x="739061" y="1354888"/>
                  <a:pt x="732999" y="1340869"/>
                  <a:pt x="724663" y="1328366"/>
                </a:cubicBezTo>
                <a:cubicBezTo>
                  <a:pt x="718601" y="1319273"/>
                  <a:pt x="709887" y="1312074"/>
                  <a:pt x="702309" y="1304118"/>
                </a:cubicBezTo>
                <a:cubicBezTo>
                  <a:pt x="697384" y="1298813"/>
                  <a:pt x="691701" y="1293888"/>
                  <a:pt x="686396" y="1288962"/>
                </a:cubicBezTo>
                <a:cubicBezTo>
                  <a:pt x="678440" y="1281763"/>
                  <a:pt x="671620" y="1269639"/>
                  <a:pt x="657980" y="1281385"/>
                </a:cubicBezTo>
                <a:cubicBezTo>
                  <a:pt x="656464" y="1282900"/>
                  <a:pt x="651918" y="1281385"/>
                  <a:pt x="647371" y="1281006"/>
                </a:cubicBezTo>
                <a:cubicBezTo>
                  <a:pt x="652676" y="1272291"/>
                  <a:pt x="657601" y="1264714"/>
                  <a:pt x="662905" y="1256757"/>
                </a:cubicBezTo>
                <a:cubicBezTo>
                  <a:pt x="649266" y="1237813"/>
                  <a:pt x="614787" y="1222658"/>
                  <a:pt x="600011" y="1227962"/>
                </a:cubicBezTo>
                <a:cubicBezTo>
                  <a:pt x="601526" y="1240086"/>
                  <a:pt x="603042" y="1251453"/>
                  <a:pt x="604557" y="1262819"/>
                </a:cubicBezTo>
                <a:cubicBezTo>
                  <a:pt x="602663" y="1263577"/>
                  <a:pt x="601147" y="1264335"/>
                  <a:pt x="599253" y="1265093"/>
                </a:cubicBezTo>
                <a:cubicBezTo>
                  <a:pt x="592433" y="1258273"/>
                  <a:pt x="585992" y="1251074"/>
                  <a:pt x="578793" y="1243496"/>
                </a:cubicBezTo>
                <a:cubicBezTo>
                  <a:pt x="576141" y="1246148"/>
                  <a:pt x="572731" y="1249179"/>
                  <a:pt x="569321" y="1252589"/>
                </a:cubicBezTo>
                <a:cubicBezTo>
                  <a:pt x="585992" y="1266229"/>
                  <a:pt x="588644" y="1278354"/>
                  <a:pt x="578793" y="1306012"/>
                </a:cubicBezTo>
                <a:cubicBezTo>
                  <a:pt x="570837" y="1295403"/>
                  <a:pt x="564017" y="1286310"/>
                  <a:pt x="556818" y="1276838"/>
                </a:cubicBezTo>
                <a:cubicBezTo>
                  <a:pt x="545830" y="1286689"/>
                  <a:pt x="556818" y="1306770"/>
                  <a:pt x="537874" y="1308285"/>
                </a:cubicBezTo>
                <a:cubicBezTo>
                  <a:pt x="534085" y="1298434"/>
                  <a:pt x="534843" y="1299192"/>
                  <a:pt x="544694" y="1286689"/>
                </a:cubicBezTo>
                <a:cubicBezTo>
                  <a:pt x="549998" y="1279869"/>
                  <a:pt x="551514" y="1270397"/>
                  <a:pt x="553029" y="1261304"/>
                </a:cubicBezTo>
                <a:cubicBezTo>
                  <a:pt x="547725" y="1266608"/>
                  <a:pt x="542799" y="1271912"/>
                  <a:pt x="537874" y="1277217"/>
                </a:cubicBezTo>
                <a:cubicBezTo>
                  <a:pt x="537116" y="1276459"/>
                  <a:pt x="535979" y="1276080"/>
                  <a:pt x="535222" y="1275322"/>
                </a:cubicBezTo>
                <a:cubicBezTo>
                  <a:pt x="535601" y="1271534"/>
                  <a:pt x="535601" y="1267745"/>
                  <a:pt x="535979" y="1262819"/>
                </a:cubicBezTo>
                <a:cubicBezTo>
                  <a:pt x="518172" y="1265471"/>
                  <a:pt x="500743" y="1284795"/>
                  <a:pt x="484830" y="1261304"/>
                </a:cubicBezTo>
                <a:cubicBezTo>
                  <a:pt x="498091" y="1249558"/>
                  <a:pt x="511731" y="1253347"/>
                  <a:pt x="526128" y="1259788"/>
                </a:cubicBezTo>
                <a:cubicBezTo>
                  <a:pt x="524613" y="1255620"/>
                  <a:pt x="523097" y="1251832"/>
                  <a:pt x="520066" y="1244633"/>
                </a:cubicBezTo>
                <a:cubicBezTo>
                  <a:pt x="535601" y="1251453"/>
                  <a:pt x="548861" y="1263577"/>
                  <a:pt x="562880" y="1249179"/>
                </a:cubicBezTo>
                <a:cubicBezTo>
                  <a:pt x="554924" y="1243117"/>
                  <a:pt x="547346" y="1236676"/>
                  <a:pt x="537116" y="1228720"/>
                </a:cubicBezTo>
                <a:cubicBezTo>
                  <a:pt x="554924" y="1223415"/>
                  <a:pt x="568185" y="1221521"/>
                  <a:pt x="578793" y="1235919"/>
                </a:cubicBezTo>
                <a:cubicBezTo>
                  <a:pt x="584855" y="1230993"/>
                  <a:pt x="590539" y="1226446"/>
                  <a:pt x="597737" y="1221142"/>
                </a:cubicBezTo>
                <a:cubicBezTo>
                  <a:pt x="556439" y="1204092"/>
                  <a:pt x="515520" y="1195757"/>
                  <a:pt x="472706" y="1201061"/>
                </a:cubicBezTo>
                <a:cubicBezTo>
                  <a:pt x="470054" y="1201440"/>
                  <a:pt x="466644" y="1203335"/>
                  <a:pt x="465128" y="1205608"/>
                </a:cubicBezTo>
                <a:cubicBezTo>
                  <a:pt x="453004" y="1223415"/>
                  <a:pt x="441258" y="1241602"/>
                  <a:pt x="429134" y="1260167"/>
                </a:cubicBezTo>
                <a:cubicBezTo>
                  <a:pt x="436712" y="1262062"/>
                  <a:pt x="442774" y="1263577"/>
                  <a:pt x="452246" y="1265850"/>
                </a:cubicBezTo>
                <a:cubicBezTo>
                  <a:pt x="445805" y="1270397"/>
                  <a:pt x="441637" y="1272670"/>
                  <a:pt x="437848" y="1275322"/>
                </a:cubicBezTo>
                <a:cubicBezTo>
                  <a:pt x="446942" y="1279869"/>
                  <a:pt x="456035" y="1284037"/>
                  <a:pt x="465128" y="1288583"/>
                </a:cubicBezTo>
                <a:cubicBezTo>
                  <a:pt x="464749" y="1289720"/>
                  <a:pt x="463991" y="1291236"/>
                  <a:pt x="463613" y="1292372"/>
                </a:cubicBezTo>
                <a:cubicBezTo>
                  <a:pt x="458308" y="1293509"/>
                  <a:pt x="453004" y="1294645"/>
                  <a:pt x="443911" y="1296540"/>
                </a:cubicBezTo>
                <a:cubicBezTo>
                  <a:pt x="447699" y="1305633"/>
                  <a:pt x="452246" y="1313969"/>
                  <a:pt x="454898" y="1322683"/>
                </a:cubicBezTo>
                <a:cubicBezTo>
                  <a:pt x="456414" y="1327987"/>
                  <a:pt x="457929" y="1335186"/>
                  <a:pt x="455656" y="1339354"/>
                </a:cubicBezTo>
                <a:cubicBezTo>
                  <a:pt x="451109" y="1347689"/>
                  <a:pt x="443911" y="1354888"/>
                  <a:pt x="435954" y="1362087"/>
                </a:cubicBezTo>
                <a:cubicBezTo>
                  <a:pt x="427998" y="1343143"/>
                  <a:pt x="421935" y="1324956"/>
                  <a:pt x="449215" y="1311316"/>
                </a:cubicBezTo>
                <a:cubicBezTo>
                  <a:pt x="446942" y="1310938"/>
                  <a:pt x="445047" y="1310180"/>
                  <a:pt x="442774" y="1309801"/>
                </a:cubicBezTo>
                <a:cubicBezTo>
                  <a:pt x="439364" y="1310559"/>
                  <a:pt x="436333" y="1311695"/>
                  <a:pt x="431029" y="1313211"/>
                </a:cubicBezTo>
                <a:cubicBezTo>
                  <a:pt x="433681" y="1304118"/>
                  <a:pt x="435575" y="1296540"/>
                  <a:pt x="437470" y="1289341"/>
                </a:cubicBezTo>
                <a:cubicBezTo>
                  <a:pt x="436333" y="1288962"/>
                  <a:pt x="435575" y="1288583"/>
                  <a:pt x="434439" y="1288205"/>
                </a:cubicBezTo>
                <a:cubicBezTo>
                  <a:pt x="431407" y="1290857"/>
                  <a:pt x="428755" y="1293130"/>
                  <a:pt x="425724" y="1295782"/>
                </a:cubicBezTo>
                <a:cubicBezTo>
                  <a:pt x="424209" y="1295403"/>
                  <a:pt x="423072" y="1295403"/>
                  <a:pt x="421935" y="1295024"/>
                </a:cubicBezTo>
                <a:cubicBezTo>
                  <a:pt x="422693" y="1287068"/>
                  <a:pt x="423451" y="1278732"/>
                  <a:pt x="424588" y="1266987"/>
                </a:cubicBezTo>
                <a:cubicBezTo>
                  <a:pt x="417389" y="1274565"/>
                  <a:pt x="412463" y="1279869"/>
                  <a:pt x="406401" y="1286689"/>
                </a:cubicBezTo>
                <a:cubicBezTo>
                  <a:pt x="420420" y="1295024"/>
                  <a:pt x="420041" y="1306391"/>
                  <a:pt x="417389" y="1321925"/>
                </a:cubicBezTo>
                <a:cubicBezTo>
                  <a:pt x="409811" y="1315484"/>
                  <a:pt x="404128" y="1310559"/>
                  <a:pt x="398445" y="1305633"/>
                </a:cubicBezTo>
                <a:cubicBezTo>
                  <a:pt x="397687" y="1305633"/>
                  <a:pt x="396929" y="1306012"/>
                  <a:pt x="396171" y="1306391"/>
                </a:cubicBezTo>
                <a:cubicBezTo>
                  <a:pt x="397308" y="1308664"/>
                  <a:pt x="397687" y="1312453"/>
                  <a:pt x="399581" y="1313590"/>
                </a:cubicBezTo>
                <a:cubicBezTo>
                  <a:pt x="415873" y="1324956"/>
                  <a:pt x="419283" y="1335565"/>
                  <a:pt x="412463" y="1357919"/>
                </a:cubicBezTo>
                <a:cubicBezTo>
                  <a:pt x="405643" y="1352615"/>
                  <a:pt x="399202" y="1348068"/>
                  <a:pt x="389730" y="1340869"/>
                </a:cubicBezTo>
                <a:cubicBezTo>
                  <a:pt x="395035" y="1359056"/>
                  <a:pt x="409053" y="1376484"/>
                  <a:pt x="384805" y="1390124"/>
                </a:cubicBezTo>
                <a:cubicBezTo>
                  <a:pt x="382531" y="1381031"/>
                  <a:pt x="380258" y="1372317"/>
                  <a:pt x="377985" y="1363223"/>
                </a:cubicBezTo>
                <a:cubicBezTo>
                  <a:pt x="370407" y="1365497"/>
                  <a:pt x="361314" y="1368149"/>
                  <a:pt x="352221" y="1370801"/>
                </a:cubicBezTo>
                <a:cubicBezTo>
                  <a:pt x="351084" y="1348068"/>
                  <a:pt x="365861" y="1327987"/>
                  <a:pt x="384805" y="1334807"/>
                </a:cubicBezTo>
                <a:cubicBezTo>
                  <a:pt x="385563" y="1329124"/>
                  <a:pt x="386320" y="1323820"/>
                  <a:pt x="387078" y="1317378"/>
                </a:cubicBezTo>
                <a:cubicBezTo>
                  <a:pt x="378743" y="1318136"/>
                  <a:pt x="370786" y="1318894"/>
                  <a:pt x="362830" y="1319652"/>
                </a:cubicBezTo>
                <a:cubicBezTo>
                  <a:pt x="363966" y="1298056"/>
                  <a:pt x="381774" y="1294645"/>
                  <a:pt x="398066" y="1290099"/>
                </a:cubicBezTo>
                <a:cubicBezTo>
                  <a:pt x="397308" y="1288962"/>
                  <a:pt x="396550" y="1287826"/>
                  <a:pt x="395792" y="1286689"/>
                </a:cubicBezTo>
                <a:cubicBezTo>
                  <a:pt x="388973" y="1285173"/>
                  <a:pt x="381774" y="1283658"/>
                  <a:pt x="374575" y="1282142"/>
                </a:cubicBezTo>
                <a:cubicBezTo>
                  <a:pt x="384426" y="1264714"/>
                  <a:pt x="394277" y="1260546"/>
                  <a:pt x="412084" y="1267366"/>
                </a:cubicBezTo>
                <a:cubicBezTo>
                  <a:pt x="425345" y="1246906"/>
                  <a:pt x="438985" y="1225689"/>
                  <a:pt x="454141" y="1202577"/>
                </a:cubicBezTo>
                <a:cubicBezTo>
                  <a:pt x="412842" y="1207502"/>
                  <a:pt x="384426" y="1230614"/>
                  <a:pt x="354873" y="1251074"/>
                </a:cubicBezTo>
                <a:cubicBezTo>
                  <a:pt x="368513" y="1268881"/>
                  <a:pt x="367755" y="1282142"/>
                  <a:pt x="349947" y="1305254"/>
                </a:cubicBezTo>
                <a:cubicBezTo>
                  <a:pt x="344264" y="1290099"/>
                  <a:pt x="338960" y="1276838"/>
                  <a:pt x="335171" y="1266987"/>
                </a:cubicBezTo>
                <a:cubicBezTo>
                  <a:pt x="334034" y="1271155"/>
                  <a:pt x="334413" y="1282142"/>
                  <a:pt x="329488" y="1286310"/>
                </a:cubicBezTo>
                <a:cubicBezTo>
                  <a:pt x="315848" y="1297298"/>
                  <a:pt x="302587" y="1309043"/>
                  <a:pt x="290463" y="1321925"/>
                </a:cubicBezTo>
                <a:cubicBezTo>
                  <a:pt x="289326" y="1321546"/>
                  <a:pt x="287811" y="1320789"/>
                  <a:pt x="286674" y="1320410"/>
                </a:cubicBezTo>
                <a:cubicBezTo>
                  <a:pt x="286674" y="1307906"/>
                  <a:pt x="286674" y="1295782"/>
                  <a:pt x="286674" y="1282521"/>
                </a:cubicBezTo>
                <a:cubicBezTo>
                  <a:pt x="282885" y="1282900"/>
                  <a:pt x="279854" y="1283658"/>
                  <a:pt x="276823" y="1284037"/>
                </a:cubicBezTo>
                <a:cubicBezTo>
                  <a:pt x="281370" y="1306770"/>
                  <a:pt x="270382" y="1317757"/>
                  <a:pt x="237040" y="1324956"/>
                </a:cubicBezTo>
                <a:cubicBezTo>
                  <a:pt x="234009" y="1304875"/>
                  <a:pt x="244239" y="1285552"/>
                  <a:pt x="262425" y="1277217"/>
                </a:cubicBezTo>
                <a:cubicBezTo>
                  <a:pt x="259773" y="1274565"/>
                  <a:pt x="257121" y="1271534"/>
                  <a:pt x="254469" y="1268881"/>
                </a:cubicBezTo>
                <a:cubicBezTo>
                  <a:pt x="277202" y="1252211"/>
                  <a:pt x="290842" y="1252211"/>
                  <a:pt x="305997" y="1270397"/>
                </a:cubicBezTo>
                <a:cubicBezTo>
                  <a:pt x="326078" y="1259788"/>
                  <a:pt x="346916" y="1249179"/>
                  <a:pt x="367376" y="1238571"/>
                </a:cubicBezTo>
                <a:cubicBezTo>
                  <a:pt x="367376" y="1237055"/>
                  <a:pt x="366997" y="1235919"/>
                  <a:pt x="366618" y="1234403"/>
                </a:cubicBezTo>
                <a:cubicBezTo>
                  <a:pt x="361314" y="1232887"/>
                  <a:pt x="355631" y="1231372"/>
                  <a:pt x="350326" y="1229856"/>
                </a:cubicBezTo>
                <a:cubicBezTo>
                  <a:pt x="344643" y="1248422"/>
                  <a:pt x="335171" y="1254863"/>
                  <a:pt x="315469" y="1253347"/>
                </a:cubicBezTo>
                <a:cubicBezTo>
                  <a:pt x="318500" y="1245391"/>
                  <a:pt x="321531" y="1237813"/>
                  <a:pt x="324562" y="1230235"/>
                </a:cubicBezTo>
                <a:cubicBezTo>
                  <a:pt x="320773" y="1229099"/>
                  <a:pt x="316606" y="1227962"/>
                  <a:pt x="312817" y="1226825"/>
                </a:cubicBezTo>
                <a:cubicBezTo>
                  <a:pt x="302587" y="1245012"/>
                  <a:pt x="293494" y="1248801"/>
                  <a:pt x="265835" y="1244633"/>
                </a:cubicBezTo>
                <a:cubicBezTo>
                  <a:pt x="270761" y="1237055"/>
                  <a:pt x="275307" y="1230614"/>
                  <a:pt x="279854" y="1223794"/>
                </a:cubicBezTo>
                <a:cubicBezTo>
                  <a:pt x="274929" y="1220005"/>
                  <a:pt x="269624" y="1215838"/>
                  <a:pt x="263562" y="1211291"/>
                </a:cubicBezTo>
                <a:cubicBezTo>
                  <a:pt x="279096" y="1202577"/>
                  <a:pt x="292357" y="1200303"/>
                  <a:pt x="305239" y="1218490"/>
                </a:cubicBezTo>
                <a:cubicBezTo>
                  <a:pt x="302208" y="1206366"/>
                  <a:pt x="300314" y="1198030"/>
                  <a:pt x="298419" y="1189316"/>
                </a:cubicBezTo>
                <a:cubicBezTo>
                  <a:pt x="324562" y="1193484"/>
                  <a:pt x="335171" y="1202956"/>
                  <a:pt x="334792" y="1222658"/>
                </a:cubicBezTo>
                <a:cubicBezTo>
                  <a:pt x="338202" y="1223036"/>
                  <a:pt x="341991" y="1223415"/>
                  <a:pt x="345780" y="1223794"/>
                </a:cubicBezTo>
                <a:cubicBezTo>
                  <a:pt x="345780" y="1217732"/>
                  <a:pt x="346159" y="1212428"/>
                  <a:pt x="346538" y="1203713"/>
                </a:cubicBezTo>
                <a:cubicBezTo>
                  <a:pt x="352600" y="1209776"/>
                  <a:pt x="357904" y="1213185"/>
                  <a:pt x="360556" y="1217732"/>
                </a:cubicBezTo>
                <a:cubicBezTo>
                  <a:pt x="368513" y="1230993"/>
                  <a:pt x="372681" y="1232130"/>
                  <a:pt x="385184" y="1222279"/>
                </a:cubicBezTo>
                <a:cubicBezTo>
                  <a:pt x="388215" y="1219627"/>
                  <a:pt x="391246" y="1216974"/>
                  <a:pt x="395414" y="1213564"/>
                </a:cubicBezTo>
                <a:cubicBezTo>
                  <a:pt x="367755" y="1200303"/>
                  <a:pt x="346538" y="1175676"/>
                  <a:pt x="313196" y="1179465"/>
                </a:cubicBezTo>
                <a:cubicBezTo>
                  <a:pt x="240071" y="1188179"/>
                  <a:pt x="257500" y="1179844"/>
                  <a:pt x="237419" y="1197651"/>
                </a:cubicBezTo>
                <a:cubicBezTo>
                  <a:pt x="237419" y="1209018"/>
                  <a:pt x="237419" y="1219248"/>
                  <a:pt x="237419" y="1232509"/>
                </a:cubicBezTo>
                <a:cubicBezTo>
                  <a:pt x="231736" y="1229099"/>
                  <a:pt x="229462" y="1227583"/>
                  <a:pt x="230599" y="1228341"/>
                </a:cubicBezTo>
                <a:cubicBezTo>
                  <a:pt x="222264" y="1240086"/>
                  <a:pt x="213928" y="1251453"/>
                  <a:pt x="205972" y="1262819"/>
                </a:cubicBezTo>
                <a:cubicBezTo>
                  <a:pt x="204456" y="1262062"/>
                  <a:pt x="202562" y="1261304"/>
                  <a:pt x="200667" y="1260546"/>
                </a:cubicBezTo>
                <a:cubicBezTo>
                  <a:pt x="199910" y="1251832"/>
                  <a:pt x="199152" y="1242738"/>
                  <a:pt x="198394" y="1231751"/>
                </a:cubicBezTo>
                <a:cubicBezTo>
                  <a:pt x="194605" y="1238950"/>
                  <a:pt x="191195" y="1245012"/>
                  <a:pt x="188164" y="1250695"/>
                </a:cubicBezTo>
                <a:cubicBezTo>
                  <a:pt x="187406" y="1246527"/>
                  <a:pt x="186270" y="1241981"/>
                  <a:pt x="185512" y="1237813"/>
                </a:cubicBezTo>
                <a:cubicBezTo>
                  <a:pt x="185512" y="1237813"/>
                  <a:pt x="185512" y="1238192"/>
                  <a:pt x="185512" y="1238192"/>
                </a:cubicBezTo>
                <a:lnTo>
                  <a:pt x="185312" y="1237813"/>
                </a:lnTo>
                <a:lnTo>
                  <a:pt x="181723" y="1230993"/>
                </a:lnTo>
                <a:cubicBezTo>
                  <a:pt x="173388" y="1224552"/>
                  <a:pt x="165052" y="1218869"/>
                  <a:pt x="153686" y="1211291"/>
                </a:cubicBezTo>
                <a:cubicBezTo>
                  <a:pt x="168083" y="1204850"/>
                  <a:pt x="184754" y="1207881"/>
                  <a:pt x="185512" y="1188179"/>
                </a:cubicBezTo>
                <a:cubicBezTo>
                  <a:pt x="170736" y="1188558"/>
                  <a:pt x="152170" y="1200303"/>
                  <a:pt x="140425" y="1179086"/>
                </a:cubicBezTo>
                <a:cubicBezTo>
                  <a:pt x="152928" y="1173024"/>
                  <a:pt x="164673" y="1169235"/>
                  <a:pt x="176040" y="1181359"/>
                </a:cubicBezTo>
                <a:cubicBezTo>
                  <a:pt x="175282" y="1175297"/>
                  <a:pt x="174903" y="1169614"/>
                  <a:pt x="174524" y="1163931"/>
                </a:cubicBezTo>
                <a:cubicBezTo>
                  <a:pt x="176040" y="1163552"/>
                  <a:pt x="177177" y="1162794"/>
                  <a:pt x="178692" y="1162036"/>
                </a:cubicBezTo>
                <a:cubicBezTo>
                  <a:pt x="183996" y="1168856"/>
                  <a:pt x="189301" y="1176055"/>
                  <a:pt x="196121" y="1185148"/>
                </a:cubicBezTo>
                <a:cubicBezTo>
                  <a:pt x="206351" y="1184390"/>
                  <a:pt x="219990" y="1184012"/>
                  <a:pt x="233630" y="1183254"/>
                </a:cubicBezTo>
                <a:cubicBezTo>
                  <a:pt x="233630" y="1182496"/>
                  <a:pt x="233630" y="1181738"/>
                  <a:pt x="233630" y="1180980"/>
                </a:cubicBezTo>
                <a:cubicBezTo>
                  <a:pt x="230220" y="1180223"/>
                  <a:pt x="227189" y="1179086"/>
                  <a:pt x="220748" y="1176813"/>
                </a:cubicBezTo>
                <a:cubicBezTo>
                  <a:pt x="228705" y="1170751"/>
                  <a:pt x="234767" y="1165825"/>
                  <a:pt x="242345" y="1159763"/>
                </a:cubicBezTo>
                <a:cubicBezTo>
                  <a:pt x="232115" y="1157111"/>
                  <a:pt x="225674" y="1154080"/>
                  <a:pt x="216959" y="1160900"/>
                </a:cubicBezTo>
                <a:cubicBezTo>
                  <a:pt x="211655" y="1165067"/>
                  <a:pt x="201046" y="1161657"/>
                  <a:pt x="192711" y="1161657"/>
                </a:cubicBezTo>
                <a:cubicBezTo>
                  <a:pt x="191953" y="1159763"/>
                  <a:pt x="191574" y="1157869"/>
                  <a:pt x="191195" y="1155974"/>
                </a:cubicBezTo>
                <a:cubicBezTo>
                  <a:pt x="200667" y="1152564"/>
                  <a:pt x="209761" y="1149154"/>
                  <a:pt x="219611" y="1145365"/>
                </a:cubicBezTo>
                <a:cubicBezTo>
                  <a:pt x="219611" y="1144986"/>
                  <a:pt x="219233" y="1142713"/>
                  <a:pt x="218475" y="1137788"/>
                </a:cubicBezTo>
                <a:cubicBezTo>
                  <a:pt x="226431" y="1141576"/>
                  <a:pt x="233251" y="1143471"/>
                  <a:pt x="238935" y="1147260"/>
                </a:cubicBezTo>
                <a:cubicBezTo>
                  <a:pt x="244239" y="1150670"/>
                  <a:pt x="248786" y="1155595"/>
                  <a:pt x="255605" y="1161657"/>
                </a:cubicBezTo>
                <a:cubicBezTo>
                  <a:pt x="255984" y="1138924"/>
                  <a:pt x="237419" y="1124906"/>
                  <a:pt x="221127" y="1130589"/>
                </a:cubicBezTo>
                <a:cubicBezTo>
                  <a:pt x="209003" y="1135136"/>
                  <a:pt x="200288" y="1128316"/>
                  <a:pt x="191195" y="1120359"/>
                </a:cubicBezTo>
                <a:cubicBezTo>
                  <a:pt x="205972" y="1110887"/>
                  <a:pt x="219611" y="1107477"/>
                  <a:pt x="232494" y="1126421"/>
                </a:cubicBezTo>
                <a:cubicBezTo>
                  <a:pt x="233630" y="1119222"/>
                  <a:pt x="234009" y="1115055"/>
                  <a:pt x="234767" y="1110887"/>
                </a:cubicBezTo>
                <a:cubicBezTo>
                  <a:pt x="235903" y="1110129"/>
                  <a:pt x="237419" y="1109750"/>
                  <a:pt x="238556" y="1108992"/>
                </a:cubicBezTo>
                <a:cubicBezTo>
                  <a:pt x="243102" y="1116570"/>
                  <a:pt x="247649" y="1124148"/>
                  <a:pt x="251817" y="1130968"/>
                </a:cubicBezTo>
                <a:cubicBezTo>
                  <a:pt x="254090" y="1127179"/>
                  <a:pt x="258258" y="1120738"/>
                  <a:pt x="264320" y="1111266"/>
                </a:cubicBezTo>
                <a:cubicBezTo>
                  <a:pt x="269245" y="1125663"/>
                  <a:pt x="276444" y="1136272"/>
                  <a:pt x="264320" y="1148018"/>
                </a:cubicBezTo>
                <a:cubicBezTo>
                  <a:pt x="262804" y="1149912"/>
                  <a:pt x="266972" y="1162794"/>
                  <a:pt x="270761" y="1163931"/>
                </a:cubicBezTo>
                <a:cubicBezTo>
                  <a:pt x="283643" y="1168477"/>
                  <a:pt x="298040" y="1172266"/>
                  <a:pt x="311680" y="1171887"/>
                </a:cubicBezTo>
                <a:cubicBezTo>
                  <a:pt x="329867" y="1171129"/>
                  <a:pt x="346538" y="1170751"/>
                  <a:pt x="360935" y="1183633"/>
                </a:cubicBezTo>
                <a:cubicBezTo>
                  <a:pt x="364724" y="1187043"/>
                  <a:pt x="369649" y="1188937"/>
                  <a:pt x="373817" y="1191968"/>
                </a:cubicBezTo>
                <a:cubicBezTo>
                  <a:pt x="392004" y="1205608"/>
                  <a:pt x="410190" y="1208639"/>
                  <a:pt x="432165" y="1196894"/>
                </a:cubicBezTo>
                <a:cubicBezTo>
                  <a:pt x="444668" y="1190452"/>
                  <a:pt x="461339" y="1190831"/>
                  <a:pt x="476495" y="1188937"/>
                </a:cubicBezTo>
                <a:cubicBezTo>
                  <a:pt x="486346" y="1187800"/>
                  <a:pt x="496575" y="1188558"/>
                  <a:pt x="510594" y="1188558"/>
                </a:cubicBezTo>
                <a:cubicBezTo>
                  <a:pt x="483315" y="1162415"/>
                  <a:pt x="457550" y="1143471"/>
                  <a:pt x="420041" y="1143471"/>
                </a:cubicBezTo>
                <a:cubicBezTo>
                  <a:pt x="421178" y="1163931"/>
                  <a:pt x="407538" y="1171508"/>
                  <a:pt x="387457" y="1178328"/>
                </a:cubicBezTo>
                <a:cubicBezTo>
                  <a:pt x="390867" y="1164310"/>
                  <a:pt x="393898" y="1152943"/>
                  <a:pt x="396929" y="1141955"/>
                </a:cubicBezTo>
                <a:cubicBezTo>
                  <a:pt x="396171" y="1141198"/>
                  <a:pt x="395792" y="1140819"/>
                  <a:pt x="395035" y="1140061"/>
                </a:cubicBezTo>
                <a:cubicBezTo>
                  <a:pt x="393140" y="1143092"/>
                  <a:pt x="389351" y="1145744"/>
                  <a:pt x="388973" y="1148775"/>
                </a:cubicBezTo>
                <a:cubicBezTo>
                  <a:pt x="387457" y="1163173"/>
                  <a:pt x="377606" y="1168098"/>
                  <a:pt x="363587" y="1173024"/>
                </a:cubicBezTo>
                <a:cubicBezTo>
                  <a:pt x="365482" y="1162794"/>
                  <a:pt x="366997" y="1155216"/>
                  <a:pt x="368513" y="1146502"/>
                </a:cubicBezTo>
                <a:cubicBezTo>
                  <a:pt x="349190" y="1146123"/>
                  <a:pt x="342749" y="1179465"/>
                  <a:pt x="318500" y="1164310"/>
                </a:cubicBezTo>
                <a:cubicBezTo>
                  <a:pt x="324941" y="1149912"/>
                  <a:pt x="335550" y="1142334"/>
                  <a:pt x="352221" y="1148018"/>
                </a:cubicBezTo>
                <a:cubicBezTo>
                  <a:pt x="346159" y="1135514"/>
                  <a:pt x="340097" y="1123390"/>
                  <a:pt x="333277" y="1109371"/>
                </a:cubicBezTo>
                <a:cubicBezTo>
                  <a:pt x="360177" y="1112781"/>
                  <a:pt x="371165" y="1121875"/>
                  <a:pt x="373438" y="1140819"/>
                </a:cubicBezTo>
                <a:cubicBezTo>
                  <a:pt x="376469" y="1140061"/>
                  <a:pt x="379879" y="1139682"/>
                  <a:pt x="382910" y="1139303"/>
                </a:cubicBezTo>
                <a:cubicBezTo>
                  <a:pt x="382153" y="1132104"/>
                  <a:pt x="381395" y="1126042"/>
                  <a:pt x="380637" y="1119980"/>
                </a:cubicBezTo>
                <a:cubicBezTo>
                  <a:pt x="381774" y="1119222"/>
                  <a:pt x="382910" y="1118465"/>
                  <a:pt x="384047" y="1117707"/>
                </a:cubicBezTo>
                <a:cubicBezTo>
                  <a:pt x="389730" y="1124148"/>
                  <a:pt x="395035" y="1130589"/>
                  <a:pt x="401097" y="1137409"/>
                </a:cubicBezTo>
                <a:cubicBezTo>
                  <a:pt x="415115" y="1137409"/>
                  <a:pt x="430650" y="1137409"/>
                  <a:pt x="448078" y="1137409"/>
                </a:cubicBezTo>
                <a:cubicBezTo>
                  <a:pt x="443911" y="1130210"/>
                  <a:pt x="440880" y="1124527"/>
                  <a:pt x="437091" y="1117707"/>
                </a:cubicBezTo>
                <a:cubicBezTo>
                  <a:pt x="424588" y="1131725"/>
                  <a:pt x="412084" y="1127937"/>
                  <a:pt x="396171" y="1119980"/>
                </a:cubicBezTo>
                <a:cubicBezTo>
                  <a:pt x="404886" y="1114676"/>
                  <a:pt x="411706" y="1110129"/>
                  <a:pt x="418904" y="1105961"/>
                </a:cubicBezTo>
                <a:cubicBezTo>
                  <a:pt x="419283" y="1104825"/>
                  <a:pt x="419283" y="1103688"/>
                  <a:pt x="419662" y="1102552"/>
                </a:cubicBezTo>
                <a:cubicBezTo>
                  <a:pt x="412084" y="1102552"/>
                  <a:pt x="404507" y="1101036"/>
                  <a:pt x="397308" y="1102930"/>
                </a:cubicBezTo>
                <a:cubicBezTo>
                  <a:pt x="382910" y="1106340"/>
                  <a:pt x="373817" y="1099899"/>
                  <a:pt x="363587" y="1090048"/>
                </a:cubicBezTo>
                <a:cubicBezTo>
                  <a:pt x="381395" y="1081334"/>
                  <a:pt x="396550" y="1077924"/>
                  <a:pt x="410190" y="1096489"/>
                </a:cubicBezTo>
                <a:cubicBezTo>
                  <a:pt x="410569" y="1090427"/>
                  <a:pt x="410948" y="1084365"/>
                  <a:pt x="411327" y="1075651"/>
                </a:cubicBezTo>
                <a:cubicBezTo>
                  <a:pt x="421557" y="1082471"/>
                  <a:pt x="432165" y="1085881"/>
                  <a:pt x="429513" y="1100657"/>
                </a:cubicBezTo>
                <a:cubicBezTo>
                  <a:pt x="429134" y="1103688"/>
                  <a:pt x="432165" y="1107477"/>
                  <a:pt x="434439" y="1112781"/>
                </a:cubicBezTo>
                <a:cubicBezTo>
                  <a:pt x="439743" y="1106719"/>
                  <a:pt x="442774" y="1102552"/>
                  <a:pt x="448078" y="1096489"/>
                </a:cubicBezTo>
                <a:cubicBezTo>
                  <a:pt x="449594" y="1104067"/>
                  <a:pt x="452246" y="1109371"/>
                  <a:pt x="451867" y="1114297"/>
                </a:cubicBezTo>
                <a:cubicBezTo>
                  <a:pt x="450731" y="1131725"/>
                  <a:pt x="456414" y="1141955"/>
                  <a:pt x="470811" y="1151049"/>
                </a:cubicBezTo>
                <a:cubicBezTo>
                  <a:pt x="486725" y="1161278"/>
                  <a:pt x="501122" y="1173782"/>
                  <a:pt x="515899" y="1185148"/>
                </a:cubicBezTo>
                <a:cubicBezTo>
                  <a:pt x="518930" y="1187421"/>
                  <a:pt x="521961" y="1191589"/>
                  <a:pt x="525371" y="1192347"/>
                </a:cubicBezTo>
                <a:cubicBezTo>
                  <a:pt x="572352" y="1203335"/>
                  <a:pt x="618576" y="1216974"/>
                  <a:pt x="658738" y="1245391"/>
                </a:cubicBezTo>
                <a:cubicBezTo>
                  <a:pt x="659495" y="1244633"/>
                  <a:pt x="660253" y="1243496"/>
                  <a:pt x="661011" y="1242738"/>
                </a:cubicBezTo>
                <a:cubicBezTo>
                  <a:pt x="655328" y="1237055"/>
                  <a:pt x="649266" y="1231751"/>
                  <a:pt x="641309" y="1224173"/>
                </a:cubicBezTo>
                <a:cubicBezTo>
                  <a:pt x="647750" y="1223415"/>
                  <a:pt x="650781" y="1223036"/>
                  <a:pt x="651918" y="1223036"/>
                </a:cubicBezTo>
                <a:cubicBezTo>
                  <a:pt x="650781" y="1214322"/>
                  <a:pt x="650023" y="1205229"/>
                  <a:pt x="648887" y="1196515"/>
                </a:cubicBezTo>
                <a:cubicBezTo>
                  <a:pt x="650402" y="1195757"/>
                  <a:pt x="652297" y="1194999"/>
                  <a:pt x="654191" y="1194241"/>
                </a:cubicBezTo>
                <a:cubicBezTo>
                  <a:pt x="657601" y="1200303"/>
                  <a:pt x="663284" y="1206366"/>
                  <a:pt x="664421" y="1212807"/>
                </a:cubicBezTo>
                <a:cubicBezTo>
                  <a:pt x="665179" y="1218869"/>
                  <a:pt x="661390" y="1226068"/>
                  <a:pt x="658359" y="1235540"/>
                </a:cubicBezTo>
                <a:cubicBezTo>
                  <a:pt x="665936" y="1232887"/>
                  <a:pt x="670104" y="1231372"/>
                  <a:pt x="675787" y="1229478"/>
                </a:cubicBezTo>
                <a:cubicBezTo>
                  <a:pt x="675030" y="1234024"/>
                  <a:pt x="675030" y="1238950"/>
                  <a:pt x="673135" y="1240465"/>
                </a:cubicBezTo>
                <a:cubicBezTo>
                  <a:pt x="662527" y="1247664"/>
                  <a:pt x="668210" y="1255242"/>
                  <a:pt x="671999" y="1262819"/>
                </a:cubicBezTo>
                <a:cubicBezTo>
                  <a:pt x="681092" y="1281385"/>
                  <a:pt x="696626" y="1293888"/>
                  <a:pt x="710266" y="1304496"/>
                </a:cubicBezTo>
                <a:cubicBezTo>
                  <a:pt x="713297" y="1290478"/>
                  <a:pt x="716707" y="1276838"/>
                  <a:pt x="719359" y="1262819"/>
                </a:cubicBezTo>
                <a:cubicBezTo>
                  <a:pt x="719738" y="1259409"/>
                  <a:pt x="719359" y="1254105"/>
                  <a:pt x="717086" y="1251832"/>
                </a:cubicBezTo>
                <a:cubicBezTo>
                  <a:pt x="703446" y="1237055"/>
                  <a:pt x="688670" y="1223036"/>
                  <a:pt x="676166" y="1207502"/>
                </a:cubicBezTo>
                <a:cubicBezTo>
                  <a:pt x="664800" y="1193105"/>
                  <a:pt x="652297" y="1178328"/>
                  <a:pt x="646613" y="1161657"/>
                </a:cubicBezTo>
                <a:cubicBezTo>
                  <a:pt x="636762" y="1132104"/>
                  <a:pt x="618576" y="1107856"/>
                  <a:pt x="601526" y="1082850"/>
                </a:cubicBezTo>
                <a:cubicBezTo>
                  <a:pt x="597737" y="1077166"/>
                  <a:pt x="588644" y="1073756"/>
                  <a:pt x="581445" y="1071862"/>
                </a:cubicBezTo>
                <a:cubicBezTo>
                  <a:pt x="570458" y="1068831"/>
                  <a:pt x="558712" y="1067694"/>
                  <a:pt x="550756" y="1066558"/>
                </a:cubicBezTo>
                <a:cubicBezTo>
                  <a:pt x="542420" y="1076787"/>
                  <a:pt x="535601" y="1084744"/>
                  <a:pt x="529160" y="1092701"/>
                </a:cubicBezTo>
                <a:cubicBezTo>
                  <a:pt x="527644" y="1091943"/>
                  <a:pt x="526128" y="1090806"/>
                  <a:pt x="524613" y="1090048"/>
                </a:cubicBezTo>
                <a:cubicBezTo>
                  <a:pt x="525750" y="1082850"/>
                  <a:pt x="526507" y="1076030"/>
                  <a:pt x="527265" y="1069210"/>
                </a:cubicBezTo>
                <a:cubicBezTo>
                  <a:pt x="515899" y="1082471"/>
                  <a:pt x="502638" y="1091564"/>
                  <a:pt x="483693" y="1087017"/>
                </a:cubicBezTo>
                <a:cubicBezTo>
                  <a:pt x="487482" y="1064663"/>
                  <a:pt x="498470" y="1058222"/>
                  <a:pt x="520445" y="1063526"/>
                </a:cubicBezTo>
                <a:cubicBezTo>
                  <a:pt x="526886" y="1065042"/>
                  <a:pt x="534464" y="1062390"/>
                  <a:pt x="541663" y="1062011"/>
                </a:cubicBezTo>
                <a:cubicBezTo>
                  <a:pt x="539768" y="1040793"/>
                  <a:pt x="527265" y="1030564"/>
                  <a:pt x="510594" y="1021849"/>
                </a:cubicBezTo>
                <a:cubicBezTo>
                  <a:pt x="484451" y="1008209"/>
                  <a:pt x="457929" y="997980"/>
                  <a:pt x="431029" y="999874"/>
                </a:cubicBezTo>
                <a:cubicBezTo>
                  <a:pt x="423072" y="1009346"/>
                  <a:pt x="416252" y="1017303"/>
                  <a:pt x="409811" y="1024880"/>
                </a:cubicBezTo>
                <a:cubicBezTo>
                  <a:pt x="408296" y="1023744"/>
                  <a:pt x="407159" y="1022986"/>
                  <a:pt x="405643" y="1022228"/>
                </a:cubicBezTo>
                <a:cubicBezTo>
                  <a:pt x="406401" y="1015787"/>
                  <a:pt x="406780" y="1008967"/>
                  <a:pt x="407538" y="1001768"/>
                </a:cubicBezTo>
                <a:cubicBezTo>
                  <a:pt x="398823" y="1001390"/>
                  <a:pt x="390109" y="998737"/>
                  <a:pt x="383668" y="1010483"/>
                </a:cubicBezTo>
                <a:cubicBezTo>
                  <a:pt x="381395" y="1014650"/>
                  <a:pt x="370786" y="1016545"/>
                  <a:pt x="364345" y="1015787"/>
                </a:cubicBezTo>
                <a:cubicBezTo>
                  <a:pt x="356767" y="1015029"/>
                  <a:pt x="349947" y="1010483"/>
                  <a:pt x="341612" y="1007452"/>
                </a:cubicBezTo>
                <a:cubicBezTo>
                  <a:pt x="356010" y="993433"/>
                  <a:pt x="370028" y="989265"/>
                  <a:pt x="388215" y="997222"/>
                </a:cubicBezTo>
                <a:cubicBezTo>
                  <a:pt x="385184" y="990781"/>
                  <a:pt x="383289" y="985855"/>
                  <a:pt x="381016" y="980930"/>
                </a:cubicBezTo>
                <a:cubicBezTo>
                  <a:pt x="381395" y="979793"/>
                  <a:pt x="382153" y="978656"/>
                  <a:pt x="382910" y="977520"/>
                </a:cubicBezTo>
                <a:cubicBezTo>
                  <a:pt x="389730" y="980551"/>
                  <a:pt x="396929" y="983582"/>
                  <a:pt x="403749" y="986992"/>
                </a:cubicBezTo>
                <a:cubicBezTo>
                  <a:pt x="408674" y="989644"/>
                  <a:pt x="413600" y="993054"/>
                  <a:pt x="418525" y="996085"/>
                </a:cubicBezTo>
                <a:cubicBezTo>
                  <a:pt x="419662" y="994570"/>
                  <a:pt x="420420" y="993433"/>
                  <a:pt x="421557" y="991917"/>
                </a:cubicBezTo>
                <a:cubicBezTo>
                  <a:pt x="418525" y="989265"/>
                  <a:pt x="415873" y="986613"/>
                  <a:pt x="412842" y="984340"/>
                </a:cubicBezTo>
                <a:cubicBezTo>
                  <a:pt x="356010" y="942663"/>
                  <a:pt x="316985" y="885451"/>
                  <a:pt x="278717" y="827861"/>
                </a:cubicBezTo>
                <a:cubicBezTo>
                  <a:pt x="275686" y="822935"/>
                  <a:pt x="271140" y="818768"/>
                  <a:pt x="266214" y="816115"/>
                </a:cubicBezTo>
                <a:cubicBezTo>
                  <a:pt x="234767" y="800202"/>
                  <a:pt x="204835" y="782395"/>
                  <a:pt x="179450" y="757388"/>
                </a:cubicBezTo>
                <a:cubicBezTo>
                  <a:pt x="173388" y="751326"/>
                  <a:pt x="161642" y="751705"/>
                  <a:pt x="152549" y="749432"/>
                </a:cubicBezTo>
                <a:cubicBezTo>
                  <a:pt x="143835" y="747159"/>
                  <a:pt x="136636" y="744128"/>
                  <a:pt x="128301" y="753600"/>
                </a:cubicBezTo>
                <a:cubicBezTo>
                  <a:pt x="122996" y="759662"/>
                  <a:pt x="110114" y="758525"/>
                  <a:pt x="100642" y="760420"/>
                </a:cubicBezTo>
                <a:cubicBezTo>
                  <a:pt x="99884" y="759283"/>
                  <a:pt x="99126" y="757767"/>
                  <a:pt x="98369" y="756252"/>
                </a:cubicBezTo>
                <a:cubicBezTo>
                  <a:pt x="103294" y="749811"/>
                  <a:pt x="107841" y="743370"/>
                  <a:pt x="113524" y="735792"/>
                </a:cubicBezTo>
                <a:cubicBezTo>
                  <a:pt x="109735" y="733140"/>
                  <a:pt x="105189" y="729730"/>
                  <a:pt x="100642" y="726320"/>
                </a:cubicBezTo>
                <a:cubicBezTo>
                  <a:pt x="81698" y="739202"/>
                  <a:pt x="71089" y="737308"/>
                  <a:pt x="48356" y="716090"/>
                </a:cubicBezTo>
                <a:cubicBezTo>
                  <a:pt x="59344" y="712680"/>
                  <a:pt x="68816" y="709649"/>
                  <a:pt x="80940" y="705481"/>
                </a:cubicBezTo>
                <a:cubicBezTo>
                  <a:pt x="76772" y="702071"/>
                  <a:pt x="73362" y="696388"/>
                  <a:pt x="69195" y="696009"/>
                </a:cubicBezTo>
                <a:cubicBezTo>
                  <a:pt x="52524" y="694494"/>
                  <a:pt x="47598" y="683506"/>
                  <a:pt x="45704" y="669866"/>
                </a:cubicBezTo>
                <a:cubicBezTo>
                  <a:pt x="44567" y="660773"/>
                  <a:pt x="45325" y="651301"/>
                  <a:pt x="45325" y="642208"/>
                </a:cubicBezTo>
                <a:cubicBezTo>
                  <a:pt x="69195" y="647512"/>
                  <a:pt x="79803" y="665320"/>
                  <a:pt x="79803" y="689947"/>
                </a:cubicBezTo>
                <a:cubicBezTo>
                  <a:pt x="79803" y="699040"/>
                  <a:pt x="89654" y="707755"/>
                  <a:pt x="96095" y="718742"/>
                </a:cubicBezTo>
                <a:cubicBezTo>
                  <a:pt x="99126" y="701693"/>
                  <a:pt x="101400" y="688432"/>
                  <a:pt x="104052" y="674413"/>
                </a:cubicBezTo>
                <a:cubicBezTo>
                  <a:pt x="127922" y="688810"/>
                  <a:pt x="134363" y="710407"/>
                  <a:pt x="121859" y="733140"/>
                </a:cubicBezTo>
                <a:cubicBezTo>
                  <a:pt x="133226" y="735413"/>
                  <a:pt x="144214" y="737308"/>
                  <a:pt x="157096" y="739960"/>
                </a:cubicBezTo>
                <a:cubicBezTo>
                  <a:pt x="148002" y="713817"/>
                  <a:pt x="140046" y="690705"/>
                  <a:pt x="133605" y="671382"/>
                </a:cubicBezTo>
                <a:cubicBezTo>
                  <a:pt x="118450" y="665699"/>
                  <a:pt x="106325" y="661531"/>
                  <a:pt x="94201" y="656984"/>
                </a:cubicBezTo>
                <a:cubicBezTo>
                  <a:pt x="94580" y="654711"/>
                  <a:pt x="94580" y="652817"/>
                  <a:pt x="94959" y="650543"/>
                </a:cubicBezTo>
                <a:cubicBezTo>
                  <a:pt x="105189" y="648270"/>
                  <a:pt x="115418" y="646376"/>
                  <a:pt x="126785" y="644102"/>
                </a:cubicBezTo>
                <a:cubicBezTo>
                  <a:pt x="126027" y="639935"/>
                  <a:pt x="125269" y="634251"/>
                  <a:pt x="124133" y="628568"/>
                </a:cubicBezTo>
                <a:cubicBezTo>
                  <a:pt x="96095" y="635388"/>
                  <a:pt x="71089" y="621369"/>
                  <a:pt x="58965" y="591437"/>
                </a:cubicBezTo>
                <a:cubicBezTo>
                  <a:pt x="80940" y="585375"/>
                  <a:pt x="101400" y="585754"/>
                  <a:pt x="122996" y="602046"/>
                </a:cubicBezTo>
                <a:cubicBezTo>
                  <a:pt x="119207" y="588027"/>
                  <a:pt x="112766" y="577040"/>
                  <a:pt x="113903" y="566431"/>
                </a:cubicBezTo>
                <a:cubicBezTo>
                  <a:pt x="115040" y="555443"/>
                  <a:pt x="123375" y="545593"/>
                  <a:pt x="129058" y="533847"/>
                </a:cubicBezTo>
                <a:cubicBezTo>
                  <a:pt x="146866" y="556580"/>
                  <a:pt x="145350" y="570978"/>
                  <a:pt x="131332" y="591059"/>
                </a:cubicBezTo>
                <a:cubicBezTo>
                  <a:pt x="126027" y="598257"/>
                  <a:pt x="128301" y="610760"/>
                  <a:pt x="126785" y="622127"/>
                </a:cubicBezTo>
                <a:cubicBezTo>
                  <a:pt x="140425" y="613792"/>
                  <a:pt x="151412" y="606972"/>
                  <a:pt x="162779" y="599773"/>
                </a:cubicBezTo>
                <a:cubicBezTo>
                  <a:pt x="170736" y="625158"/>
                  <a:pt x="157853" y="645618"/>
                  <a:pt x="132847" y="649786"/>
                </a:cubicBezTo>
                <a:cubicBezTo>
                  <a:pt x="134742" y="655469"/>
                  <a:pt x="136257" y="661152"/>
                  <a:pt x="137773" y="667214"/>
                </a:cubicBezTo>
                <a:cubicBezTo>
                  <a:pt x="144971" y="660394"/>
                  <a:pt x="151034" y="653574"/>
                  <a:pt x="158232" y="648270"/>
                </a:cubicBezTo>
                <a:cubicBezTo>
                  <a:pt x="165431" y="642966"/>
                  <a:pt x="173767" y="639177"/>
                  <a:pt x="182102" y="634630"/>
                </a:cubicBezTo>
                <a:cubicBezTo>
                  <a:pt x="191574" y="661531"/>
                  <a:pt x="177177" y="688432"/>
                  <a:pt x="151034" y="694873"/>
                </a:cubicBezTo>
                <a:cubicBezTo>
                  <a:pt x="161263" y="736550"/>
                  <a:pt x="221885" y="795656"/>
                  <a:pt x="264320" y="800202"/>
                </a:cubicBezTo>
                <a:cubicBezTo>
                  <a:pt x="260531" y="790351"/>
                  <a:pt x="257121" y="780879"/>
                  <a:pt x="253711" y="771786"/>
                </a:cubicBezTo>
                <a:cubicBezTo>
                  <a:pt x="239692" y="734655"/>
                  <a:pt x="231736" y="697146"/>
                  <a:pt x="237798" y="656984"/>
                </a:cubicBezTo>
                <a:cubicBezTo>
                  <a:pt x="239313" y="648649"/>
                  <a:pt x="234009" y="636903"/>
                  <a:pt x="227947" y="630462"/>
                </a:cubicBezTo>
                <a:cubicBezTo>
                  <a:pt x="212792" y="614928"/>
                  <a:pt x="196121" y="599773"/>
                  <a:pt x="177934" y="587270"/>
                </a:cubicBezTo>
                <a:cubicBezTo>
                  <a:pt x="157475" y="573251"/>
                  <a:pt x="145350" y="555065"/>
                  <a:pt x="142698" y="530816"/>
                </a:cubicBezTo>
                <a:cubicBezTo>
                  <a:pt x="140046" y="505052"/>
                  <a:pt x="124891" y="486487"/>
                  <a:pt x="108599" y="469058"/>
                </a:cubicBezTo>
                <a:cubicBezTo>
                  <a:pt x="103294" y="463375"/>
                  <a:pt x="91928" y="462996"/>
                  <a:pt x="83592" y="460344"/>
                </a:cubicBezTo>
                <a:cubicBezTo>
                  <a:pt x="73741" y="484592"/>
                  <a:pt x="60101" y="490654"/>
                  <a:pt x="29412" y="484592"/>
                </a:cubicBezTo>
                <a:cubicBezTo>
                  <a:pt x="38126" y="473605"/>
                  <a:pt x="46083" y="463754"/>
                  <a:pt x="54418" y="453524"/>
                </a:cubicBezTo>
                <a:cubicBezTo>
                  <a:pt x="47219" y="455039"/>
                  <a:pt x="39263" y="458449"/>
                  <a:pt x="32064" y="457313"/>
                </a:cubicBezTo>
                <a:cubicBezTo>
                  <a:pt x="24486" y="456176"/>
                  <a:pt x="17666" y="450114"/>
                  <a:pt x="6679" y="444431"/>
                </a:cubicBezTo>
                <a:cubicBezTo>
                  <a:pt x="16530" y="440263"/>
                  <a:pt x="22971" y="437611"/>
                  <a:pt x="33201" y="433443"/>
                </a:cubicBezTo>
                <a:cubicBezTo>
                  <a:pt x="2890" y="422834"/>
                  <a:pt x="-5067" y="402753"/>
                  <a:pt x="2890" y="375474"/>
                </a:cubicBezTo>
                <a:cubicBezTo>
                  <a:pt x="25244" y="383430"/>
                  <a:pt x="34716" y="398207"/>
                  <a:pt x="31306" y="420940"/>
                </a:cubicBezTo>
                <a:cubicBezTo>
                  <a:pt x="31306" y="422834"/>
                  <a:pt x="31306" y="424729"/>
                  <a:pt x="31685" y="426244"/>
                </a:cubicBezTo>
                <a:cubicBezTo>
                  <a:pt x="36990" y="441399"/>
                  <a:pt x="74499" y="457313"/>
                  <a:pt x="91928" y="451250"/>
                </a:cubicBezTo>
                <a:cubicBezTo>
                  <a:pt x="85108" y="441778"/>
                  <a:pt x="83971" y="429654"/>
                  <a:pt x="66921" y="429654"/>
                </a:cubicBezTo>
                <a:cubicBezTo>
                  <a:pt x="54039" y="429654"/>
                  <a:pt x="49872" y="415256"/>
                  <a:pt x="45704" y="402374"/>
                </a:cubicBezTo>
                <a:cubicBezTo>
                  <a:pt x="52145" y="402753"/>
                  <a:pt x="57449" y="403132"/>
                  <a:pt x="63133" y="403511"/>
                </a:cubicBezTo>
                <a:cubicBezTo>
                  <a:pt x="48735" y="387219"/>
                  <a:pt x="47598" y="375853"/>
                  <a:pt x="59344" y="355393"/>
                </a:cubicBezTo>
                <a:cubicBezTo>
                  <a:pt x="76015" y="368275"/>
                  <a:pt x="79803" y="381536"/>
                  <a:pt x="72983" y="398965"/>
                </a:cubicBezTo>
                <a:cubicBezTo>
                  <a:pt x="71468" y="402753"/>
                  <a:pt x="74499" y="408815"/>
                  <a:pt x="76393" y="413362"/>
                </a:cubicBezTo>
                <a:cubicBezTo>
                  <a:pt x="78288" y="418666"/>
                  <a:pt x="81698" y="423213"/>
                  <a:pt x="84729" y="428517"/>
                </a:cubicBezTo>
                <a:cubicBezTo>
                  <a:pt x="90412" y="415635"/>
                  <a:pt x="95338" y="403511"/>
                  <a:pt x="101779" y="388735"/>
                </a:cubicBezTo>
                <a:cubicBezTo>
                  <a:pt x="107462" y="397828"/>
                  <a:pt x="111251" y="403511"/>
                  <a:pt x="115040" y="409573"/>
                </a:cubicBezTo>
                <a:cubicBezTo>
                  <a:pt x="115797" y="409194"/>
                  <a:pt x="116934" y="409194"/>
                  <a:pt x="117692" y="408815"/>
                </a:cubicBezTo>
                <a:cubicBezTo>
                  <a:pt x="111251" y="386461"/>
                  <a:pt x="104431" y="364107"/>
                  <a:pt x="97990" y="341753"/>
                </a:cubicBezTo>
                <a:cubicBezTo>
                  <a:pt x="80182" y="347436"/>
                  <a:pt x="73741" y="345921"/>
                  <a:pt x="54418" y="328492"/>
                </a:cubicBezTo>
                <a:cubicBezTo>
                  <a:pt x="67679" y="325840"/>
                  <a:pt x="78667" y="323946"/>
                  <a:pt x="91928" y="321293"/>
                </a:cubicBezTo>
                <a:cubicBezTo>
                  <a:pt x="58207" y="315610"/>
                  <a:pt x="61238" y="292119"/>
                  <a:pt x="61617" y="269386"/>
                </a:cubicBezTo>
                <a:cubicBezTo>
                  <a:pt x="84729" y="273933"/>
                  <a:pt x="95717" y="290604"/>
                  <a:pt x="94201" y="313716"/>
                </a:cubicBezTo>
                <a:cubicBezTo>
                  <a:pt x="93822" y="320536"/>
                  <a:pt x="97611" y="327355"/>
                  <a:pt x="99505" y="333418"/>
                </a:cubicBezTo>
                <a:cubicBezTo>
                  <a:pt x="124133" y="320157"/>
                  <a:pt x="118071" y="298939"/>
                  <a:pt x="113524" y="278479"/>
                </a:cubicBezTo>
                <a:cubicBezTo>
                  <a:pt x="137015" y="283026"/>
                  <a:pt x="149897" y="292119"/>
                  <a:pt x="165431" y="314095"/>
                </a:cubicBezTo>
                <a:cubicBezTo>
                  <a:pt x="167704" y="306138"/>
                  <a:pt x="169220" y="299318"/>
                  <a:pt x="171114" y="291740"/>
                </a:cubicBezTo>
                <a:cubicBezTo>
                  <a:pt x="152170" y="291362"/>
                  <a:pt x="146866" y="277722"/>
                  <a:pt x="143077" y="260293"/>
                </a:cubicBezTo>
                <a:cubicBezTo>
                  <a:pt x="153307" y="263703"/>
                  <a:pt x="163158" y="267113"/>
                  <a:pt x="173009" y="270523"/>
                </a:cubicBezTo>
                <a:cubicBezTo>
                  <a:pt x="168841" y="262188"/>
                  <a:pt x="161642" y="252715"/>
                  <a:pt x="160885" y="242486"/>
                </a:cubicBezTo>
                <a:cubicBezTo>
                  <a:pt x="160127" y="231877"/>
                  <a:pt x="165810" y="220889"/>
                  <a:pt x="168462" y="209902"/>
                </a:cubicBezTo>
                <a:cubicBezTo>
                  <a:pt x="170357" y="209902"/>
                  <a:pt x="172251" y="209523"/>
                  <a:pt x="174145" y="209144"/>
                </a:cubicBezTo>
                <a:cubicBezTo>
                  <a:pt x="179450" y="220510"/>
                  <a:pt x="185512" y="231498"/>
                  <a:pt x="189301" y="243243"/>
                </a:cubicBezTo>
                <a:cubicBezTo>
                  <a:pt x="190816" y="247790"/>
                  <a:pt x="189301" y="254610"/>
                  <a:pt x="186649" y="258778"/>
                </a:cubicBezTo>
                <a:cubicBezTo>
                  <a:pt x="177934" y="273175"/>
                  <a:pt x="173009" y="290983"/>
                  <a:pt x="173767" y="311063"/>
                </a:cubicBezTo>
                <a:cubicBezTo>
                  <a:pt x="183996" y="305759"/>
                  <a:pt x="193469" y="302728"/>
                  <a:pt x="192332" y="286815"/>
                </a:cubicBezTo>
                <a:cubicBezTo>
                  <a:pt x="191953" y="279616"/>
                  <a:pt x="202941" y="270902"/>
                  <a:pt x="210139" y="264461"/>
                </a:cubicBezTo>
                <a:cubicBezTo>
                  <a:pt x="214686" y="260293"/>
                  <a:pt x="222264" y="258399"/>
                  <a:pt x="228326" y="255746"/>
                </a:cubicBezTo>
                <a:cubicBezTo>
                  <a:pt x="229841" y="256504"/>
                  <a:pt x="230978" y="257262"/>
                  <a:pt x="232494" y="258020"/>
                </a:cubicBezTo>
                <a:cubicBezTo>
                  <a:pt x="227947" y="270144"/>
                  <a:pt x="224537" y="282647"/>
                  <a:pt x="218854" y="294014"/>
                </a:cubicBezTo>
                <a:cubicBezTo>
                  <a:pt x="216580" y="298181"/>
                  <a:pt x="209761" y="303107"/>
                  <a:pt x="205593" y="302728"/>
                </a:cubicBezTo>
                <a:cubicBezTo>
                  <a:pt x="185512" y="301591"/>
                  <a:pt x="179071" y="319399"/>
                  <a:pt x="166947" y="329250"/>
                </a:cubicBezTo>
                <a:cubicBezTo>
                  <a:pt x="182102" y="324703"/>
                  <a:pt x="196878" y="320157"/>
                  <a:pt x="215065" y="314473"/>
                </a:cubicBezTo>
                <a:cubicBezTo>
                  <a:pt x="210139" y="337964"/>
                  <a:pt x="203698" y="355772"/>
                  <a:pt x="185512" y="367138"/>
                </a:cubicBezTo>
                <a:cubicBezTo>
                  <a:pt x="175282" y="373200"/>
                  <a:pt x="167704" y="372064"/>
                  <a:pt x="154065" y="363728"/>
                </a:cubicBezTo>
                <a:cubicBezTo>
                  <a:pt x="152549" y="367138"/>
                  <a:pt x="151412" y="370169"/>
                  <a:pt x="150276" y="373200"/>
                </a:cubicBezTo>
                <a:cubicBezTo>
                  <a:pt x="162779" y="374337"/>
                  <a:pt x="174145" y="375474"/>
                  <a:pt x="186649" y="376610"/>
                </a:cubicBezTo>
                <a:cubicBezTo>
                  <a:pt x="174145" y="397449"/>
                  <a:pt x="160506" y="403511"/>
                  <a:pt x="141561" y="397070"/>
                </a:cubicBezTo>
                <a:cubicBezTo>
                  <a:pt x="133605" y="412225"/>
                  <a:pt x="127164" y="427002"/>
                  <a:pt x="133226" y="445946"/>
                </a:cubicBezTo>
                <a:cubicBezTo>
                  <a:pt x="140425" y="467921"/>
                  <a:pt x="144593" y="491412"/>
                  <a:pt x="150276" y="514145"/>
                </a:cubicBezTo>
                <a:cubicBezTo>
                  <a:pt x="156338" y="539909"/>
                  <a:pt x="168083" y="562263"/>
                  <a:pt x="190059" y="578555"/>
                </a:cubicBezTo>
                <a:cubicBezTo>
                  <a:pt x="208245" y="591816"/>
                  <a:pt x="224916" y="606972"/>
                  <a:pt x="243860" y="622506"/>
                </a:cubicBezTo>
                <a:cubicBezTo>
                  <a:pt x="248407" y="603562"/>
                  <a:pt x="264320" y="586512"/>
                  <a:pt x="243481" y="572114"/>
                </a:cubicBezTo>
                <a:cubicBezTo>
                  <a:pt x="230978" y="567947"/>
                  <a:pt x="218475" y="563400"/>
                  <a:pt x="205972" y="559232"/>
                </a:cubicBezTo>
                <a:cubicBezTo>
                  <a:pt x="206351" y="556959"/>
                  <a:pt x="206351" y="555065"/>
                  <a:pt x="206729" y="553170"/>
                </a:cubicBezTo>
                <a:cubicBezTo>
                  <a:pt x="215065" y="550897"/>
                  <a:pt x="223400" y="548245"/>
                  <a:pt x="233251" y="545593"/>
                </a:cubicBezTo>
                <a:cubicBezTo>
                  <a:pt x="230978" y="539909"/>
                  <a:pt x="228705" y="533847"/>
                  <a:pt x="226053" y="527785"/>
                </a:cubicBezTo>
                <a:cubicBezTo>
                  <a:pt x="199531" y="539909"/>
                  <a:pt x="177934" y="529301"/>
                  <a:pt x="156717" y="492170"/>
                </a:cubicBezTo>
                <a:cubicBezTo>
                  <a:pt x="172630" y="491033"/>
                  <a:pt x="186649" y="490275"/>
                  <a:pt x="200288" y="489518"/>
                </a:cubicBezTo>
                <a:cubicBezTo>
                  <a:pt x="192332" y="483077"/>
                  <a:pt x="180586" y="477772"/>
                  <a:pt x="175282" y="468300"/>
                </a:cubicBezTo>
                <a:cubicBezTo>
                  <a:pt x="169978" y="458828"/>
                  <a:pt x="170736" y="445567"/>
                  <a:pt x="168841" y="433822"/>
                </a:cubicBezTo>
                <a:cubicBezTo>
                  <a:pt x="169978" y="433064"/>
                  <a:pt x="171493" y="431927"/>
                  <a:pt x="172630" y="431170"/>
                </a:cubicBezTo>
                <a:cubicBezTo>
                  <a:pt x="181344" y="437232"/>
                  <a:pt x="190059" y="442915"/>
                  <a:pt x="199152" y="449356"/>
                </a:cubicBezTo>
                <a:cubicBezTo>
                  <a:pt x="205593" y="439505"/>
                  <a:pt x="212413" y="428896"/>
                  <a:pt x="219990" y="417530"/>
                </a:cubicBezTo>
                <a:cubicBezTo>
                  <a:pt x="242345" y="446704"/>
                  <a:pt x="241208" y="476636"/>
                  <a:pt x="218096" y="492928"/>
                </a:cubicBezTo>
                <a:cubicBezTo>
                  <a:pt x="222264" y="498990"/>
                  <a:pt x="226431" y="505431"/>
                  <a:pt x="230599" y="511114"/>
                </a:cubicBezTo>
                <a:cubicBezTo>
                  <a:pt x="240450" y="502400"/>
                  <a:pt x="249922" y="493307"/>
                  <a:pt x="260152" y="484213"/>
                </a:cubicBezTo>
                <a:cubicBezTo>
                  <a:pt x="272276" y="512251"/>
                  <a:pt x="265456" y="534984"/>
                  <a:pt x="241587" y="546350"/>
                </a:cubicBezTo>
                <a:cubicBezTo>
                  <a:pt x="246891" y="554307"/>
                  <a:pt x="252195" y="562263"/>
                  <a:pt x="257879" y="570220"/>
                </a:cubicBezTo>
                <a:cubicBezTo>
                  <a:pt x="268109" y="557338"/>
                  <a:pt x="278717" y="493307"/>
                  <a:pt x="276444" y="461101"/>
                </a:cubicBezTo>
                <a:cubicBezTo>
                  <a:pt x="245754" y="453903"/>
                  <a:pt x="235525" y="424729"/>
                  <a:pt x="251059" y="387598"/>
                </a:cubicBezTo>
                <a:cubicBezTo>
                  <a:pt x="256363" y="391387"/>
                  <a:pt x="261289" y="395176"/>
                  <a:pt x="267730" y="399722"/>
                </a:cubicBezTo>
                <a:cubicBezTo>
                  <a:pt x="265078" y="381915"/>
                  <a:pt x="271519" y="368275"/>
                  <a:pt x="283643" y="358045"/>
                </a:cubicBezTo>
                <a:cubicBezTo>
                  <a:pt x="295388" y="348194"/>
                  <a:pt x="308270" y="340238"/>
                  <a:pt x="320773" y="331144"/>
                </a:cubicBezTo>
                <a:cubicBezTo>
                  <a:pt x="322289" y="332281"/>
                  <a:pt x="324183" y="333039"/>
                  <a:pt x="325699" y="334175"/>
                </a:cubicBezTo>
                <a:cubicBezTo>
                  <a:pt x="323805" y="351604"/>
                  <a:pt x="323805" y="369412"/>
                  <a:pt x="320395" y="386840"/>
                </a:cubicBezTo>
                <a:cubicBezTo>
                  <a:pt x="316227" y="407300"/>
                  <a:pt x="306755" y="412983"/>
                  <a:pt x="283643" y="411468"/>
                </a:cubicBezTo>
                <a:cubicBezTo>
                  <a:pt x="284401" y="417151"/>
                  <a:pt x="285537" y="422834"/>
                  <a:pt x="285916" y="426623"/>
                </a:cubicBezTo>
                <a:cubicBezTo>
                  <a:pt x="304860" y="419803"/>
                  <a:pt x="323047" y="413741"/>
                  <a:pt x="344264" y="406163"/>
                </a:cubicBezTo>
                <a:cubicBezTo>
                  <a:pt x="341233" y="431170"/>
                  <a:pt x="332519" y="447841"/>
                  <a:pt x="318121" y="459586"/>
                </a:cubicBezTo>
                <a:cubicBezTo>
                  <a:pt x="320395" y="462996"/>
                  <a:pt x="323426" y="466027"/>
                  <a:pt x="323426" y="468679"/>
                </a:cubicBezTo>
                <a:cubicBezTo>
                  <a:pt x="322289" y="487244"/>
                  <a:pt x="306755" y="502779"/>
                  <a:pt x="288189" y="504294"/>
                </a:cubicBezTo>
                <a:cubicBezTo>
                  <a:pt x="285158" y="504673"/>
                  <a:pt x="282885" y="508083"/>
                  <a:pt x="281370" y="511493"/>
                </a:cubicBezTo>
                <a:cubicBezTo>
                  <a:pt x="304481" y="500884"/>
                  <a:pt x="326836" y="505431"/>
                  <a:pt x="349190" y="512251"/>
                </a:cubicBezTo>
                <a:cubicBezTo>
                  <a:pt x="335171" y="543698"/>
                  <a:pt x="304860" y="556580"/>
                  <a:pt x="277581" y="542561"/>
                </a:cubicBezTo>
                <a:cubicBezTo>
                  <a:pt x="257879" y="584239"/>
                  <a:pt x="249164" y="646376"/>
                  <a:pt x="257879" y="710786"/>
                </a:cubicBezTo>
                <a:cubicBezTo>
                  <a:pt x="281748" y="680096"/>
                  <a:pt x="305618" y="649407"/>
                  <a:pt x="329109" y="618717"/>
                </a:cubicBezTo>
                <a:cubicBezTo>
                  <a:pt x="310544" y="598257"/>
                  <a:pt x="310922" y="580829"/>
                  <a:pt x="330246" y="554307"/>
                </a:cubicBezTo>
                <a:cubicBezTo>
                  <a:pt x="336687" y="565294"/>
                  <a:pt x="342370" y="575524"/>
                  <a:pt x="348811" y="586891"/>
                </a:cubicBezTo>
                <a:cubicBezTo>
                  <a:pt x="352221" y="583481"/>
                  <a:pt x="356010" y="579313"/>
                  <a:pt x="359420" y="575524"/>
                </a:cubicBezTo>
                <a:cubicBezTo>
                  <a:pt x="346538" y="555065"/>
                  <a:pt x="353357" y="536120"/>
                  <a:pt x="379122" y="517934"/>
                </a:cubicBezTo>
                <a:cubicBezTo>
                  <a:pt x="381016" y="524375"/>
                  <a:pt x="383289" y="530437"/>
                  <a:pt x="384426" y="536499"/>
                </a:cubicBezTo>
                <a:cubicBezTo>
                  <a:pt x="385563" y="542561"/>
                  <a:pt x="385563" y="549002"/>
                  <a:pt x="386320" y="556580"/>
                </a:cubicBezTo>
                <a:cubicBezTo>
                  <a:pt x="396171" y="552412"/>
                  <a:pt x="404886" y="548624"/>
                  <a:pt x="410190" y="546350"/>
                </a:cubicBezTo>
                <a:cubicBezTo>
                  <a:pt x="408674" y="534226"/>
                  <a:pt x="405265" y="522859"/>
                  <a:pt x="407159" y="513008"/>
                </a:cubicBezTo>
                <a:cubicBezTo>
                  <a:pt x="409811" y="499369"/>
                  <a:pt x="429134" y="483456"/>
                  <a:pt x="448078" y="475878"/>
                </a:cubicBezTo>
                <a:cubicBezTo>
                  <a:pt x="448078" y="492928"/>
                  <a:pt x="448078" y="508841"/>
                  <a:pt x="448078" y="522102"/>
                </a:cubicBezTo>
                <a:cubicBezTo>
                  <a:pt x="462097" y="519449"/>
                  <a:pt x="477252" y="516797"/>
                  <a:pt x="492408" y="514145"/>
                </a:cubicBezTo>
                <a:cubicBezTo>
                  <a:pt x="493544" y="516040"/>
                  <a:pt x="494681" y="517934"/>
                  <a:pt x="495818" y="519828"/>
                </a:cubicBezTo>
                <a:cubicBezTo>
                  <a:pt x="487861" y="528922"/>
                  <a:pt x="481041" y="538773"/>
                  <a:pt x="471948" y="546350"/>
                </a:cubicBezTo>
                <a:cubicBezTo>
                  <a:pt x="467401" y="550139"/>
                  <a:pt x="459066" y="549381"/>
                  <a:pt x="452625" y="549381"/>
                </a:cubicBezTo>
                <a:cubicBezTo>
                  <a:pt x="444290" y="549381"/>
                  <a:pt x="435954" y="547866"/>
                  <a:pt x="427619" y="546729"/>
                </a:cubicBezTo>
                <a:cubicBezTo>
                  <a:pt x="427240" y="548245"/>
                  <a:pt x="426861" y="549760"/>
                  <a:pt x="426482" y="551276"/>
                </a:cubicBezTo>
                <a:cubicBezTo>
                  <a:pt x="437470" y="558096"/>
                  <a:pt x="448078" y="564916"/>
                  <a:pt x="459445" y="571735"/>
                </a:cubicBezTo>
                <a:cubicBezTo>
                  <a:pt x="436333" y="595984"/>
                  <a:pt x="402233" y="595226"/>
                  <a:pt x="384805" y="570599"/>
                </a:cubicBezTo>
                <a:cubicBezTo>
                  <a:pt x="381016" y="573251"/>
                  <a:pt x="377227" y="575903"/>
                  <a:pt x="373438" y="578555"/>
                </a:cubicBezTo>
                <a:cubicBezTo>
                  <a:pt x="384805" y="584617"/>
                  <a:pt x="395792" y="590301"/>
                  <a:pt x="407538" y="596363"/>
                </a:cubicBezTo>
                <a:cubicBezTo>
                  <a:pt x="388215" y="612655"/>
                  <a:pt x="371544" y="613792"/>
                  <a:pt x="352979" y="600152"/>
                </a:cubicBezTo>
                <a:cubicBezTo>
                  <a:pt x="349569" y="605456"/>
                  <a:pt x="346159" y="610760"/>
                  <a:pt x="342749" y="616065"/>
                </a:cubicBezTo>
                <a:cubicBezTo>
                  <a:pt x="339718" y="620990"/>
                  <a:pt x="337065" y="626295"/>
                  <a:pt x="335550" y="634630"/>
                </a:cubicBezTo>
                <a:cubicBezTo>
                  <a:pt x="347674" y="628568"/>
                  <a:pt x="360177" y="622885"/>
                  <a:pt x="372681" y="616823"/>
                </a:cubicBezTo>
                <a:cubicBezTo>
                  <a:pt x="373817" y="618338"/>
                  <a:pt x="374954" y="619475"/>
                  <a:pt x="376090" y="620990"/>
                </a:cubicBezTo>
                <a:cubicBezTo>
                  <a:pt x="373438" y="627431"/>
                  <a:pt x="370786" y="633872"/>
                  <a:pt x="368134" y="640692"/>
                </a:cubicBezTo>
                <a:cubicBezTo>
                  <a:pt x="386699" y="650164"/>
                  <a:pt x="387078" y="619854"/>
                  <a:pt x="404507" y="625158"/>
                </a:cubicBezTo>
                <a:cubicBezTo>
                  <a:pt x="403749" y="629705"/>
                  <a:pt x="402991" y="635009"/>
                  <a:pt x="402233" y="642208"/>
                </a:cubicBezTo>
                <a:cubicBezTo>
                  <a:pt x="406780" y="641071"/>
                  <a:pt x="410948" y="640313"/>
                  <a:pt x="414737" y="639556"/>
                </a:cubicBezTo>
                <a:cubicBezTo>
                  <a:pt x="414358" y="611897"/>
                  <a:pt x="436333" y="598636"/>
                  <a:pt x="476874" y="602046"/>
                </a:cubicBezTo>
                <a:cubicBezTo>
                  <a:pt x="471948" y="621369"/>
                  <a:pt x="464370" y="638798"/>
                  <a:pt x="446942" y="649407"/>
                </a:cubicBezTo>
                <a:cubicBezTo>
                  <a:pt x="442016" y="652438"/>
                  <a:pt x="432165" y="654711"/>
                  <a:pt x="429134" y="652059"/>
                </a:cubicBezTo>
                <a:cubicBezTo>
                  <a:pt x="413221" y="637661"/>
                  <a:pt x="399202" y="654332"/>
                  <a:pt x="384047" y="650922"/>
                </a:cubicBezTo>
                <a:cubicBezTo>
                  <a:pt x="386320" y="662668"/>
                  <a:pt x="388215" y="671761"/>
                  <a:pt x="390109" y="681612"/>
                </a:cubicBezTo>
                <a:cubicBezTo>
                  <a:pt x="368134" y="680096"/>
                  <a:pt x="360935" y="663046"/>
                  <a:pt x="351842" y="647891"/>
                </a:cubicBezTo>
                <a:cubicBezTo>
                  <a:pt x="351084" y="649028"/>
                  <a:pt x="349947" y="649786"/>
                  <a:pt x="348811" y="650922"/>
                </a:cubicBezTo>
                <a:cubicBezTo>
                  <a:pt x="348432" y="658121"/>
                  <a:pt x="348053" y="664941"/>
                  <a:pt x="347674" y="672140"/>
                </a:cubicBezTo>
                <a:cubicBezTo>
                  <a:pt x="346159" y="672897"/>
                  <a:pt x="344643" y="673655"/>
                  <a:pt x="343128" y="674413"/>
                </a:cubicBezTo>
                <a:cubicBezTo>
                  <a:pt x="337444" y="665699"/>
                  <a:pt x="331761" y="656984"/>
                  <a:pt x="326078" y="648270"/>
                </a:cubicBezTo>
                <a:cubicBezTo>
                  <a:pt x="324941" y="646754"/>
                  <a:pt x="324183" y="644860"/>
                  <a:pt x="323047" y="642966"/>
                </a:cubicBezTo>
                <a:cubicBezTo>
                  <a:pt x="321531" y="646754"/>
                  <a:pt x="320395" y="650922"/>
                  <a:pt x="318121" y="654332"/>
                </a:cubicBezTo>
                <a:cubicBezTo>
                  <a:pt x="300314" y="678202"/>
                  <a:pt x="281748" y="702071"/>
                  <a:pt x="264320" y="726320"/>
                </a:cubicBezTo>
                <a:cubicBezTo>
                  <a:pt x="261289" y="730109"/>
                  <a:pt x="260531" y="737308"/>
                  <a:pt x="261668" y="742233"/>
                </a:cubicBezTo>
                <a:cubicBezTo>
                  <a:pt x="276444" y="806643"/>
                  <a:pt x="309028" y="861581"/>
                  <a:pt x="353357" y="911973"/>
                </a:cubicBezTo>
                <a:cubicBezTo>
                  <a:pt x="357525" y="899849"/>
                  <a:pt x="361314" y="888103"/>
                  <a:pt x="365482" y="876358"/>
                </a:cubicBezTo>
                <a:cubicBezTo>
                  <a:pt x="343128" y="869538"/>
                  <a:pt x="334034" y="854762"/>
                  <a:pt x="334034" y="824451"/>
                </a:cubicBezTo>
                <a:cubicBezTo>
                  <a:pt x="351463" y="826724"/>
                  <a:pt x="363966" y="836196"/>
                  <a:pt x="377227" y="853246"/>
                </a:cubicBezTo>
                <a:cubicBezTo>
                  <a:pt x="377227" y="836196"/>
                  <a:pt x="377227" y="822556"/>
                  <a:pt x="377227" y="814221"/>
                </a:cubicBezTo>
                <a:cubicBezTo>
                  <a:pt x="366240" y="805128"/>
                  <a:pt x="358662" y="798687"/>
                  <a:pt x="350705" y="792246"/>
                </a:cubicBezTo>
                <a:cubicBezTo>
                  <a:pt x="351463" y="790730"/>
                  <a:pt x="352221" y="788836"/>
                  <a:pt x="352979" y="787320"/>
                </a:cubicBezTo>
                <a:cubicBezTo>
                  <a:pt x="359798" y="788078"/>
                  <a:pt x="366618" y="788836"/>
                  <a:pt x="375333" y="789972"/>
                </a:cubicBezTo>
                <a:cubicBezTo>
                  <a:pt x="374196" y="785805"/>
                  <a:pt x="374196" y="780879"/>
                  <a:pt x="371544" y="777848"/>
                </a:cubicBezTo>
                <a:cubicBezTo>
                  <a:pt x="366240" y="771407"/>
                  <a:pt x="356389" y="767618"/>
                  <a:pt x="354115" y="760798"/>
                </a:cubicBezTo>
                <a:cubicBezTo>
                  <a:pt x="350705" y="750190"/>
                  <a:pt x="351842" y="738065"/>
                  <a:pt x="351084" y="726320"/>
                </a:cubicBezTo>
                <a:cubicBezTo>
                  <a:pt x="352600" y="725562"/>
                  <a:pt x="354494" y="724804"/>
                  <a:pt x="356010" y="724047"/>
                </a:cubicBezTo>
                <a:cubicBezTo>
                  <a:pt x="363966" y="732003"/>
                  <a:pt x="373059" y="739202"/>
                  <a:pt x="379500" y="748295"/>
                </a:cubicBezTo>
                <a:cubicBezTo>
                  <a:pt x="383289" y="753600"/>
                  <a:pt x="383289" y="761935"/>
                  <a:pt x="383289" y="769134"/>
                </a:cubicBezTo>
                <a:cubicBezTo>
                  <a:pt x="383289" y="779364"/>
                  <a:pt x="381395" y="789972"/>
                  <a:pt x="379879" y="803233"/>
                </a:cubicBezTo>
                <a:cubicBezTo>
                  <a:pt x="389351" y="799066"/>
                  <a:pt x="394656" y="796413"/>
                  <a:pt x="401097" y="793382"/>
                </a:cubicBezTo>
                <a:cubicBezTo>
                  <a:pt x="406401" y="809674"/>
                  <a:pt x="393140" y="818010"/>
                  <a:pt x="384047" y="827861"/>
                </a:cubicBezTo>
                <a:cubicBezTo>
                  <a:pt x="385563" y="828619"/>
                  <a:pt x="387078" y="829755"/>
                  <a:pt x="388594" y="830513"/>
                </a:cubicBezTo>
                <a:cubicBezTo>
                  <a:pt x="398823" y="822178"/>
                  <a:pt x="409432" y="814221"/>
                  <a:pt x="419662" y="805886"/>
                </a:cubicBezTo>
                <a:cubicBezTo>
                  <a:pt x="421178" y="804749"/>
                  <a:pt x="422314" y="802854"/>
                  <a:pt x="422314" y="801339"/>
                </a:cubicBezTo>
                <a:cubicBezTo>
                  <a:pt x="422314" y="783153"/>
                  <a:pt x="436712" y="782016"/>
                  <a:pt x="449215" y="776712"/>
                </a:cubicBezTo>
                <a:cubicBezTo>
                  <a:pt x="450352" y="796792"/>
                  <a:pt x="445426" y="802854"/>
                  <a:pt x="427998" y="808159"/>
                </a:cubicBezTo>
                <a:cubicBezTo>
                  <a:pt x="422314" y="810053"/>
                  <a:pt x="417768" y="815358"/>
                  <a:pt x="412463" y="819147"/>
                </a:cubicBezTo>
                <a:cubicBezTo>
                  <a:pt x="429892" y="827482"/>
                  <a:pt x="446184" y="835060"/>
                  <a:pt x="463234" y="843016"/>
                </a:cubicBezTo>
                <a:cubicBezTo>
                  <a:pt x="436712" y="870296"/>
                  <a:pt x="404128" y="873706"/>
                  <a:pt x="387078" y="851730"/>
                </a:cubicBezTo>
                <a:cubicBezTo>
                  <a:pt x="382910" y="860066"/>
                  <a:pt x="379122" y="867644"/>
                  <a:pt x="374954" y="875600"/>
                </a:cubicBezTo>
                <a:cubicBezTo>
                  <a:pt x="382910" y="877873"/>
                  <a:pt x="390488" y="879389"/>
                  <a:pt x="397687" y="882041"/>
                </a:cubicBezTo>
                <a:cubicBezTo>
                  <a:pt x="404886" y="885072"/>
                  <a:pt x="411327" y="889240"/>
                  <a:pt x="418525" y="893029"/>
                </a:cubicBezTo>
                <a:cubicBezTo>
                  <a:pt x="402991" y="910457"/>
                  <a:pt x="385184" y="914625"/>
                  <a:pt x="361314" y="904016"/>
                </a:cubicBezTo>
                <a:cubicBezTo>
                  <a:pt x="363966" y="914625"/>
                  <a:pt x="363587" y="925613"/>
                  <a:pt x="368892" y="930917"/>
                </a:cubicBezTo>
                <a:cubicBezTo>
                  <a:pt x="388215" y="950998"/>
                  <a:pt x="409432" y="969184"/>
                  <a:pt x="430650" y="987371"/>
                </a:cubicBezTo>
                <a:cubicBezTo>
                  <a:pt x="434060" y="990402"/>
                  <a:pt x="439743" y="990402"/>
                  <a:pt x="446942" y="992296"/>
                </a:cubicBezTo>
                <a:cubicBezTo>
                  <a:pt x="443153" y="985855"/>
                  <a:pt x="440501" y="981688"/>
                  <a:pt x="437091" y="976004"/>
                </a:cubicBezTo>
                <a:cubicBezTo>
                  <a:pt x="443532" y="975625"/>
                  <a:pt x="448457" y="975247"/>
                  <a:pt x="453383" y="974868"/>
                </a:cubicBezTo>
                <a:cubicBezTo>
                  <a:pt x="455656" y="968048"/>
                  <a:pt x="458687" y="961228"/>
                  <a:pt x="462097" y="951756"/>
                </a:cubicBezTo>
                <a:cubicBezTo>
                  <a:pt x="470433" y="961228"/>
                  <a:pt x="474600" y="969942"/>
                  <a:pt x="469675" y="979414"/>
                </a:cubicBezTo>
                <a:cubicBezTo>
                  <a:pt x="464749" y="988507"/>
                  <a:pt x="470054" y="992675"/>
                  <a:pt x="476116" y="995706"/>
                </a:cubicBezTo>
                <a:cubicBezTo>
                  <a:pt x="515520" y="1016545"/>
                  <a:pt x="554924" y="1037005"/>
                  <a:pt x="592433" y="1056707"/>
                </a:cubicBezTo>
                <a:cubicBezTo>
                  <a:pt x="592433" y="1031321"/>
                  <a:pt x="589781" y="1004042"/>
                  <a:pt x="593191" y="977520"/>
                </a:cubicBezTo>
                <a:cubicBezTo>
                  <a:pt x="599253" y="929023"/>
                  <a:pt x="610241" y="880905"/>
                  <a:pt x="617439" y="832029"/>
                </a:cubicBezTo>
                <a:cubicBezTo>
                  <a:pt x="621986" y="801718"/>
                  <a:pt x="624259" y="770649"/>
                  <a:pt x="626154" y="739960"/>
                </a:cubicBezTo>
                <a:cubicBezTo>
                  <a:pt x="629943" y="674413"/>
                  <a:pt x="632595" y="608487"/>
                  <a:pt x="637141" y="542940"/>
                </a:cubicBezTo>
                <a:cubicBezTo>
                  <a:pt x="637899" y="529301"/>
                  <a:pt x="636384" y="517555"/>
                  <a:pt x="632216" y="504673"/>
                </a:cubicBezTo>
                <a:cubicBezTo>
                  <a:pt x="623880" y="478151"/>
                  <a:pt x="618955" y="450493"/>
                  <a:pt x="610998" y="423592"/>
                </a:cubicBezTo>
                <a:cubicBezTo>
                  <a:pt x="608725" y="415635"/>
                  <a:pt x="602284" y="408437"/>
                  <a:pt x="596980" y="401238"/>
                </a:cubicBezTo>
                <a:cubicBezTo>
                  <a:pt x="592054" y="394797"/>
                  <a:pt x="589402" y="387219"/>
                  <a:pt x="577278" y="388735"/>
                </a:cubicBezTo>
                <a:cubicBezTo>
                  <a:pt x="570079" y="389492"/>
                  <a:pt x="561365" y="380778"/>
                  <a:pt x="553029" y="376610"/>
                </a:cubicBezTo>
                <a:cubicBezTo>
                  <a:pt x="553408" y="375095"/>
                  <a:pt x="553787" y="373579"/>
                  <a:pt x="554166" y="372064"/>
                </a:cubicBezTo>
                <a:cubicBezTo>
                  <a:pt x="561365" y="370548"/>
                  <a:pt x="568942" y="368654"/>
                  <a:pt x="577278" y="366759"/>
                </a:cubicBezTo>
                <a:cubicBezTo>
                  <a:pt x="576141" y="361834"/>
                  <a:pt x="574626" y="356530"/>
                  <a:pt x="573489" y="351604"/>
                </a:cubicBezTo>
                <a:cubicBezTo>
                  <a:pt x="553408" y="351225"/>
                  <a:pt x="544315" y="340238"/>
                  <a:pt x="543557" y="313337"/>
                </a:cubicBezTo>
                <a:cubicBezTo>
                  <a:pt x="553029" y="317126"/>
                  <a:pt x="561365" y="320536"/>
                  <a:pt x="571973" y="325082"/>
                </a:cubicBezTo>
                <a:cubicBezTo>
                  <a:pt x="571594" y="320536"/>
                  <a:pt x="572731" y="314473"/>
                  <a:pt x="570458" y="312200"/>
                </a:cubicBezTo>
                <a:cubicBezTo>
                  <a:pt x="557197" y="299318"/>
                  <a:pt x="563259" y="287194"/>
                  <a:pt x="571216" y="275070"/>
                </a:cubicBezTo>
                <a:cubicBezTo>
                  <a:pt x="575383" y="269007"/>
                  <a:pt x="580688" y="263703"/>
                  <a:pt x="585613" y="258020"/>
                </a:cubicBezTo>
                <a:cubicBezTo>
                  <a:pt x="599253" y="279616"/>
                  <a:pt x="596222" y="294393"/>
                  <a:pt x="580688" y="314095"/>
                </a:cubicBezTo>
                <a:cubicBezTo>
                  <a:pt x="575762" y="320536"/>
                  <a:pt x="577278" y="331902"/>
                  <a:pt x="575004" y="344405"/>
                </a:cubicBezTo>
                <a:cubicBezTo>
                  <a:pt x="587508" y="334175"/>
                  <a:pt x="596980" y="326219"/>
                  <a:pt x="607210" y="317883"/>
                </a:cubicBezTo>
                <a:cubicBezTo>
                  <a:pt x="616303" y="341374"/>
                  <a:pt x="607967" y="361076"/>
                  <a:pt x="584855" y="370169"/>
                </a:cubicBezTo>
                <a:cubicBezTo>
                  <a:pt x="591675" y="378505"/>
                  <a:pt x="598116" y="386461"/>
                  <a:pt x="605694" y="396312"/>
                </a:cubicBezTo>
                <a:cubicBezTo>
                  <a:pt x="615166" y="372443"/>
                  <a:pt x="623502" y="351225"/>
                  <a:pt x="630700" y="333039"/>
                </a:cubicBezTo>
                <a:cubicBezTo>
                  <a:pt x="623502" y="320536"/>
                  <a:pt x="617439" y="309927"/>
                  <a:pt x="611377" y="299318"/>
                </a:cubicBezTo>
                <a:cubicBezTo>
                  <a:pt x="612893" y="298181"/>
                  <a:pt x="614787" y="296666"/>
                  <a:pt x="616303" y="295150"/>
                </a:cubicBezTo>
                <a:cubicBezTo>
                  <a:pt x="624638" y="300076"/>
                  <a:pt x="632974" y="305001"/>
                  <a:pt x="642067" y="310306"/>
                </a:cubicBezTo>
                <a:cubicBezTo>
                  <a:pt x="643961" y="306896"/>
                  <a:pt x="646613" y="301970"/>
                  <a:pt x="649266" y="297424"/>
                </a:cubicBezTo>
                <a:cubicBezTo>
                  <a:pt x="625396" y="285678"/>
                  <a:pt x="618955" y="269007"/>
                  <a:pt x="623123" y="229982"/>
                </a:cubicBezTo>
                <a:cubicBezTo>
                  <a:pt x="642446" y="239454"/>
                  <a:pt x="657222" y="251579"/>
                  <a:pt x="665936" y="273933"/>
                </a:cubicBezTo>
                <a:cubicBezTo>
                  <a:pt x="667073" y="269765"/>
                  <a:pt x="667831" y="265219"/>
                  <a:pt x="669346" y="261430"/>
                </a:cubicBezTo>
                <a:cubicBezTo>
                  <a:pt x="671620" y="256125"/>
                  <a:pt x="673893" y="250442"/>
                  <a:pt x="677682" y="246274"/>
                </a:cubicBezTo>
                <a:cubicBezTo>
                  <a:pt x="681471" y="242486"/>
                  <a:pt x="687154" y="240212"/>
                  <a:pt x="692079" y="238318"/>
                </a:cubicBezTo>
                <a:cubicBezTo>
                  <a:pt x="697005" y="236423"/>
                  <a:pt x="702688" y="235666"/>
                  <a:pt x="707993" y="234150"/>
                </a:cubicBezTo>
                <a:cubicBezTo>
                  <a:pt x="708750" y="257641"/>
                  <a:pt x="697763" y="269007"/>
                  <a:pt x="676166" y="274312"/>
                </a:cubicBezTo>
                <a:cubicBezTo>
                  <a:pt x="667831" y="276206"/>
                  <a:pt x="661769" y="285678"/>
                  <a:pt x="652676" y="293256"/>
                </a:cubicBezTo>
                <a:cubicBezTo>
                  <a:pt x="667831" y="295908"/>
                  <a:pt x="679955" y="297803"/>
                  <a:pt x="692837" y="299697"/>
                </a:cubicBezTo>
                <a:cubicBezTo>
                  <a:pt x="680334" y="323188"/>
                  <a:pt x="661011" y="329250"/>
                  <a:pt x="641688" y="315989"/>
                </a:cubicBezTo>
                <a:cubicBezTo>
                  <a:pt x="639036" y="320914"/>
                  <a:pt x="636762" y="325461"/>
                  <a:pt x="634868" y="329629"/>
                </a:cubicBezTo>
                <a:cubicBezTo>
                  <a:pt x="651918" y="331144"/>
                  <a:pt x="668589" y="332281"/>
                  <a:pt x="686775" y="333797"/>
                </a:cubicBezTo>
                <a:cubicBezTo>
                  <a:pt x="672378" y="361455"/>
                  <a:pt x="650023" y="370169"/>
                  <a:pt x="625775" y="359182"/>
                </a:cubicBezTo>
                <a:cubicBezTo>
                  <a:pt x="606831" y="408815"/>
                  <a:pt x="617061" y="455039"/>
                  <a:pt x="637520" y="500505"/>
                </a:cubicBezTo>
                <a:cubicBezTo>
                  <a:pt x="638657" y="500505"/>
                  <a:pt x="640172" y="500884"/>
                  <a:pt x="641309" y="500884"/>
                </a:cubicBezTo>
                <a:cubicBezTo>
                  <a:pt x="644719" y="491791"/>
                  <a:pt x="648129" y="482319"/>
                  <a:pt x="651539" y="473226"/>
                </a:cubicBezTo>
                <a:cubicBezTo>
                  <a:pt x="663663" y="439126"/>
                  <a:pt x="681092" y="408437"/>
                  <a:pt x="709129" y="383809"/>
                </a:cubicBezTo>
                <a:cubicBezTo>
                  <a:pt x="715191" y="378884"/>
                  <a:pt x="718601" y="367517"/>
                  <a:pt x="718222" y="359561"/>
                </a:cubicBezTo>
                <a:cubicBezTo>
                  <a:pt x="716707" y="337964"/>
                  <a:pt x="713676" y="316368"/>
                  <a:pt x="708750" y="295529"/>
                </a:cubicBezTo>
                <a:cubicBezTo>
                  <a:pt x="703825" y="274691"/>
                  <a:pt x="705340" y="255746"/>
                  <a:pt x="717086" y="238697"/>
                </a:cubicBezTo>
                <a:cubicBezTo>
                  <a:pt x="730726" y="218995"/>
                  <a:pt x="731862" y="196641"/>
                  <a:pt x="731862" y="173908"/>
                </a:cubicBezTo>
                <a:cubicBezTo>
                  <a:pt x="731862" y="157616"/>
                  <a:pt x="721632" y="150796"/>
                  <a:pt x="706856" y="156479"/>
                </a:cubicBezTo>
                <a:cubicBezTo>
                  <a:pt x="695489" y="161026"/>
                  <a:pt x="679197" y="152690"/>
                  <a:pt x="666694" y="134125"/>
                </a:cubicBezTo>
                <a:cubicBezTo>
                  <a:pt x="679197" y="131852"/>
                  <a:pt x="690564" y="129578"/>
                  <a:pt x="701930" y="127684"/>
                </a:cubicBezTo>
                <a:cubicBezTo>
                  <a:pt x="682986" y="125032"/>
                  <a:pt x="679576" y="110634"/>
                  <a:pt x="676545" y="92448"/>
                </a:cubicBezTo>
                <a:cubicBezTo>
                  <a:pt x="684502" y="95100"/>
                  <a:pt x="690943" y="96994"/>
                  <a:pt x="697005" y="99268"/>
                </a:cubicBezTo>
                <a:cubicBezTo>
                  <a:pt x="695489" y="88280"/>
                  <a:pt x="690943" y="76913"/>
                  <a:pt x="693216" y="67062"/>
                </a:cubicBezTo>
                <a:cubicBezTo>
                  <a:pt x="695868" y="56833"/>
                  <a:pt x="705340" y="48497"/>
                  <a:pt x="712539" y="38267"/>
                </a:cubicBezTo>
                <a:cubicBezTo>
                  <a:pt x="725421" y="60621"/>
                  <a:pt x="722769" y="75398"/>
                  <a:pt x="706856" y="90553"/>
                </a:cubicBezTo>
                <a:cubicBezTo>
                  <a:pt x="705340" y="92069"/>
                  <a:pt x="703825" y="94721"/>
                  <a:pt x="703446" y="97373"/>
                </a:cubicBezTo>
                <a:cubicBezTo>
                  <a:pt x="700794" y="113286"/>
                  <a:pt x="715570" y="140945"/>
                  <a:pt x="731483" y="148901"/>
                </a:cubicBezTo>
                <a:cubicBezTo>
                  <a:pt x="731483" y="138293"/>
                  <a:pt x="739440" y="129199"/>
                  <a:pt x="727316" y="118212"/>
                </a:cubicBezTo>
                <a:cubicBezTo>
                  <a:pt x="721632" y="112907"/>
                  <a:pt x="724663" y="98131"/>
                  <a:pt x="723906" y="87901"/>
                </a:cubicBezTo>
                <a:cubicBezTo>
                  <a:pt x="725800" y="87522"/>
                  <a:pt x="727316" y="87143"/>
                  <a:pt x="728831" y="86764"/>
                </a:cubicBezTo>
                <a:cubicBezTo>
                  <a:pt x="732620" y="90174"/>
                  <a:pt x="736030" y="93205"/>
                  <a:pt x="740955" y="97373"/>
                </a:cubicBezTo>
                <a:cubicBezTo>
                  <a:pt x="736409" y="75398"/>
                  <a:pt x="750806" y="67820"/>
                  <a:pt x="765962" y="60243"/>
                </a:cubicBezTo>
                <a:cubicBezTo>
                  <a:pt x="771645" y="79187"/>
                  <a:pt x="765962" y="89038"/>
                  <a:pt x="750428" y="100404"/>
                </a:cubicBezTo>
                <a:cubicBezTo>
                  <a:pt x="743608" y="105330"/>
                  <a:pt x="742850" y="117454"/>
                  <a:pt x="737924" y="129199"/>
                </a:cubicBezTo>
                <a:cubicBezTo>
                  <a:pt x="752322" y="122001"/>
                  <a:pt x="763310" y="117075"/>
                  <a:pt x="776949" y="110255"/>
                </a:cubicBezTo>
                <a:cubicBezTo>
                  <a:pt x="775055" y="120864"/>
                  <a:pt x="773918" y="128063"/>
                  <a:pt x="772782" y="134883"/>
                </a:cubicBezTo>
                <a:cubicBezTo>
                  <a:pt x="773539" y="135261"/>
                  <a:pt x="774297" y="135640"/>
                  <a:pt x="775055" y="136019"/>
                </a:cubicBezTo>
                <a:cubicBezTo>
                  <a:pt x="784148" y="115181"/>
                  <a:pt x="793241" y="94721"/>
                  <a:pt x="802335" y="73882"/>
                </a:cubicBezTo>
                <a:cubicBezTo>
                  <a:pt x="786043" y="68199"/>
                  <a:pt x="781117" y="60621"/>
                  <a:pt x="780738" y="39025"/>
                </a:cubicBezTo>
                <a:cubicBezTo>
                  <a:pt x="790589" y="45087"/>
                  <a:pt x="799304" y="50013"/>
                  <a:pt x="805366" y="53801"/>
                </a:cubicBezTo>
                <a:cubicBezTo>
                  <a:pt x="804229" y="45845"/>
                  <a:pt x="800440" y="35615"/>
                  <a:pt x="802714" y="26901"/>
                </a:cubicBezTo>
                <a:cubicBezTo>
                  <a:pt x="805366" y="17429"/>
                  <a:pt x="813322" y="9472"/>
                  <a:pt x="81976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75000">
                <a:schemeClr val="accent3"/>
              </a:gs>
              <a:gs pos="35000">
                <a:schemeClr val="accent1">
                  <a:lumMod val="75000"/>
                </a:schemeClr>
              </a:gs>
              <a:gs pos="100000">
                <a:schemeClr val="accent4"/>
              </a:gs>
            </a:gsLst>
            <a:lin ang="5400000" scaled="1"/>
          </a:gradFill>
          <a:ln w="37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6EB4338-E9E6-4E61-B49F-1D2DD2502698}"/>
              </a:ext>
            </a:extLst>
          </p:cNvPr>
          <p:cNvSpPr/>
          <p:nvPr/>
        </p:nvSpPr>
        <p:spPr>
          <a:xfrm>
            <a:off x="564775" y="1692795"/>
            <a:ext cx="3730481" cy="403187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lt-LT" sz="1600" dirty="0">
                <a:solidFill>
                  <a:schemeClr val="bg1"/>
                </a:solidFill>
              </a:rPr>
              <a:t>Kad vaikai valgytų vietoje užaugintą ir pagamintą maistą, vienas iš atrankos kriterijų yra maisto tiekimo trumposios grandinės – </a:t>
            </a:r>
            <a:r>
              <a:rPr lang="lt-LT" sz="1600" b="1" dirty="0">
                <a:solidFill>
                  <a:schemeClr val="bg1"/>
                </a:solidFill>
              </a:rPr>
              <a:t>kai yra visų susitarimas </a:t>
            </a:r>
            <a:r>
              <a:rPr lang="lt-LT" sz="1600" dirty="0">
                <a:solidFill>
                  <a:schemeClr val="bg1"/>
                </a:solidFill>
              </a:rPr>
              <a:t>kaip  pirmenybė teikiama produktams, užaugintiems ar pagamintiems toje pačioje savivaldybėje, kur įsikūrusi ugdymo arba kita savivaldybės pavaldumo įstaiga. </a:t>
            </a:r>
          </a:p>
          <a:p>
            <a:r>
              <a:rPr lang="lt-LT" sz="1600" dirty="0">
                <a:solidFill>
                  <a:schemeClr val="bg1"/>
                </a:solidFill>
              </a:rPr>
              <a:t>Trumposios maisto tiekimo grandinės turėtų būti skirtos ne tik </a:t>
            </a:r>
            <a:r>
              <a:rPr lang="lt-LT" sz="1600" b="1" dirty="0">
                <a:solidFill>
                  <a:schemeClr val="bg1"/>
                </a:solidFill>
              </a:rPr>
              <a:t>sutrumpinti produktų transportavimo atstumą</a:t>
            </a:r>
            <a:r>
              <a:rPr lang="lt-LT" sz="1600" dirty="0">
                <a:solidFill>
                  <a:schemeClr val="bg1"/>
                </a:solidFill>
              </a:rPr>
              <a:t>, bet ir </a:t>
            </a:r>
            <a:r>
              <a:rPr lang="lt-LT" sz="1600" b="1" dirty="0">
                <a:solidFill>
                  <a:schemeClr val="bg1"/>
                </a:solidFill>
              </a:rPr>
              <a:t>sumažinti tarpininkų tarp gamintojų ir vartotojų skaičių</a:t>
            </a:r>
            <a:r>
              <a:rPr lang="lt-LT" sz="1600" dirty="0">
                <a:solidFill>
                  <a:schemeClr val="bg1"/>
                </a:solidFill>
              </a:rPr>
              <a:t>, skatinti vietos ir regionų maisto sistemų vystymąsi.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1123AA3-7EFF-48EF-A692-E67F4A137667}"/>
              </a:ext>
            </a:extLst>
          </p:cNvPr>
          <p:cNvSpPr/>
          <p:nvPr/>
        </p:nvSpPr>
        <p:spPr>
          <a:xfrm>
            <a:off x="7948071" y="1775690"/>
            <a:ext cx="3331156" cy="83099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lt-LT" sz="1600" dirty="0">
                <a:solidFill>
                  <a:schemeClr val="bg1"/>
                </a:solidFill>
              </a:rPr>
              <a:t>Reikalinga vietos maisto sistema, kuri apibrėžiama kaip keturių elementų derinys: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7" name="Chevron 2">
            <a:extLst>
              <a:ext uri="{FF2B5EF4-FFF2-40B4-BE49-F238E27FC236}">
                <a16:creationId xmlns:a16="http://schemas.microsoft.com/office/drawing/2014/main" xmlns="" id="{216819F3-6669-4430-9ABA-E1D25D09080E}"/>
              </a:ext>
            </a:extLst>
          </p:cNvPr>
          <p:cNvSpPr/>
          <p:nvPr/>
        </p:nvSpPr>
        <p:spPr>
          <a:xfrm rot="5400000">
            <a:off x="7997301" y="3010147"/>
            <a:ext cx="324986" cy="320884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Chevron 2">
            <a:extLst>
              <a:ext uri="{FF2B5EF4-FFF2-40B4-BE49-F238E27FC236}">
                <a16:creationId xmlns:a16="http://schemas.microsoft.com/office/drawing/2014/main" xmlns="" id="{A5FF5004-CA0A-4C49-94FE-0D3DFA82514C}"/>
              </a:ext>
            </a:extLst>
          </p:cNvPr>
          <p:cNvSpPr/>
          <p:nvPr/>
        </p:nvSpPr>
        <p:spPr>
          <a:xfrm rot="5400000">
            <a:off x="7997301" y="3886741"/>
            <a:ext cx="324986" cy="320884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Chevron 2">
            <a:extLst>
              <a:ext uri="{FF2B5EF4-FFF2-40B4-BE49-F238E27FC236}">
                <a16:creationId xmlns:a16="http://schemas.microsoft.com/office/drawing/2014/main" xmlns="" id="{36CF766C-8089-410E-9AA1-A2D23E911ABE}"/>
              </a:ext>
            </a:extLst>
          </p:cNvPr>
          <p:cNvSpPr/>
          <p:nvPr/>
        </p:nvSpPr>
        <p:spPr>
          <a:xfrm rot="5400000">
            <a:off x="7997300" y="4763335"/>
            <a:ext cx="324986" cy="320884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9" name="Chevron 2">
            <a:extLst>
              <a:ext uri="{FF2B5EF4-FFF2-40B4-BE49-F238E27FC236}">
                <a16:creationId xmlns:a16="http://schemas.microsoft.com/office/drawing/2014/main" xmlns="" id="{49F39D3D-32B8-4965-A452-EC3C62EDA334}"/>
              </a:ext>
            </a:extLst>
          </p:cNvPr>
          <p:cNvSpPr/>
          <p:nvPr/>
        </p:nvSpPr>
        <p:spPr>
          <a:xfrm rot="5400000">
            <a:off x="7997300" y="5639930"/>
            <a:ext cx="324986" cy="320884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19962CC8-263A-48CE-A078-B5188D3FBE82}"/>
              </a:ext>
            </a:extLst>
          </p:cNvPr>
          <p:cNvGrpSpPr/>
          <p:nvPr/>
        </p:nvGrpSpPr>
        <p:grpSpPr>
          <a:xfrm>
            <a:off x="8494423" y="3047528"/>
            <a:ext cx="2970359" cy="876999"/>
            <a:chOff x="2004348" y="4372551"/>
            <a:chExt cx="2382996" cy="876999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04AB9083-E530-467E-94AA-D209C13E40E4}"/>
                </a:ext>
              </a:extLst>
            </p:cNvPr>
            <p:cNvSpPr txBox="1"/>
            <p:nvPr/>
          </p:nvSpPr>
          <p:spPr>
            <a:xfrm>
              <a:off x="2004348" y="4372551"/>
              <a:ext cx="23466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altLang="ko-KR" sz="1200" dirty="0">
                  <a:solidFill>
                    <a:srgbClr val="92D050"/>
                  </a:solidFill>
                  <a:cs typeface="Arial" pitchFamily="34" charset="0"/>
                </a:rPr>
                <a:t>trumpa grandinė - susitarimas;</a:t>
              </a:r>
              <a:endParaRPr lang="en-US" altLang="ko-KR" sz="1200" dirty="0">
                <a:solidFill>
                  <a:srgbClr val="92D050"/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4148D01F-2FFA-4B3E-A3CE-1D648A1B975B}"/>
                </a:ext>
              </a:extLst>
            </p:cNvPr>
            <p:cNvSpPr txBox="1"/>
            <p:nvPr/>
          </p:nvSpPr>
          <p:spPr>
            <a:xfrm>
              <a:off x="2006483" y="4910996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.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4265D6E2-14C2-47E9-A021-ED676A239066}"/>
              </a:ext>
            </a:extLst>
          </p:cNvPr>
          <p:cNvSpPr txBox="1"/>
          <p:nvPr/>
        </p:nvSpPr>
        <p:spPr>
          <a:xfrm>
            <a:off x="8451720" y="3803558"/>
            <a:ext cx="2967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200" dirty="0">
                <a:solidFill>
                  <a:schemeClr val="accent2"/>
                </a:solidFill>
                <a:ea typeface="FZShuTi" pitchFamily="2" charset="-122"/>
                <a:cs typeface="Arial" pitchFamily="34" charset="0"/>
              </a:rPr>
              <a:t>ribotas fizinis atstumas tarp gamybos vietos ir vartojimo vietos; </a:t>
            </a:r>
            <a:endParaRPr lang="ko-KR" altLang="en-US" sz="1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34417B3B-48ED-43CE-87BD-C5979524FB6A}"/>
              </a:ext>
            </a:extLst>
          </p:cNvPr>
          <p:cNvSpPr txBox="1"/>
          <p:nvPr/>
        </p:nvSpPr>
        <p:spPr>
          <a:xfrm>
            <a:off x="8423058" y="4462784"/>
            <a:ext cx="2967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ko-KR" sz="1200" dirty="0">
                <a:solidFill>
                  <a:schemeClr val="accent3"/>
                </a:solidFill>
                <a:ea typeface="FZShuTi" pitchFamily="2" charset="-122"/>
                <a:cs typeface="Arial" pitchFamily="34" charset="0"/>
              </a:rPr>
              <a:t>procesas, kuriame atsižvelgiama į tokius veiksnius, kaip transportavimas, paskirstymas, atliekų tvarkymas, atsinaujinanti energija, rinkodara, reklama ir kokybės kontrolė; 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9300F54A-21E5-4AA1-B986-6882D3152F57}"/>
              </a:ext>
            </a:extLst>
          </p:cNvPr>
          <p:cNvSpPr txBox="1"/>
          <p:nvPr/>
        </p:nvSpPr>
        <p:spPr>
          <a:xfrm>
            <a:off x="8423058" y="5602433"/>
            <a:ext cx="2967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ko-KR" sz="1200" dirty="0">
                <a:solidFill>
                  <a:schemeClr val="accent4"/>
                </a:solidFill>
                <a:ea typeface="FZShuTi" pitchFamily="2" charset="-122"/>
                <a:cs typeface="Arial" pitchFamily="34" charset="0"/>
              </a:rPr>
              <a:t>procesą valdo patys suinteresuotieji asmenys (ūkininkai) vietos ir/ar regiono lygiu.</a:t>
            </a:r>
            <a:endParaRPr lang="ko-KR" altLang="en-US" sz="1200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lt-LT" altLang="ko-KR" sz="3200" b="1" dirty="0">
                <a:ea typeface="Adobe Song Std L" panose="02020300000000000000" pitchFamily="18" charset="-128"/>
              </a:rPr>
              <a:t>Trumposios maisto grandinės</a:t>
            </a:r>
            <a:endParaRPr lang="en-US" altLang="ko-KR" sz="3200" b="1" dirty="0">
              <a:ea typeface="Adobe Song Std L" panose="02020300000000000000" pitchFamily="18" charset="-12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4FD80CF-DC95-46B0-936E-6E19C1A4160D}"/>
              </a:ext>
            </a:extLst>
          </p:cNvPr>
          <p:cNvGrpSpPr/>
          <p:nvPr/>
        </p:nvGrpSpPr>
        <p:grpSpPr>
          <a:xfrm>
            <a:off x="137279" y="4894486"/>
            <a:ext cx="7422020" cy="761778"/>
            <a:chOff x="3686398" y="4267905"/>
            <a:chExt cx="4760612" cy="6790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D927052E-B62F-42C6-AE81-0F42A4E1390F}"/>
                </a:ext>
              </a:extLst>
            </p:cNvPr>
            <p:cNvSpPr/>
            <p:nvPr/>
          </p:nvSpPr>
          <p:spPr>
            <a:xfrm>
              <a:off x="7255458" y="4273456"/>
              <a:ext cx="1191552" cy="672919"/>
            </a:xfrm>
            <a:custGeom>
              <a:avLst/>
              <a:gdLst>
                <a:gd name="connsiteX0" fmla="*/ 2252186 w 2257425"/>
                <a:gd name="connsiteY0" fmla="*/ 1188244 h 1190625"/>
                <a:gd name="connsiteX1" fmla="*/ 7144 w 2257425"/>
                <a:gd name="connsiteY1" fmla="*/ 1188244 h 1190625"/>
                <a:gd name="connsiteX2" fmla="*/ 7144 w 2257425"/>
                <a:gd name="connsiteY2" fmla="*/ 7144 h 1190625"/>
                <a:gd name="connsiteX3" fmla="*/ 2252186 w 2257425"/>
                <a:gd name="connsiteY3" fmla="*/ 7144 h 1190625"/>
                <a:gd name="connsiteX4" fmla="*/ 1729264 w 2257425"/>
                <a:gd name="connsiteY4" fmla="*/ 597694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7425" h="1190625">
                  <a:moveTo>
                    <a:pt x="2252186" y="1188244"/>
                  </a:moveTo>
                  <a:lnTo>
                    <a:pt x="7144" y="1188244"/>
                  </a:lnTo>
                  <a:lnTo>
                    <a:pt x="7144" y="7144"/>
                  </a:lnTo>
                  <a:lnTo>
                    <a:pt x="2252186" y="7144"/>
                  </a:lnTo>
                  <a:lnTo>
                    <a:pt x="1729264" y="59769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FA3EF409-639A-4220-B7AB-42F87EE52383}"/>
                </a:ext>
              </a:extLst>
            </p:cNvPr>
            <p:cNvSpPr/>
            <p:nvPr/>
          </p:nvSpPr>
          <p:spPr>
            <a:xfrm>
              <a:off x="7255458" y="4552282"/>
              <a:ext cx="659904" cy="394709"/>
            </a:xfrm>
            <a:custGeom>
              <a:avLst/>
              <a:gdLst>
                <a:gd name="connsiteX0" fmla="*/ 7144 w 1019175"/>
                <a:gd name="connsiteY0" fmla="*/ 7144 h 609600"/>
                <a:gd name="connsiteX1" fmla="*/ 1012984 w 1019175"/>
                <a:gd name="connsiteY1" fmla="*/ 15716 h 609600"/>
                <a:gd name="connsiteX2" fmla="*/ 7144 w 1019175"/>
                <a:gd name="connsiteY2" fmla="*/ 606266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9175" h="609600">
                  <a:moveTo>
                    <a:pt x="7144" y="7144"/>
                  </a:moveTo>
                  <a:lnTo>
                    <a:pt x="1012984" y="15716"/>
                  </a:lnTo>
                  <a:lnTo>
                    <a:pt x="7144" y="60626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46CDF2A4-E930-4DEA-B0AE-2275E0884669}"/>
                </a:ext>
              </a:extLst>
            </p:cNvPr>
            <p:cNvSpPr/>
            <p:nvPr/>
          </p:nvSpPr>
          <p:spPr>
            <a:xfrm>
              <a:off x="3686398" y="4267905"/>
              <a:ext cx="1191553" cy="672919"/>
            </a:xfrm>
            <a:custGeom>
              <a:avLst/>
              <a:gdLst>
                <a:gd name="connsiteX0" fmla="*/ 7144 w 2257425"/>
                <a:gd name="connsiteY0" fmla="*/ 1188244 h 1190625"/>
                <a:gd name="connsiteX1" fmla="*/ 2252186 w 2257425"/>
                <a:gd name="connsiteY1" fmla="*/ 1188244 h 1190625"/>
                <a:gd name="connsiteX2" fmla="*/ 2252186 w 2257425"/>
                <a:gd name="connsiteY2" fmla="*/ 7144 h 1190625"/>
                <a:gd name="connsiteX3" fmla="*/ 7144 w 2257425"/>
                <a:gd name="connsiteY3" fmla="*/ 7144 h 1190625"/>
                <a:gd name="connsiteX4" fmla="*/ 531019 w 2257425"/>
                <a:gd name="connsiteY4" fmla="*/ 597694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7425" h="1190625">
                  <a:moveTo>
                    <a:pt x="7144" y="1188244"/>
                  </a:moveTo>
                  <a:lnTo>
                    <a:pt x="2252186" y="1188244"/>
                  </a:lnTo>
                  <a:lnTo>
                    <a:pt x="2252186" y="7144"/>
                  </a:lnTo>
                  <a:lnTo>
                    <a:pt x="7144" y="7144"/>
                  </a:lnTo>
                  <a:lnTo>
                    <a:pt x="531019" y="59769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9E7A3779-D72D-49DE-B088-E70638CB42C3}"/>
                </a:ext>
              </a:extLst>
            </p:cNvPr>
            <p:cNvSpPr/>
            <p:nvPr/>
          </p:nvSpPr>
          <p:spPr>
            <a:xfrm>
              <a:off x="4276637" y="4546731"/>
              <a:ext cx="598231" cy="394709"/>
            </a:xfrm>
            <a:custGeom>
              <a:avLst/>
              <a:gdLst>
                <a:gd name="connsiteX0" fmla="*/ 923449 w 923925"/>
                <a:gd name="connsiteY0" fmla="*/ 7144 h 609600"/>
                <a:gd name="connsiteX1" fmla="*/ 7144 w 923925"/>
                <a:gd name="connsiteY1" fmla="*/ 15716 h 609600"/>
                <a:gd name="connsiteX2" fmla="*/ 923449 w 923925"/>
                <a:gd name="connsiteY2" fmla="*/ 606266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3925" h="609600">
                  <a:moveTo>
                    <a:pt x="923449" y="7144"/>
                  </a:moveTo>
                  <a:lnTo>
                    <a:pt x="7144" y="15716"/>
                  </a:lnTo>
                  <a:lnTo>
                    <a:pt x="923449" y="60626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9A6CBAA-64EE-4409-907F-50D057199A25}"/>
              </a:ext>
            </a:extLst>
          </p:cNvPr>
          <p:cNvSpPr/>
          <p:nvPr/>
        </p:nvSpPr>
        <p:spPr>
          <a:xfrm>
            <a:off x="1743692" y="2073463"/>
            <a:ext cx="4209194" cy="40145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A59CF29-9F98-4B2D-8539-446E150D73EC}"/>
              </a:ext>
            </a:extLst>
          </p:cNvPr>
          <p:cNvGrpSpPr/>
          <p:nvPr/>
        </p:nvGrpSpPr>
        <p:grpSpPr>
          <a:xfrm>
            <a:off x="1015852" y="4468176"/>
            <a:ext cx="5664874" cy="754861"/>
            <a:chOff x="3798414" y="4347016"/>
            <a:chExt cx="4670224" cy="621436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AC1284E2-6977-4844-BAE2-647AEADB662F}"/>
                </a:ext>
              </a:extLst>
            </p:cNvPr>
            <p:cNvSpPr/>
            <p:nvPr/>
          </p:nvSpPr>
          <p:spPr>
            <a:xfrm>
              <a:off x="3798414" y="4347016"/>
              <a:ext cx="4670224" cy="621436"/>
            </a:xfrm>
            <a:custGeom>
              <a:avLst/>
              <a:gdLst>
                <a:gd name="connsiteX0" fmla="*/ 7144 w 5619750"/>
                <a:gd name="connsiteY0" fmla="*/ 7144 h 1190625"/>
                <a:gd name="connsiteX1" fmla="*/ 5613559 w 5619750"/>
                <a:gd name="connsiteY1" fmla="*/ 7144 h 1190625"/>
                <a:gd name="connsiteX2" fmla="*/ 5613559 w 5619750"/>
                <a:gd name="connsiteY2" fmla="*/ 1188244 h 1190625"/>
                <a:gd name="connsiteX3" fmla="*/ 7143 w 5619750"/>
                <a:gd name="connsiteY3" fmla="*/ 1188244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0" h="1190625">
                  <a:moveTo>
                    <a:pt x="7144" y="7144"/>
                  </a:moveTo>
                  <a:lnTo>
                    <a:pt x="5613559" y="7144"/>
                  </a:lnTo>
                  <a:lnTo>
                    <a:pt x="5613559" y="1188244"/>
                  </a:lnTo>
                  <a:lnTo>
                    <a:pt x="7143" y="11882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B2DE06E-9A7D-4199-BC10-5C69CEA78805}"/>
                </a:ext>
              </a:extLst>
            </p:cNvPr>
            <p:cNvSpPr txBox="1"/>
            <p:nvPr/>
          </p:nvSpPr>
          <p:spPr>
            <a:xfrm>
              <a:off x="3980840" y="4464822"/>
              <a:ext cx="4183115" cy="3800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sz="2400" b="1" dirty="0">
                <a:ea typeface="Adobe Song Std L" panose="02020300000000000000" pitchFamily="18" charset="-128"/>
                <a:cs typeface="Arial" pitchFamily="34" charset="0"/>
              </a:endParaRPr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48767EAA-C74E-4872-A6B5-6A4B994CED37}"/>
              </a:ext>
            </a:extLst>
          </p:cNvPr>
          <p:cNvSpPr/>
          <p:nvPr/>
        </p:nvSpPr>
        <p:spPr>
          <a:xfrm rot="5400000">
            <a:off x="1765058" y="2126046"/>
            <a:ext cx="1568701" cy="1552820"/>
          </a:xfrm>
          <a:custGeom>
            <a:avLst/>
            <a:gdLst>
              <a:gd name="connsiteX0" fmla="*/ 989322 w 2099794"/>
              <a:gd name="connsiteY0" fmla="*/ 1788413 h 2078537"/>
              <a:gd name="connsiteX1" fmla="*/ 991189 w 2099794"/>
              <a:gd name="connsiteY1" fmla="*/ 1789658 h 2078537"/>
              <a:gd name="connsiteX2" fmla="*/ 992849 w 2099794"/>
              <a:gd name="connsiteY2" fmla="*/ 1788205 h 2078537"/>
              <a:gd name="connsiteX3" fmla="*/ 991189 w 2099794"/>
              <a:gd name="connsiteY3" fmla="*/ 1786754 h 2078537"/>
              <a:gd name="connsiteX4" fmla="*/ 989322 w 2099794"/>
              <a:gd name="connsiteY4" fmla="*/ 1788413 h 2078537"/>
              <a:gd name="connsiteX5" fmla="*/ 424025 w 2099794"/>
              <a:gd name="connsiteY5" fmla="*/ 1472262 h 2078537"/>
              <a:gd name="connsiteX6" fmla="*/ 424855 w 2099794"/>
              <a:gd name="connsiteY6" fmla="*/ 1472262 h 2078537"/>
              <a:gd name="connsiteX7" fmla="*/ 425270 w 2099794"/>
              <a:gd name="connsiteY7" fmla="*/ 1470810 h 2078537"/>
              <a:gd name="connsiteX8" fmla="*/ 424025 w 2099794"/>
              <a:gd name="connsiteY8" fmla="*/ 1470187 h 2078537"/>
              <a:gd name="connsiteX9" fmla="*/ 424025 w 2099794"/>
              <a:gd name="connsiteY9" fmla="*/ 1472262 h 2078537"/>
              <a:gd name="connsiteX10" fmla="*/ 209514 w 2099794"/>
              <a:gd name="connsiteY10" fmla="*/ 1889738 h 2078537"/>
              <a:gd name="connsiteX11" fmla="*/ 231210 w 2099794"/>
              <a:gd name="connsiteY11" fmla="*/ 1864027 h 2078537"/>
              <a:gd name="connsiteX12" fmla="*/ 227571 w 2099794"/>
              <a:gd name="connsiteY12" fmla="*/ 1869318 h 2078537"/>
              <a:gd name="connsiteX13" fmla="*/ 197595 w 2099794"/>
              <a:gd name="connsiteY13" fmla="*/ 1924756 h 2078537"/>
              <a:gd name="connsiteX14" fmla="*/ 294784 w 2099794"/>
              <a:gd name="connsiteY14" fmla="*/ 1858272 h 2078537"/>
              <a:gd name="connsiteX15" fmla="*/ 400583 w 2099794"/>
              <a:gd name="connsiteY15" fmla="*/ 1803142 h 2078537"/>
              <a:gd name="connsiteX16" fmla="*/ 470078 w 2099794"/>
              <a:gd name="connsiteY16" fmla="*/ 1775551 h 2078537"/>
              <a:gd name="connsiteX17" fmla="*/ 526919 w 2099794"/>
              <a:gd name="connsiteY17" fmla="*/ 1758333 h 2078537"/>
              <a:gd name="connsiteX18" fmla="*/ 563015 w 2099794"/>
              <a:gd name="connsiteY18" fmla="*/ 1748790 h 2078537"/>
              <a:gd name="connsiteX19" fmla="*/ 623590 w 2099794"/>
              <a:gd name="connsiteY19" fmla="*/ 1739248 h 2078537"/>
              <a:gd name="connsiteX20" fmla="*/ 625872 w 2099794"/>
              <a:gd name="connsiteY20" fmla="*/ 1738418 h 2078537"/>
              <a:gd name="connsiteX21" fmla="*/ 629191 w 2099794"/>
              <a:gd name="connsiteY21" fmla="*/ 1738211 h 2078537"/>
              <a:gd name="connsiteX22" fmla="*/ 653878 w 2099794"/>
              <a:gd name="connsiteY22" fmla="*/ 1735099 h 2078537"/>
              <a:gd name="connsiteX23" fmla="*/ 660516 w 2099794"/>
              <a:gd name="connsiteY23" fmla="*/ 1734891 h 2078537"/>
              <a:gd name="connsiteX24" fmla="*/ 709889 w 2099794"/>
              <a:gd name="connsiteY24" fmla="*/ 1731780 h 2078537"/>
              <a:gd name="connsiteX25" fmla="*/ 741214 w 2099794"/>
              <a:gd name="connsiteY25" fmla="*/ 1731780 h 2078537"/>
              <a:gd name="connsiteX26" fmla="*/ 790586 w 2099794"/>
              <a:gd name="connsiteY26" fmla="*/ 1734891 h 2078537"/>
              <a:gd name="connsiteX27" fmla="*/ 795565 w 2099794"/>
              <a:gd name="connsiteY27" fmla="*/ 1735099 h 2078537"/>
              <a:gd name="connsiteX28" fmla="*/ 844316 w 2099794"/>
              <a:gd name="connsiteY28" fmla="*/ 1741944 h 2078537"/>
              <a:gd name="connsiteX29" fmla="*/ 882690 w 2099794"/>
              <a:gd name="connsiteY29" fmla="*/ 1748134 h 2078537"/>
              <a:gd name="connsiteX30" fmla="*/ 882901 w 2099794"/>
              <a:gd name="connsiteY30" fmla="*/ 1748375 h 2078537"/>
              <a:gd name="connsiteX31" fmla="*/ 882901 w 2099794"/>
              <a:gd name="connsiteY31" fmla="*/ 1749205 h 2078537"/>
              <a:gd name="connsiteX32" fmla="*/ 883938 w 2099794"/>
              <a:gd name="connsiteY32" fmla="*/ 1748998 h 2078537"/>
              <a:gd name="connsiteX33" fmla="*/ 882901 w 2099794"/>
              <a:gd name="connsiteY33" fmla="*/ 1748375 h 2078537"/>
              <a:gd name="connsiteX34" fmla="*/ 882901 w 2099794"/>
              <a:gd name="connsiteY34" fmla="*/ 1748168 h 2078537"/>
              <a:gd name="connsiteX35" fmla="*/ 882690 w 2099794"/>
              <a:gd name="connsiteY35" fmla="*/ 1748134 h 2078537"/>
              <a:gd name="connsiteX36" fmla="*/ 877092 w 2099794"/>
              <a:gd name="connsiteY36" fmla="*/ 1741737 h 2078537"/>
              <a:gd name="connsiteX37" fmla="*/ 868587 w 2099794"/>
              <a:gd name="connsiteY37" fmla="*/ 1727631 h 2078537"/>
              <a:gd name="connsiteX38" fmla="*/ 874188 w 2099794"/>
              <a:gd name="connsiteY38" fmla="*/ 1696306 h 2078537"/>
              <a:gd name="connsiteX39" fmla="*/ 909869 w 2099794"/>
              <a:gd name="connsiteY39" fmla="*/ 1662699 h 2078537"/>
              <a:gd name="connsiteX40" fmla="*/ 951359 w 2099794"/>
              <a:gd name="connsiteY40" fmla="*/ 1647555 h 2078537"/>
              <a:gd name="connsiteX41" fmla="*/ 1017535 w 2099794"/>
              <a:gd name="connsiteY41" fmla="*/ 1641124 h 2078537"/>
              <a:gd name="connsiteX42" fmla="*/ 1027493 w 2099794"/>
              <a:gd name="connsiteY42" fmla="*/ 1641124 h 2078537"/>
              <a:gd name="connsiteX43" fmla="*/ 1040562 w 2099794"/>
              <a:gd name="connsiteY43" fmla="*/ 1641332 h 2078537"/>
              <a:gd name="connsiteX44" fmla="*/ 997620 w 2099794"/>
              <a:gd name="connsiteY44" fmla="*/ 1780737 h 2078537"/>
              <a:gd name="connsiteX45" fmla="*/ 1033301 w 2099794"/>
              <a:gd name="connsiteY45" fmla="*/ 1792562 h 2078537"/>
              <a:gd name="connsiteX46" fmla="*/ 1137025 w 2099794"/>
              <a:gd name="connsiteY46" fmla="*/ 1830525 h 2078537"/>
              <a:gd name="connsiteX47" fmla="*/ 1181627 w 2099794"/>
              <a:gd name="connsiteY47" fmla="*/ 1846914 h 2078537"/>
              <a:gd name="connsiteX48" fmla="*/ 1186191 w 2099794"/>
              <a:gd name="connsiteY48" fmla="*/ 1847536 h 2078537"/>
              <a:gd name="connsiteX49" fmla="*/ 1183494 w 2099794"/>
              <a:gd name="connsiteY49" fmla="*/ 1845254 h 2078537"/>
              <a:gd name="connsiteX50" fmla="*/ 1186813 w 2099794"/>
              <a:gd name="connsiteY50" fmla="*/ 1794429 h 2078537"/>
              <a:gd name="connsiteX51" fmla="*/ 1250915 w 2099794"/>
              <a:gd name="connsiteY51" fmla="*/ 1771195 h 2078537"/>
              <a:gd name="connsiteX52" fmla="*/ 1286596 w 2099794"/>
              <a:gd name="connsiteY52" fmla="*/ 1768705 h 2078537"/>
              <a:gd name="connsiteX53" fmla="*/ 1293649 w 2099794"/>
              <a:gd name="connsiteY53" fmla="*/ 1775759 h 2078537"/>
              <a:gd name="connsiteX54" fmla="*/ 1285766 w 2099794"/>
              <a:gd name="connsiteY54" fmla="*/ 1821397 h 2078537"/>
              <a:gd name="connsiteX55" fmla="*/ 1258175 w 2099794"/>
              <a:gd name="connsiteY55" fmla="*/ 1872845 h 2078537"/>
              <a:gd name="connsiteX56" fmla="*/ 1260665 w 2099794"/>
              <a:gd name="connsiteY56" fmla="*/ 1874712 h 2078537"/>
              <a:gd name="connsiteX57" fmla="*/ 1313564 w 2099794"/>
              <a:gd name="connsiteY57" fmla="*/ 1890063 h 2078537"/>
              <a:gd name="connsiteX58" fmla="*/ 1335761 w 2099794"/>
              <a:gd name="connsiteY58" fmla="*/ 1896494 h 2078537"/>
              <a:gd name="connsiteX59" fmla="*/ 1397166 w 2099794"/>
              <a:gd name="connsiteY59" fmla="*/ 1908526 h 2078537"/>
              <a:gd name="connsiteX60" fmla="*/ 1512922 w 2099794"/>
              <a:gd name="connsiteY60" fmla="*/ 1909563 h 2078537"/>
              <a:gd name="connsiteX61" fmla="*/ 1608971 w 2099794"/>
              <a:gd name="connsiteY61" fmla="*/ 1876579 h 2078537"/>
              <a:gd name="connsiteX62" fmla="*/ 1614987 w 2099794"/>
              <a:gd name="connsiteY62" fmla="*/ 1868696 h 2078537"/>
              <a:gd name="connsiteX63" fmla="*/ 1625774 w 2099794"/>
              <a:gd name="connsiteY63" fmla="*/ 1853344 h 2078537"/>
              <a:gd name="connsiteX64" fmla="*/ 1633035 w 2099794"/>
              <a:gd name="connsiteY64" fmla="*/ 1844424 h 2078537"/>
              <a:gd name="connsiteX65" fmla="*/ 1670791 w 2099794"/>
              <a:gd name="connsiteY65" fmla="*/ 1828658 h 2078537"/>
              <a:gd name="connsiteX66" fmla="*/ 1681163 w 2099794"/>
              <a:gd name="connsiteY66" fmla="*/ 1825754 h 2078537"/>
              <a:gd name="connsiteX67" fmla="*/ 1756674 w 2099794"/>
              <a:gd name="connsiteY67" fmla="*/ 1743189 h 2078537"/>
              <a:gd name="connsiteX68" fmla="*/ 1777212 w 2099794"/>
              <a:gd name="connsiteY68" fmla="*/ 1713524 h 2078537"/>
              <a:gd name="connsiteX69" fmla="*/ 1780116 w 2099794"/>
              <a:gd name="connsiteY69" fmla="*/ 1715391 h 2078537"/>
              <a:gd name="connsiteX70" fmla="*/ 1711243 w 2099794"/>
              <a:gd name="connsiteY70" fmla="*/ 1808743 h 2078537"/>
              <a:gd name="connsiteX71" fmla="*/ 1687179 w 2099794"/>
              <a:gd name="connsiteY71" fmla="*/ 1831562 h 2078537"/>
              <a:gd name="connsiteX72" fmla="*/ 1686142 w 2099794"/>
              <a:gd name="connsiteY72" fmla="*/ 1840690 h 2078537"/>
              <a:gd name="connsiteX73" fmla="*/ 1707924 w 2099794"/>
              <a:gd name="connsiteY73" fmla="*/ 1909148 h 2078537"/>
              <a:gd name="connsiteX74" fmla="*/ 1704397 w 2099794"/>
              <a:gd name="connsiteY74" fmla="*/ 1913090 h 2078537"/>
              <a:gd name="connsiteX75" fmla="*/ 1638636 w 2099794"/>
              <a:gd name="connsiteY75" fmla="*/ 1902510 h 2078537"/>
              <a:gd name="connsiteX76" fmla="*/ 1620381 w 2099794"/>
              <a:gd name="connsiteY76" fmla="*/ 1886536 h 2078537"/>
              <a:gd name="connsiteX77" fmla="*/ 1612705 w 2099794"/>
              <a:gd name="connsiteY77" fmla="*/ 1884254 h 2078537"/>
              <a:gd name="connsiteX78" fmla="*/ 1554205 w 2099794"/>
              <a:gd name="connsiteY78" fmla="*/ 1910185 h 2078537"/>
              <a:gd name="connsiteX79" fmla="*/ 1526821 w 2099794"/>
              <a:gd name="connsiteY79" fmla="*/ 1915994 h 2078537"/>
              <a:gd name="connsiteX80" fmla="*/ 1385341 w 2099794"/>
              <a:gd name="connsiteY80" fmla="*/ 1914957 h 2078537"/>
              <a:gd name="connsiteX81" fmla="*/ 1328915 w 2099794"/>
              <a:gd name="connsiteY81" fmla="*/ 1904169 h 2078537"/>
              <a:gd name="connsiteX82" fmla="*/ 1264814 w 2099794"/>
              <a:gd name="connsiteY82" fmla="*/ 1884877 h 2078537"/>
              <a:gd name="connsiteX83" fmla="*/ 1237846 w 2099794"/>
              <a:gd name="connsiteY83" fmla="*/ 1883839 h 2078537"/>
              <a:gd name="connsiteX84" fmla="*/ 1214819 w 2099794"/>
              <a:gd name="connsiteY84" fmla="*/ 1877616 h 2078537"/>
              <a:gd name="connsiteX85" fmla="*/ 1149265 w 2099794"/>
              <a:gd name="connsiteY85" fmla="*/ 1844632 h 2078537"/>
              <a:gd name="connsiteX86" fmla="*/ 1117110 w 2099794"/>
              <a:gd name="connsiteY86" fmla="*/ 1831355 h 2078537"/>
              <a:gd name="connsiteX87" fmla="*/ 1007785 w 2099794"/>
              <a:gd name="connsiteY87" fmla="*/ 1791525 h 2078537"/>
              <a:gd name="connsiteX88" fmla="*/ 999902 w 2099794"/>
              <a:gd name="connsiteY88" fmla="*/ 1789450 h 2078537"/>
              <a:gd name="connsiteX89" fmla="*/ 998242 w 2099794"/>
              <a:gd name="connsiteY89" fmla="*/ 1789035 h 2078537"/>
              <a:gd name="connsiteX90" fmla="*/ 994923 w 2099794"/>
              <a:gd name="connsiteY90" fmla="*/ 1788205 h 2078537"/>
              <a:gd name="connsiteX91" fmla="*/ 994508 w 2099794"/>
              <a:gd name="connsiteY91" fmla="*/ 1790695 h 2078537"/>
              <a:gd name="connsiteX92" fmla="*/ 999695 w 2099794"/>
              <a:gd name="connsiteY92" fmla="*/ 1793184 h 2078537"/>
              <a:gd name="connsiteX93" fmla="*/ 1057573 w 2099794"/>
              <a:gd name="connsiteY93" fmla="*/ 1820360 h 2078537"/>
              <a:gd name="connsiteX94" fmla="*/ 1127690 w 2099794"/>
              <a:gd name="connsiteY94" fmla="*/ 1855419 h 2078537"/>
              <a:gd name="connsiteX95" fmla="*/ 1204031 w 2099794"/>
              <a:gd name="connsiteY95" fmla="*/ 1892760 h 2078537"/>
              <a:gd name="connsiteX96" fmla="*/ 1312112 w 2099794"/>
              <a:gd name="connsiteY96" fmla="*/ 1939436 h 2078537"/>
              <a:gd name="connsiteX97" fmla="*/ 1354432 w 2099794"/>
              <a:gd name="connsiteY97" fmla="*/ 1953750 h 2078537"/>
              <a:gd name="connsiteX98" fmla="*/ 1417911 w 2099794"/>
              <a:gd name="connsiteY98" fmla="*/ 1970345 h 2078537"/>
              <a:gd name="connsiteX99" fmla="*/ 1421852 w 2099794"/>
              <a:gd name="connsiteY99" fmla="*/ 1969723 h 2078537"/>
              <a:gd name="connsiteX100" fmla="*/ 1439486 w 2099794"/>
              <a:gd name="connsiteY100" fmla="*/ 1950016 h 2078537"/>
              <a:gd name="connsiteX101" fmla="*/ 1491763 w 2099794"/>
              <a:gd name="connsiteY101" fmla="*/ 1951260 h 2078537"/>
              <a:gd name="connsiteX102" fmla="*/ 1514997 w 2099794"/>
              <a:gd name="connsiteY102" fmla="*/ 1979473 h 2078537"/>
              <a:gd name="connsiteX103" fmla="*/ 1525577 w 2099794"/>
              <a:gd name="connsiteY103" fmla="*/ 1986319 h 2078537"/>
              <a:gd name="connsiteX104" fmla="*/ 1758126 w 2099794"/>
              <a:gd name="connsiteY104" fmla="*/ 1972835 h 2078537"/>
              <a:gd name="connsiteX105" fmla="*/ 1766217 w 2099794"/>
              <a:gd name="connsiteY105" fmla="*/ 1968063 h 2078537"/>
              <a:gd name="connsiteX106" fmla="*/ 1778041 w 2099794"/>
              <a:gd name="connsiteY106" fmla="*/ 1960803 h 2078537"/>
              <a:gd name="connsiteX107" fmla="*/ 1802935 w 2099794"/>
              <a:gd name="connsiteY107" fmla="*/ 1953335 h 2078537"/>
              <a:gd name="connsiteX108" fmla="*/ 1837164 w 2099794"/>
              <a:gd name="connsiteY108" fmla="*/ 1955202 h 2078537"/>
              <a:gd name="connsiteX109" fmla="*/ 1844633 w 2099794"/>
              <a:gd name="connsiteY109" fmla="*/ 1956446 h 2078537"/>
              <a:gd name="connsiteX110" fmla="*/ 1866829 w 2099794"/>
              <a:gd name="connsiteY110" fmla="*/ 1951468 h 2078537"/>
              <a:gd name="connsiteX111" fmla="*/ 1903340 w 2099794"/>
              <a:gd name="connsiteY111" fmla="*/ 1942340 h 2078537"/>
              <a:gd name="connsiteX112" fmla="*/ 1946282 w 2099794"/>
              <a:gd name="connsiteY112" fmla="*/ 1931138 h 2078537"/>
              <a:gd name="connsiteX113" fmla="*/ 1982586 w 2099794"/>
              <a:gd name="connsiteY113" fmla="*/ 1920765 h 2078537"/>
              <a:gd name="connsiteX114" fmla="*/ 2035278 w 2099794"/>
              <a:gd name="connsiteY114" fmla="*/ 1903962 h 2078537"/>
              <a:gd name="connsiteX115" fmla="*/ 2081954 w 2099794"/>
              <a:gd name="connsiteY115" fmla="*/ 1887158 h 2078537"/>
              <a:gd name="connsiteX116" fmla="*/ 2099794 w 2099794"/>
              <a:gd name="connsiteY116" fmla="*/ 1883425 h 2078537"/>
              <a:gd name="connsiteX117" fmla="*/ 2092741 w 2099794"/>
              <a:gd name="connsiteY117" fmla="*/ 1887781 h 2078537"/>
              <a:gd name="connsiteX118" fmla="*/ 1944415 w 2099794"/>
              <a:gd name="connsiteY118" fmla="*/ 1940058 h 2078537"/>
              <a:gd name="connsiteX119" fmla="*/ 1852100 w 2099794"/>
              <a:gd name="connsiteY119" fmla="*/ 1963500 h 2078537"/>
              <a:gd name="connsiteX120" fmla="*/ 1847744 w 2099794"/>
              <a:gd name="connsiteY120" fmla="*/ 1970760 h 2078537"/>
              <a:gd name="connsiteX121" fmla="*/ 1850026 w 2099794"/>
              <a:gd name="connsiteY121" fmla="*/ 2004782 h 2078537"/>
              <a:gd name="connsiteX122" fmla="*/ 1833430 w 2099794"/>
              <a:gd name="connsiteY122" fmla="*/ 2056022 h 2078537"/>
              <a:gd name="connsiteX123" fmla="*/ 1826170 w 2099794"/>
              <a:gd name="connsiteY123" fmla="*/ 2058719 h 2078537"/>
              <a:gd name="connsiteX124" fmla="*/ 1779286 w 2099794"/>
              <a:gd name="connsiteY124" fmla="*/ 2023038 h 2078537"/>
              <a:gd name="connsiteX125" fmla="*/ 1761861 w 2099794"/>
              <a:gd name="connsiteY125" fmla="*/ 1985074 h 2078537"/>
              <a:gd name="connsiteX126" fmla="*/ 1755015 w 2099794"/>
              <a:gd name="connsiteY126" fmla="*/ 1981755 h 2078537"/>
              <a:gd name="connsiteX127" fmla="*/ 1597976 w 2099794"/>
              <a:gd name="connsiteY127" fmla="*/ 1995654 h 2078537"/>
              <a:gd name="connsiteX128" fmla="*/ 1535534 w 2099794"/>
              <a:gd name="connsiteY128" fmla="*/ 1994617 h 2078537"/>
              <a:gd name="connsiteX129" fmla="*/ 1522880 w 2099794"/>
              <a:gd name="connsiteY129" fmla="*/ 1994617 h 2078537"/>
              <a:gd name="connsiteX130" fmla="*/ 1539476 w 2099794"/>
              <a:gd name="connsiteY130" fmla="*/ 2078219 h 2078537"/>
              <a:gd name="connsiteX131" fmla="*/ 1446124 w 2099794"/>
              <a:gd name="connsiteY131" fmla="*/ 2068054 h 2078537"/>
              <a:gd name="connsiteX132" fmla="*/ 1402352 w 2099794"/>
              <a:gd name="connsiteY132" fmla="*/ 2040256 h 2078537"/>
              <a:gd name="connsiteX133" fmla="*/ 1414799 w 2099794"/>
              <a:gd name="connsiteY133" fmla="*/ 1982170 h 2078537"/>
              <a:gd name="connsiteX134" fmla="*/ 1416251 w 2099794"/>
              <a:gd name="connsiteY134" fmla="*/ 1980510 h 2078537"/>
              <a:gd name="connsiteX135" fmla="*/ 1414177 w 2099794"/>
              <a:gd name="connsiteY135" fmla="*/ 1978229 h 2078537"/>
              <a:gd name="connsiteX136" fmla="*/ 1183079 w 2099794"/>
              <a:gd name="connsiteY136" fmla="*/ 1890893 h 2078537"/>
              <a:gd name="connsiteX137" fmla="*/ 989945 w 2099794"/>
              <a:gd name="connsiteY137" fmla="*/ 1796504 h 2078537"/>
              <a:gd name="connsiteX138" fmla="*/ 976460 w 2099794"/>
              <a:gd name="connsiteY138" fmla="*/ 1796711 h 2078537"/>
              <a:gd name="connsiteX139" fmla="*/ 929162 w 2099794"/>
              <a:gd name="connsiteY139" fmla="*/ 1794014 h 2078537"/>
              <a:gd name="connsiteX140" fmla="*/ 906965 w 2099794"/>
              <a:gd name="connsiteY140" fmla="*/ 1771195 h 2078537"/>
              <a:gd name="connsiteX141" fmla="*/ 891614 w 2099794"/>
              <a:gd name="connsiteY141" fmla="*/ 1760407 h 2078537"/>
              <a:gd name="connsiteX142" fmla="*/ 691634 w 2099794"/>
              <a:gd name="connsiteY142" fmla="*/ 1739040 h 2078537"/>
              <a:gd name="connsiteX143" fmla="*/ 213257 w 2099794"/>
              <a:gd name="connsiteY143" fmla="*/ 1914957 h 2078537"/>
              <a:gd name="connsiteX144" fmla="*/ 205530 w 2099794"/>
              <a:gd name="connsiteY144" fmla="*/ 1921388 h 2078537"/>
              <a:gd name="connsiteX145" fmla="*/ 196246 w 2099794"/>
              <a:gd name="connsiteY145" fmla="*/ 1925329 h 2078537"/>
              <a:gd name="connsiteX146" fmla="*/ 197595 w 2099794"/>
              <a:gd name="connsiteY146" fmla="*/ 1924756 h 2078537"/>
              <a:gd name="connsiteX147" fmla="*/ 196454 w 2099794"/>
              <a:gd name="connsiteY147" fmla="*/ 1925537 h 2078537"/>
              <a:gd name="connsiteX148" fmla="*/ 196246 w 2099794"/>
              <a:gd name="connsiteY148" fmla="*/ 1925329 h 2078537"/>
              <a:gd name="connsiteX149" fmla="*/ 170523 w 2099794"/>
              <a:gd name="connsiteY149" fmla="*/ 1933834 h 2078537"/>
              <a:gd name="connsiteX150" fmla="*/ 209514 w 2099794"/>
              <a:gd name="connsiteY150" fmla="*/ 1889738 h 2078537"/>
              <a:gd name="connsiteX151" fmla="*/ 176331 w 2099794"/>
              <a:gd name="connsiteY151" fmla="*/ 1929063 h 2078537"/>
              <a:gd name="connsiteX152" fmla="*/ 170523 w 2099794"/>
              <a:gd name="connsiteY152" fmla="*/ 1933834 h 2078537"/>
              <a:gd name="connsiteX153" fmla="*/ 154965 w 2099794"/>
              <a:gd name="connsiteY153" fmla="*/ 1964538 h 2078537"/>
              <a:gd name="connsiteX154" fmla="*/ 197492 w 2099794"/>
              <a:gd name="connsiteY154" fmla="*/ 1937154 h 2078537"/>
              <a:gd name="connsiteX155" fmla="*/ 550569 w 2099794"/>
              <a:gd name="connsiteY155" fmla="*/ 1811856 h 2078537"/>
              <a:gd name="connsiteX156" fmla="*/ 715283 w 2099794"/>
              <a:gd name="connsiteY156" fmla="*/ 1804595 h 2078537"/>
              <a:gd name="connsiteX157" fmla="*/ 725863 w 2099794"/>
              <a:gd name="connsiteY157" fmla="*/ 1799409 h 2078537"/>
              <a:gd name="connsiteX158" fmla="*/ 796810 w 2099794"/>
              <a:gd name="connsiteY158" fmla="*/ 1798372 h 2078537"/>
              <a:gd name="connsiteX159" fmla="*/ 825646 w 2099794"/>
              <a:gd name="connsiteY159" fmla="*/ 1816419 h 2078537"/>
              <a:gd name="connsiteX160" fmla="*/ 907588 w 2099794"/>
              <a:gd name="connsiteY160" fmla="*/ 1839031 h 2078537"/>
              <a:gd name="connsiteX161" fmla="*/ 929370 w 2099794"/>
              <a:gd name="connsiteY161" fmla="*/ 1852101 h 2078537"/>
              <a:gd name="connsiteX162" fmla="*/ 930407 w 2099794"/>
              <a:gd name="connsiteY162" fmla="*/ 1902096 h 2078537"/>
              <a:gd name="connsiteX163" fmla="*/ 912152 w 2099794"/>
              <a:gd name="connsiteY163" fmla="*/ 1914750 h 2078537"/>
              <a:gd name="connsiteX164" fmla="*/ 753661 w 2099794"/>
              <a:gd name="connsiteY164" fmla="*/ 1956032 h 2078537"/>
              <a:gd name="connsiteX165" fmla="*/ 764863 w 2099794"/>
              <a:gd name="connsiteY165" fmla="*/ 1950431 h 2078537"/>
              <a:gd name="connsiteX166" fmla="*/ 857178 w 2099794"/>
              <a:gd name="connsiteY166" fmla="*/ 1927612 h 2078537"/>
              <a:gd name="connsiteX167" fmla="*/ 916508 w 2099794"/>
              <a:gd name="connsiteY167" fmla="*/ 1901888 h 2078537"/>
              <a:gd name="connsiteX168" fmla="*/ 915471 w 2099794"/>
              <a:gd name="connsiteY168" fmla="*/ 1852723 h 2078537"/>
              <a:gd name="connsiteX169" fmla="*/ 832491 w 2099794"/>
              <a:gd name="connsiteY169" fmla="*/ 1825547 h 2078537"/>
              <a:gd name="connsiteX170" fmla="*/ 809672 w 2099794"/>
              <a:gd name="connsiteY170" fmla="*/ 1821606 h 2078537"/>
              <a:gd name="connsiteX171" fmla="*/ 821497 w 2099794"/>
              <a:gd name="connsiteY171" fmla="*/ 1877409 h 2078537"/>
              <a:gd name="connsiteX172" fmla="*/ 811747 w 2099794"/>
              <a:gd name="connsiteY172" fmla="*/ 1887989 h 2078537"/>
              <a:gd name="connsiteX173" fmla="*/ 743081 w 2099794"/>
              <a:gd name="connsiteY173" fmla="*/ 1878239 h 2078537"/>
              <a:gd name="connsiteX174" fmla="*/ 713831 w 2099794"/>
              <a:gd name="connsiteY174" fmla="*/ 1860606 h 2078537"/>
              <a:gd name="connsiteX175" fmla="*/ 711549 w 2099794"/>
              <a:gd name="connsiteY175" fmla="*/ 1812271 h 2078537"/>
              <a:gd name="connsiteX176" fmla="*/ 639979 w 2099794"/>
              <a:gd name="connsiteY176" fmla="*/ 1811441 h 2078537"/>
              <a:gd name="connsiteX177" fmla="*/ 225497 w 2099794"/>
              <a:gd name="connsiteY177" fmla="*/ 1923463 h 2078537"/>
              <a:gd name="connsiteX178" fmla="*/ 162225 w 2099794"/>
              <a:gd name="connsiteY178" fmla="*/ 1961426 h 2078537"/>
              <a:gd name="connsiteX179" fmla="*/ 154965 w 2099794"/>
              <a:gd name="connsiteY179" fmla="*/ 1964538 h 2078537"/>
              <a:gd name="connsiteX180" fmla="*/ 0 w 2099794"/>
              <a:gd name="connsiteY180" fmla="*/ 771708 h 2078537"/>
              <a:gd name="connsiteX181" fmla="*/ 0 w 2099794"/>
              <a:gd name="connsiteY181" fmla="*/ 753660 h 2078537"/>
              <a:gd name="connsiteX182" fmla="*/ 3319 w 2099794"/>
              <a:gd name="connsiteY182" fmla="*/ 742665 h 2078537"/>
              <a:gd name="connsiteX183" fmla="*/ 38378 w 2099794"/>
              <a:gd name="connsiteY183" fmla="*/ 660101 h 2078537"/>
              <a:gd name="connsiteX184" fmla="*/ 54559 w 2099794"/>
              <a:gd name="connsiteY184" fmla="*/ 648691 h 2078537"/>
              <a:gd name="connsiteX185" fmla="*/ 64517 w 2099794"/>
              <a:gd name="connsiteY185" fmla="*/ 645579 h 2078537"/>
              <a:gd name="connsiteX186" fmla="*/ 74267 w 2099794"/>
              <a:gd name="connsiteY186" fmla="*/ 645164 h 2078537"/>
              <a:gd name="connsiteX187" fmla="*/ 85676 w 2099794"/>
              <a:gd name="connsiteY187" fmla="*/ 648484 h 2078537"/>
              <a:gd name="connsiteX188" fmla="*/ 96671 w 2099794"/>
              <a:gd name="connsiteY188" fmla="*/ 655329 h 2078537"/>
              <a:gd name="connsiteX189" fmla="*/ 108911 w 2099794"/>
              <a:gd name="connsiteY189" fmla="*/ 666117 h 2078537"/>
              <a:gd name="connsiteX190" fmla="*/ 107873 w 2099794"/>
              <a:gd name="connsiteY190" fmla="*/ 610728 h 2078537"/>
              <a:gd name="connsiteX191" fmla="*/ 106836 w 2099794"/>
              <a:gd name="connsiteY191" fmla="*/ 523807 h 2078537"/>
              <a:gd name="connsiteX192" fmla="*/ 106836 w 2099794"/>
              <a:gd name="connsiteY192" fmla="*/ 518828 h 2078537"/>
              <a:gd name="connsiteX193" fmla="*/ 105591 w 2099794"/>
              <a:gd name="connsiteY193" fmla="*/ 474434 h 2078537"/>
              <a:gd name="connsiteX194" fmla="*/ 104969 w 2099794"/>
              <a:gd name="connsiteY194" fmla="*/ 448088 h 2078537"/>
              <a:gd name="connsiteX195" fmla="*/ 103932 w 2099794"/>
              <a:gd name="connsiteY195" fmla="*/ 439998 h 2078537"/>
              <a:gd name="connsiteX196" fmla="*/ 79038 w 2099794"/>
              <a:gd name="connsiteY196" fmla="*/ 446636 h 2078537"/>
              <a:gd name="connsiteX197" fmla="*/ 69081 w 2099794"/>
              <a:gd name="connsiteY197" fmla="*/ 446636 h 2078537"/>
              <a:gd name="connsiteX198" fmla="*/ 13277 w 2099794"/>
              <a:gd name="connsiteY198" fmla="*/ 433360 h 2078537"/>
              <a:gd name="connsiteX199" fmla="*/ 9128 w 2099794"/>
              <a:gd name="connsiteY199" fmla="*/ 428588 h 2078537"/>
              <a:gd name="connsiteX200" fmla="*/ 15351 w 2099794"/>
              <a:gd name="connsiteY200" fmla="*/ 416141 h 2078537"/>
              <a:gd name="connsiteX201" fmla="*/ 70947 w 2099794"/>
              <a:gd name="connsiteY201" fmla="*/ 360960 h 2078537"/>
              <a:gd name="connsiteX202" fmla="*/ 90448 w 2099794"/>
              <a:gd name="connsiteY202" fmla="*/ 363035 h 2078537"/>
              <a:gd name="connsiteX203" fmla="*/ 101235 w 2099794"/>
              <a:gd name="connsiteY203" fmla="*/ 371540 h 2078537"/>
              <a:gd name="connsiteX204" fmla="*/ 98953 w 2099794"/>
              <a:gd name="connsiteY204" fmla="*/ 349135 h 2078537"/>
              <a:gd name="connsiteX205" fmla="*/ 98331 w 2099794"/>
              <a:gd name="connsiteY205" fmla="*/ 339178 h 2078537"/>
              <a:gd name="connsiteX206" fmla="*/ 95634 w 2099794"/>
              <a:gd name="connsiteY206" fmla="*/ 316151 h 2078537"/>
              <a:gd name="connsiteX207" fmla="*/ 94804 w 2099794"/>
              <a:gd name="connsiteY207" fmla="*/ 307853 h 2078537"/>
              <a:gd name="connsiteX208" fmla="*/ 91900 w 2099794"/>
              <a:gd name="connsiteY208" fmla="*/ 288146 h 2078537"/>
              <a:gd name="connsiteX209" fmla="*/ 91693 w 2099794"/>
              <a:gd name="connsiteY209" fmla="*/ 286486 h 2078537"/>
              <a:gd name="connsiteX210" fmla="*/ 78001 w 2099794"/>
              <a:gd name="connsiteY210" fmla="*/ 230890 h 2078537"/>
              <a:gd name="connsiteX211" fmla="*/ 48543 w 2099794"/>
              <a:gd name="connsiteY211" fmla="*/ 227985 h 2078537"/>
              <a:gd name="connsiteX212" fmla="*/ 20538 w 2099794"/>
              <a:gd name="connsiteY212" fmla="*/ 287938 h 2078537"/>
              <a:gd name="connsiteX213" fmla="*/ 18671 w 2099794"/>
              <a:gd name="connsiteY213" fmla="*/ 292709 h 2078537"/>
              <a:gd name="connsiteX214" fmla="*/ 17633 w 2099794"/>
              <a:gd name="connsiteY214" fmla="*/ 296236 h 2078537"/>
              <a:gd name="connsiteX215" fmla="*/ 15766 w 2099794"/>
              <a:gd name="connsiteY215" fmla="*/ 301215 h 2078537"/>
              <a:gd name="connsiteX216" fmla="*/ 9958 w 2099794"/>
              <a:gd name="connsiteY216" fmla="*/ 317811 h 2078537"/>
              <a:gd name="connsiteX217" fmla="*/ 7883 w 2099794"/>
              <a:gd name="connsiteY217" fmla="*/ 317811 h 2078537"/>
              <a:gd name="connsiteX218" fmla="*/ 9128 w 2099794"/>
              <a:gd name="connsiteY218" fmla="*/ 309928 h 2078537"/>
              <a:gd name="connsiteX219" fmla="*/ 9543 w 2099794"/>
              <a:gd name="connsiteY219" fmla="*/ 306401 h 2078537"/>
              <a:gd name="connsiteX220" fmla="*/ 15766 w 2099794"/>
              <a:gd name="connsiteY220" fmla="*/ 283789 h 2078537"/>
              <a:gd name="connsiteX221" fmla="*/ 16181 w 2099794"/>
              <a:gd name="connsiteY221" fmla="*/ 281922 h 2078537"/>
              <a:gd name="connsiteX222" fmla="*/ 18048 w 2099794"/>
              <a:gd name="connsiteY222" fmla="*/ 277566 h 2078537"/>
              <a:gd name="connsiteX223" fmla="*/ 48336 w 2099794"/>
              <a:gd name="connsiteY223" fmla="*/ 216368 h 2078537"/>
              <a:gd name="connsiteX224" fmla="*/ 49373 w 2099794"/>
              <a:gd name="connsiteY224" fmla="*/ 215331 h 2078537"/>
              <a:gd name="connsiteX225" fmla="*/ 70533 w 2099794"/>
              <a:gd name="connsiteY225" fmla="*/ 209315 h 2078537"/>
              <a:gd name="connsiteX226" fmla="*/ 70740 w 2099794"/>
              <a:gd name="connsiteY226" fmla="*/ 209730 h 2078537"/>
              <a:gd name="connsiteX227" fmla="*/ 71155 w 2099794"/>
              <a:gd name="connsiteY227" fmla="*/ 209730 h 2078537"/>
              <a:gd name="connsiteX228" fmla="*/ 80075 w 2099794"/>
              <a:gd name="connsiteY228" fmla="*/ 218028 h 2078537"/>
              <a:gd name="connsiteX229" fmla="*/ 88996 w 2099794"/>
              <a:gd name="connsiteY229" fmla="*/ 235661 h 2078537"/>
              <a:gd name="connsiteX230" fmla="*/ 89411 w 2099794"/>
              <a:gd name="connsiteY230" fmla="*/ 237735 h 2078537"/>
              <a:gd name="connsiteX231" fmla="*/ 94804 w 2099794"/>
              <a:gd name="connsiteY231" fmla="*/ 255784 h 2078537"/>
              <a:gd name="connsiteX232" fmla="*/ 95841 w 2099794"/>
              <a:gd name="connsiteY232" fmla="*/ 260555 h 2078537"/>
              <a:gd name="connsiteX233" fmla="*/ 98538 w 2099794"/>
              <a:gd name="connsiteY233" fmla="*/ 272172 h 2078537"/>
              <a:gd name="connsiteX234" fmla="*/ 98953 w 2099794"/>
              <a:gd name="connsiteY234" fmla="*/ 275491 h 2078537"/>
              <a:gd name="connsiteX235" fmla="*/ 101857 w 2099794"/>
              <a:gd name="connsiteY235" fmla="*/ 291880 h 2078537"/>
              <a:gd name="connsiteX236" fmla="*/ 102272 w 2099794"/>
              <a:gd name="connsiteY236" fmla="*/ 296858 h 2078537"/>
              <a:gd name="connsiteX237" fmla="*/ 104969 w 2099794"/>
              <a:gd name="connsiteY237" fmla="*/ 316566 h 2078537"/>
              <a:gd name="connsiteX238" fmla="*/ 105591 w 2099794"/>
              <a:gd name="connsiteY238" fmla="*/ 324864 h 2078537"/>
              <a:gd name="connsiteX239" fmla="*/ 108288 w 2099794"/>
              <a:gd name="connsiteY239" fmla="*/ 349550 h 2078537"/>
              <a:gd name="connsiteX240" fmla="*/ 108911 w 2099794"/>
              <a:gd name="connsiteY240" fmla="*/ 360960 h 2078537"/>
              <a:gd name="connsiteX241" fmla="*/ 111400 w 2099794"/>
              <a:gd name="connsiteY241" fmla="*/ 393944 h 2078537"/>
              <a:gd name="connsiteX242" fmla="*/ 115964 w 2099794"/>
              <a:gd name="connsiteY242" fmla="*/ 405769 h 2078537"/>
              <a:gd name="connsiteX243" fmla="*/ 114304 w 2099794"/>
              <a:gd name="connsiteY243" fmla="*/ 432322 h 2078537"/>
              <a:gd name="connsiteX244" fmla="*/ 113267 w 2099794"/>
              <a:gd name="connsiteY244" fmla="*/ 436886 h 2078537"/>
              <a:gd name="connsiteX245" fmla="*/ 115757 w 2099794"/>
              <a:gd name="connsiteY245" fmla="*/ 518828 h 2078537"/>
              <a:gd name="connsiteX246" fmla="*/ 130485 w 2099794"/>
              <a:gd name="connsiteY246" fmla="*/ 441657 h 2078537"/>
              <a:gd name="connsiteX247" fmla="*/ 131522 w 2099794"/>
              <a:gd name="connsiteY247" fmla="*/ 436471 h 2078537"/>
              <a:gd name="connsiteX248" fmla="*/ 137746 w 2099794"/>
              <a:gd name="connsiteY248" fmla="*/ 410333 h 2078537"/>
              <a:gd name="connsiteX249" fmla="*/ 137954 w 2099794"/>
              <a:gd name="connsiteY249" fmla="*/ 408673 h 2078537"/>
              <a:gd name="connsiteX250" fmla="*/ 144177 w 2099794"/>
              <a:gd name="connsiteY250" fmla="*/ 383779 h 2078537"/>
              <a:gd name="connsiteX251" fmla="*/ 144799 w 2099794"/>
              <a:gd name="connsiteY251" fmla="*/ 380460 h 2078537"/>
              <a:gd name="connsiteX252" fmla="*/ 150608 w 2099794"/>
              <a:gd name="connsiteY252" fmla="*/ 359508 h 2078537"/>
              <a:gd name="connsiteX253" fmla="*/ 151853 w 2099794"/>
              <a:gd name="connsiteY253" fmla="*/ 354529 h 2078537"/>
              <a:gd name="connsiteX254" fmla="*/ 151853 w 2099794"/>
              <a:gd name="connsiteY254" fmla="*/ 337726 h 2078537"/>
              <a:gd name="connsiteX255" fmla="*/ 150608 w 2099794"/>
              <a:gd name="connsiteY255" fmla="*/ 326731 h 2078537"/>
              <a:gd name="connsiteX256" fmla="*/ 151438 w 2099794"/>
              <a:gd name="connsiteY256" fmla="*/ 323204 h 2078537"/>
              <a:gd name="connsiteX257" fmla="*/ 153097 w 2099794"/>
              <a:gd name="connsiteY257" fmla="*/ 320092 h 2078537"/>
              <a:gd name="connsiteX258" fmla="*/ 156831 w 2099794"/>
              <a:gd name="connsiteY258" fmla="*/ 315529 h 2078537"/>
              <a:gd name="connsiteX259" fmla="*/ 166374 w 2099794"/>
              <a:gd name="connsiteY259" fmla="*/ 306193 h 2078537"/>
              <a:gd name="connsiteX260" fmla="*/ 199773 w 2099794"/>
              <a:gd name="connsiteY260" fmla="*/ 206618 h 2078537"/>
              <a:gd name="connsiteX261" fmla="*/ 200810 w 2099794"/>
              <a:gd name="connsiteY261" fmla="*/ 203092 h 2078537"/>
              <a:gd name="connsiteX262" fmla="*/ 218651 w 2099794"/>
              <a:gd name="connsiteY262" fmla="*/ 157660 h 2078537"/>
              <a:gd name="connsiteX263" fmla="*/ 179443 w 2099794"/>
              <a:gd name="connsiteY263" fmla="*/ 157660 h 2078537"/>
              <a:gd name="connsiteX264" fmla="*/ 172598 w 2099794"/>
              <a:gd name="connsiteY264" fmla="*/ 156831 h 2078537"/>
              <a:gd name="connsiteX265" fmla="*/ 165959 w 2099794"/>
              <a:gd name="connsiteY265" fmla="*/ 155378 h 2078537"/>
              <a:gd name="connsiteX266" fmla="*/ 165129 w 2099794"/>
              <a:gd name="connsiteY266" fmla="*/ 148948 h 2078537"/>
              <a:gd name="connsiteX267" fmla="*/ 189608 w 2099794"/>
              <a:gd name="connsiteY267" fmla="*/ 96671 h 2078537"/>
              <a:gd name="connsiteX268" fmla="*/ 202677 w 2099794"/>
              <a:gd name="connsiteY268" fmla="*/ 85261 h 2078537"/>
              <a:gd name="connsiteX269" fmla="*/ 210561 w 2099794"/>
              <a:gd name="connsiteY269" fmla="*/ 81942 h 2078537"/>
              <a:gd name="connsiteX270" fmla="*/ 220103 w 2099794"/>
              <a:gd name="connsiteY270" fmla="*/ 81734 h 2078537"/>
              <a:gd name="connsiteX271" fmla="*/ 224667 w 2099794"/>
              <a:gd name="connsiteY271" fmla="*/ 83394 h 2078537"/>
              <a:gd name="connsiteX272" fmla="*/ 229853 w 2099794"/>
              <a:gd name="connsiteY272" fmla="*/ 87335 h 2078537"/>
              <a:gd name="connsiteX273" fmla="*/ 230683 w 2099794"/>
              <a:gd name="connsiteY273" fmla="*/ 88373 h 2078537"/>
              <a:gd name="connsiteX274" fmla="*/ 240848 w 2099794"/>
              <a:gd name="connsiteY274" fmla="*/ 104139 h 2078537"/>
              <a:gd name="connsiteX275" fmla="*/ 287731 w 2099794"/>
              <a:gd name="connsiteY275" fmla="*/ 2489 h 2078537"/>
              <a:gd name="connsiteX276" fmla="*/ 289598 w 2099794"/>
              <a:gd name="connsiteY276" fmla="*/ 0 h 2078537"/>
              <a:gd name="connsiteX277" fmla="*/ 290428 w 2099794"/>
              <a:gd name="connsiteY277" fmla="*/ 6638 h 2078537"/>
              <a:gd name="connsiteX278" fmla="*/ 289598 w 2099794"/>
              <a:gd name="connsiteY278" fmla="*/ 6016 h 2078537"/>
              <a:gd name="connsiteX279" fmla="*/ 283997 w 2099794"/>
              <a:gd name="connsiteY279" fmla="*/ 20329 h 2078537"/>
              <a:gd name="connsiteX280" fmla="*/ 246242 w 2099794"/>
              <a:gd name="connsiteY280" fmla="*/ 109325 h 2078537"/>
              <a:gd name="connsiteX281" fmla="*/ 246034 w 2099794"/>
              <a:gd name="connsiteY281" fmla="*/ 114511 h 2078537"/>
              <a:gd name="connsiteX282" fmla="*/ 237114 w 2099794"/>
              <a:gd name="connsiteY282" fmla="*/ 149362 h 2078537"/>
              <a:gd name="connsiteX283" fmla="*/ 222800 w 2099794"/>
              <a:gd name="connsiteY283" fmla="*/ 167825 h 2078537"/>
              <a:gd name="connsiteX284" fmla="*/ 183592 w 2099794"/>
              <a:gd name="connsiteY284" fmla="*/ 279225 h 2078537"/>
              <a:gd name="connsiteX285" fmla="*/ 181518 w 2099794"/>
              <a:gd name="connsiteY285" fmla="*/ 286278 h 2078537"/>
              <a:gd name="connsiteX286" fmla="*/ 213257 w 2099794"/>
              <a:gd name="connsiteY286" fmla="*/ 283582 h 2078537"/>
              <a:gd name="connsiteX287" fmla="*/ 236077 w 2099794"/>
              <a:gd name="connsiteY287" fmla="*/ 306608 h 2078537"/>
              <a:gd name="connsiteX288" fmla="*/ 254332 w 2099794"/>
              <a:gd name="connsiteY288" fmla="*/ 363242 h 2078537"/>
              <a:gd name="connsiteX289" fmla="*/ 251220 w 2099794"/>
              <a:gd name="connsiteY289" fmla="*/ 368428 h 2078537"/>
              <a:gd name="connsiteX290" fmla="*/ 172390 w 2099794"/>
              <a:gd name="connsiteY290" fmla="*/ 358470 h 2078537"/>
              <a:gd name="connsiteX291" fmla="*/ 161603 w 2099794"/>
              <a:gd name="connsiteY291" fmla="*/ 351832 h 2078537"/>
              <a:gd name="connsiteX292" fmla="*/ 147081 w 2099794"/>
              <a:gd name="connsiteY292" fmla="*/ 408258 h 2078537"/>
              <a:gd name="connsiteX293" fmla="*/ 116586 w 2099794"/>
              <a:gd name="connsiteY293" fmla="*/ 609276 h 2078537"/>
              <a:gd name="connsiteX294" fmla="*/ 117831 w 2099794"/>
              <a:gd name="connsiteY294" fmla="*/ 676489 h 2078537"/>
              <a:gd name="connsiteX295" fmla="*/ 123225 w 2099794"/>
              <a:gd name="connsiteY295" fmla="*/ 685410 h 2078537"/>
              <a:gd name="connsiteX296" fmla="*/ 132560 w 2099794"/>
              <a:gd name="connsiteY296" fmla="*/ 731878 h 2078537"/>
              <a:gd name="connsiteX297" fmla="*/ 130693 w 2099794"/>
              <a:gd name="connsiteY297" fmla="*/ 743910 h 2078537"/>
              <a:gd name="connsiteX298" fmla="*/ 206619 w 2099794"/>
              <a:gd name="connsiteY298" fmla="*/ 905097 h 2078537"/>
              <a:gd name="connsiteX299" fmla="*/ 327769 w 2099794"/>
              <a:gd name="connsiteY299" fmla="*/ 1078732 h 2078537"/>
              <a:gd name="connsiteX300" fmla="*/ 376934 w 2099794"/>
              <a:gd name="connsiteY300" fmla="*/ 1155488 h 2078537"/>
              <a:gd name="connsiteX301" fmla="*/ 378594 w 2099794"/>
              <a:gd name="connsiteY301" fmla="*/ 1158392 h 2078537"/>
              <a:gd name="connsiteX302" fmla="*/ 380668 w 2099794"/>
              <a:gd name="connsiteY302" fmla="*/ 1161919 h 2078537"/>
              <a:gd name="connsiteX303" fmla="*/ 380046 w 2099794"/>
              <a:gd name="connsiteY303" fmla="*/ 1157147 h 2078537"/>
              <a:gd name="connsiteX304" fmla="*/ 378801 w 2099794"/>
              <a:gd name="connsiteY304" fmla="*/ 1153413 h 2078537"/>
              <a:gd name="connsiteX305" fmla="*/ 324865 w 2099794"/>
              <a:gd name="connsiteY305" fmla="*/ 1032886 h 2078537"/>
              <a:gd name="connsiteX306" fmla="*/ 323413 w 2099794"/>
              <a:gd name="connsiteY306" fmla="*/ 1029981 h 2078537"/>
              <a:gd name="connsiteX307" fmla="*/ 294370 w 2099794"/>
              <a:gd name="connsiteY307" fmla="*/ 1003013 h 2078537"/>
              <a:gd name="connsiteX308" fmla="*/ 278396 w 2099794"/>
              <a:gd name="connsiteY308" fmla="*/ 995130 h 2078537"/>
              <a:gd name="connsiteX309" fmla="*/ 272588 w 2099794"/>
              <a:gd name="connsiteY309" fmla="*/ 949491 h 2078537"/>
              <a:gd name="connsiteX310" fmla="*/ 276529 w 2099794"/>
              <a:gd name="connsiteY310" fmla="*/ 923975 h 2078537"/>
              <a:gd name="connsiteX311" fmla="*/ 250805 w 2099794"/>
              <a:gd name="connsiteY311" fmla="*/ 835187 h 2078537"/>
              <a:gd name="connsiteX312" fmla="*/ 248109 w 2099794"/>
              <a:gd name="connsiteY312" fmla="*/ 814028 h 2078537"/>
              <a:gd name="connsiteX313" fmla="*/ 227364 w 2099794"/>
              <a:gd name="connsiteY313" fmla="*/ 817762 h 2078537"/>
              <a:gd name="connsiteX314" fmla="*/ 186497 w 2099794"/>
              <a:gd name="connsiteY314" fmla="*/ 814857 h 2078537"/>
              <a:gd name="connsiteX315" fmla="*/ 182555 w 2099794"/>
              <a:gd name="connsiteY315" fmla="*/ 808841 h 2078537"/>
              <a:gd name="connsiteX316" fmla="*/ 206619 w 2099794"/>
              <a:gd name="connsiteY316" fmla="*/ 757187 h 2078537"/>
              <a:gd name="connsiteX317" fmla="*/ 215954 w 2099794"/>
              <a:gd name="connsiteY317" fmla="*/ 748059 h 2078537"/>
              <a:gd name="connsiteX318" fmla="*/ 253502 w 2099794"/>
              <a:gd name="connsiteY318" fmla="*/ 755734 h 2078537"/>
              <a:gd name="connsiteX319" fmla="*/ 257444 w 2099794"/>
              <a:gd name="connsiteY319" fmla="*/ 763617 h 2078537"/>
              <a:gd name="connsiteX320" fmla="*/ 360338 w 2099794"/>
              <a:gd name="connsiteY320" fmla="*/ 707606 h 2078537"/>
              <a:gd name="connsiteX321" fmla="*/ 361168 w 2099794"/>
              <a:gd name="connsiteY321" fmla="*/ 709681 h 2078537"/>
              <a:gd name="connsiteX322" fmla="*/ 335652 w 2099794"/>
              <a:gd name="connsiteY322" fmla="*/ 716942 h 2078537"/>
              <a:gd name="connsiteX323" fmla="*/ 286279 w 2099794"/>
              <a:gd name="connsiteY323" fmla="*/ 740383 h 2078537"/>
              <a:gd name="connsiteX324" fmla="*/ 268854 w 2099794"/>
              <a:gd name="connsiteY324" fmla="*/ 759883 h 2078537"/>
              <a:gd name="connsiteX325" fmla="*/ 266987 w 2099794"/>
              <a:gd name="connsiteY325" fmla="*/ 780421 h 2078537"/>
              <a:gd name="connsiteX326" fmla="*/ 261800 w 2099794"/>
              <a:gd name="connsiteY326" fmla="*/ 803240 h 2078537"/>
              <a:gd name="connsiteX327" fmla="*/ 256822 w 2099794"/>
              <a:gd name="connsiteY327" fmla="*/ 812990 h 2078537"/>
              <a:gd name="connsiteX328" fmla="*/ 282960 w 2099794"/>
              <a:gd name="connsiteY328" fmla="*/ 916507 h 2078537"/>
              <a:gd name="connsiteX329" fmla="*/ 285449 w 2099794"/>
              <a:gd name="connsiteY329" fmla="*/ 913395 h 2078537"/>
              <a:gd name="connsiteX330" fmla="*/ 342705 w 2099794"/>
              <a:gd name="connsiteY330" fmla="*/ 895347 h 2078537"/>
              <a:gd name="connsiteX331" fmla="*/ 373408 w 2099794"/>
              <a:gd name="connsiteY331" fmla="*/ 916922 h 2078537"/>
              <a:gd name="connsiteX332" fmla="*/ 415934 w 2099794"/>
              <a:gd name="connsiteY332" fmla="*/ 978742 h 2078537"/>
              <a:gd name="connsiteX333" fmla="*/ 417387 w 2099794"/>
              <a:gd name="connsiteY333" fmla="*/ 984135 h 2078537"/>
              <a:gd name="connsiteX334" fmla="*/ 365525 w 2099794"/>
              <a:gd name="connsiteY334" fmla="*/ 1001768 h 2078537"/>
              <a:gd name="connsiteX335" fmla="*/ 329844 w 2099794"/>
              <a:gd name="connsiteY335" fmla="*/ 1007162 h 2078537"/>
              <a:gd name="connsiteX336" fmla="*/ 325487 w 2099794"/>
              <a:gd name="connsiteY336" fmla="*/ 1014423 h 2078537"/>
              <a:gd name="connsiteX337" fmla="*/ 383988 w 2099794"/>
              <a:gd name="connsiteY337" fmla="*/ 1143663 h 2078537"/>
              <a:gd name="connsiteX338" fmla="*/ 431286 w 2099794"/>
              <a:gd name="connsiteY338" fmla="*/ 1296968 h 2078537"/>
              <a:gd name="connsiteX339" fmla="*/ 433153 w 2099794"/>
              <a:gd name="connsiteY339" fmla="*/ 1397788 h 2078537"/>
              <a:gd name="connsiteX340" fmla="*/ 425477 w 2099794"/>
              <a:gd name="connsiteY340" fmla="*/ 1462097 h 2078537"/>
              <a:gd name="connsiteX341" fmla="*/ 425685 w 2099794"/>
              <a:gd name="connsiteY341" fmla="*/ 1468320 h 2078537"/>
              <a:gd name="connsiteX342" fmla="*/ 430041 w 2099794"/>
              <a:gd name="connsiteY342" fmla="*/ 1464171 h 2078537"/>
              <a:gd name="connsiteX343" fmla="*/ 493106 w 2099794"/>
              <a:gd name="connsiteY343" fmla="*/ 1440729 h 2078537"/>
              <a:gd name="connsiteX344" fmla="*/ 548494 w 2099794"/>
              <a:gd name="connsiteY344" fmla="*/ 1469772 h 2078537"/>
              <a:gd name="connsiteX345" fmla="*/ 627740 w 2099794"/>
              <a:gd name="connsiteY345" fmla="*/ 1579098 h 2078537"/>
              <a:gd name="connsiteX346" fmla="*/ 624420 w 2099794"/>
              <a:gd name="connsiteY346" fmla="*/ 1586358 h 2078537"/>
              <a:gd name="connsiteX347" fmla="*/ 563431 w 2099794"/>
              <a:gd name="connsiteY347" fmla="*/ 1609385 h 2078537"/>
              <a:gd name="connsiteX348" fmla="*/ 468004 w 2099794"/>
              <a:gd name="connsiteY348" fmla="*/ 1621417 h 2078537"/>
              <a:gd name="connsiteX349" fmla="*/ 413653 w 2099794"/>
              <a:gd name="connsiteY349" fmla="*/ 1604199 h 2078537"/>
              <a:gd name="connsiteX350" fmla="*/ 394982 w 2099794"/>
              <a:gd name="connsiteY350" fmla="*/ 1584699 h 2078537"/>
              <a:gd name="connsiteX351" fmla="*/ 392285 w 2099794"/>
              <a:gd name="connsiteY351" fmla="*/ 1589885 h 2078537"/>
              <a:gd name="connsiteX352" fmla="*/ 356397 w 2099794"/>
              <a:gd name="connsiteY352" fmla="*/ 1676184 h 2078537"/>
              <a:gd name="connsiteX353" fmla="*/ 276788 w 2099794"/>
              <a:gd name="connsiteY353" fmla="*/ 1810014 h 2078537"/>
              <a:gd name="connsiteX354" fmla="*/ 231210 w 2099794"/>
              <a:gd name="connsiteY354" fmla="*/ 1864027 h 2078537"/>
              <a:gd name="connsiteX355" fmla="*/ 320404 w 2099794"/>
              <a:gd name="connsiteY355" fmla="*/ 1734347 h 2078537"/>
              <a:gd name="connsiteX356" fmla="*/ 387722 w 2099794"/>
              <a:gd name="connsiteY356" fmla="*/ 1584906 h 2078537"/>
              <a:gd name="connsiteX357" fmla="*/ 390626 w 2099794"/>
              <a:gd name="connsiteY357" fmla="*/ 1567273 h 2078537"/>
              <a:gd name="connsiteX358" fmla="*/ 396227 w 2099794"/>
              <a:gd name="connsiteY358" fmla="*/ 1542794 h 2078537"/>
              <a:gd name="connsiteX359" fmla="*/ 411786 w 2099794"/>
              <a:gd name="connsiteY359" fmla="*/ 1496533 h 2078537"/>
              <a:gd name="connsiteX360" fmla="*/ 427552 w 2099794"/>
              <a:gd name="connsiteY360" fmla="*/ 1352356 h 2078537"/>
              <a:gd name="connsiteX361" fmla="*/ 416764 w 2099794"/>
              <a:gd name="connsiteY361" fmla="*/ 1313978 h 2078537"/>
              <a:gd name="connsiteX362" fmla="*/ 328599 w 2099794"/>
              <a:gd name="connsiteY362" fmla="*/ 1192828 h 2078537"/>
              <a:gd name="connsiteX363" fmla="*/ 223007 w 2099794"/>
              <a:gd name="connsiteY363" fmla="*/ 1107567 h 2078537"/>
              <a:gd name="connsiteX364" fmla="*/ 177784 w 2099794"/>
              <a:gd name="connsiteY364" fmla="*/ 1091179 h 2078537"/>
              <a:gd name="connsiteX365" fmla="*/ 114927 w 2099794"/>
              <a:gd name="connsiteY365" fmla="*/ 1119599 h 2078537"/>
              <a:gd name="connsiteX366" fmla="*/ 94597 w 2099794"/>
              <a:gd name="connsiteY366" fmla="*/ 1200297 h 2078537"/>
              <a:gd name="connsiteX367" fmla="*/ 100198 w 2099794"/>
              <a:gd name="connsiteY367" fmla="*/ 1195318 h 2078537"/>
              <a:gd name="connsiteX368" fmla="*/ 170108 w 2099794"/>
              <a:gd name="connsiteY368" fmla="*/ 1195110 h 2078537"/>
              <a:gd name="connsiteX369" fmla="*/ 200188 w 2099794"/>
              <a:gd name="connsiteY369" fmla="*/ 1263568 h 2078537"/>
              <a:gd name="connsiteX370" fmla="*/ 204544 w 2099794"/>
              <a:gd name="connsiteY370" fmla="*/ 1296138 h 2078537"/>
              <a:gd name="connsiteX371" fmla="*/ 198529 w 2099794"/>
              <a:gd name="connsiteY371" fmla="*/ 1302569 h 2078537"/>
              <a:gd name="connsiteX372" fmla="*/ 95011 w 2099794"/>
              <a:gd name="connsiteY372" fmla="*/ 1283898 h 2078537"/>
              <a:gd name="connsiteX373" fmla="*/ 100820 w 2099794"/>
              <a:gd name="connsiteY373" fmla="*/ 1338457 h 2078537"/>
              <a:gd name="connsiteX374" fmla="*/ 118246 w 2099794"/>
              <a:gd name="connsiteY374" fmla="*/ 1444671 h 2078537"/>
              <a:gd name="connsiteX375" fmla="*/ 125507 w 2099794"/>
              <a:gd name="connsiteY375" fmla="*/ 1455458 h 2078537"/>
              <a:gd name="connsiteX376" fmla="*/ 134012 w 2099794"/>
              <a:gd name="connsiteY376" fmla="*/ 1495081 h 2078537"/>
              <a:gd name="connsiteX377" fmla="*/ 131522 w 2099794"/>
              <a:gd name="connsiteY377" fmla="*/ 1508565 h 2078537"/>
              <a:gd name="connsiteX378" fmla="*/ 150400 w 2099794"/>
              <a:gd name="connsiteY378" fmla="*/ 1595901 h 2078537"/>
              <a:gd name="connsiteX379" fmla="*/ 123639 w 2099794"/>
              <a:gd name="connsiteY379" fmla="*/ 1507735 h 2078537"/>
              <a:gd name="connsiteX380" fmla="*/ 25724 w 2099794"/>
              <a:gd name="connsiteY380" fmla="*/ 1532214 h 2078537"/>
              <a:gd name="connsiteX381" fmla="*/ 18048 w 2099794"/>
              <a:gd name="connsiteY381" fmla="*/ 1524539 h 2078537"/>
              <a:gd name="connsiteX382" fmla="*/ 37963 w 2099794"/>
              <a:gd name="connsiteY382" fmla="*/ 1449650 h 2078537"/>
              <a:gd name="connsiteX383" fmla="*/ 56634 w 2099794"/>
              <a:gd name="connsiteY383" fmla="*/ 1427038 h 2078537"/>
              <a:gd name="connsiteX384" fmla="*/ 100820 w 2099794"/>
              <a:gd name="connsiteY384" fmla="*/ 1427453 h 2078537"/>
              <a:gd name="connsiteX385" fmla="*/ 107666 w 2099794"/>
              <a:gd name="connsiteY385" fmla="*/ 1433261 h 2078537"/>
              <a:gd name="connsiteX386" fmla="*/ 99575 w 2099794"/>
              <a:gd name="connsiteY386" fmla="*/ 1387000 h 2078537"/>
              <a:gd name="connsiteX387" fmla="*/ 86921 w 2099794"/>
              <a:gd name="connsiteY387" fmla="*/ 1284314 h 2078537"/>
              <a:gd name="connsiteX388" fmla="*/ 81942 w 2099794"/>
              <a:gd name="connsiteY388" fmla="*/ 1273733 h 2078537"/>
              <a:gd name="connsiteX389" fmla="*/ 72192 w 2099794"/>
              <a:gd name="connsiteY389" fmla="*/ 1262738 h 2078537"/>
              <a:gd name="connsiteX390" fmla="*/ 80490 w 2099794"/>
              <a:gd name="connsiteY390" fmla="*/ 1218344 h 2078537"/>
              <a:gd name="connsiteX391" fmla="*/ 85676 w 2099794"/>
              <a:gd name="connsiteY391" fmla="*/ 1208387 h 2078537"/>
              <a:gd name="connsiteX392" fmla="*/ 100405 w 2099794"/>
              <a:gd name="connsiteY392" fmla="*/ 1131424 h 2078537"/>
              <a:gd name="connsiteX393" fmla="*/ 157246 w 2099794"/>
              <a:gd name="connsiteY393" fmla="*/ 1082880 h 2078537"/>
              <a:gd name="connsiteX394" fmla="*/ 203922 w 2099794"/>
              <a:gd name="connsiteY394" fmla="*/ 1090349 h 2078537"/>
              <a:gd name="connsiteX395" fmla="*/ 288769 w 2099794"/>
              <a:gd name="connsiteY395" fmla="*/ 1144285 h 2078537"/>
              <a:gd name="connsiteX396" fmla="*/ 419254 w 2099794"/>
              <a:gd name="connsiteY396" fmla="*/ 1302569 h 2078537"/>
              <a:gd name="connsiteX397" fmla="*/ 425270 w 2099794"/>
              <a:gd name="connsiteY397" fmla="*/ 1313148 h 2078537"/>
              <a:gd name="connsiteX398" fmla="*/ 414690 w 2099794"/>
              <a:gd name="connsiteY398" fmla="*/ 1258382 h 2078537"/>
              <a:gd name="connsiteX399" fmla="*/ 340838 w 2099794"/>
              <a:gd name="connsiteY399" fmla="*/ 1111509 h 2078537"/>
              <a:gd name="connsiteX400" fmla="*/ 227571 w 2099794"/>
              <a:gd name="connsiteY400" fmla="*/ 951358 h 2078537"/>
              <a:gd name="connsiteX401" fmla="*/ 134219 w 2099794"/>
              <a:gd name="connsiteY401" fmla="*/ 781251 h 2078537"/>
              <a:gd name="connsiteX402" fmla="*/ 123639 w 2099794"/>
              <a:gd name="connsiteY402" fmla="*/ 749303 h 2078537"/>
              <a:gd name="connsiteX403" fmla="*/ 118661 w 2099794"/>
              <a:gd name="connsiteY403" fmla="*/ 746607 h 2078537"/>
              <a:gd name="connsiteX404" fmla="*/ 23857 w 2099794"/>
              <a:gd name="connsiteY404" fmla="*/ 771293 h 2078537"/>
              <a:gd name="connsiteX405" fmla="*/ 0 w 2099794"/>
              <a:gd name="connsiteY405" fmla="*/ 771708 h 2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</a:cxnLst>
            <a:rect l="l" t="t" r="r" b="b"/>
            <a:pathLst>
              <a:path w="2099794" h="2078537">
                <a:moveTo>
                  <a:pt x="989322" y="1788413"/>
                </a:moveTo>
                <a:cubicBezTo>
                  <a:pt x="989945" y="1788828"/>
                  <a:pt x="990567" y="1789450"/>
                  <a:pt x="991189" y="1789658"/>
                </a:cubicBezTo>
                <a:cubicBezTo>
                  <a:pt x="992641" y="1790072"/>
                  <a:pt x="993056" y="1789243"/>
                  <a:pt x="992849" y="1788205"/>
                </a:cubicBezTo>
                <a:cubicBezTo>
                  <a:pt x="992641" y="1787791"/>
                  <a:pt x="991811" y="1787376"/>
                  <a:pt x="991189" y="1786754"/>
                </a:cubicBezTo>
                <a:cubicBezTo>
                  <a:pt x="990359" y="1787376"/>
                  <a:pt x="989945" y="1787998"/>
                  <a:pt x="989322" y="1788413"/>
                </a:cubicBezTo>
                <a:close/>
                <a:moveTo>
                  <a:pt x="424025" y="1472262"/>
                </a:moveTo>
                <a:cubicBezTo>
                  <a:pt x="424233" y="1473092"/>
                  <a:pt x="424648" y="1473092"/>
                  <a:pt x="424855" y="1472262"/>
                </a:cubicBezTo>
                <a:cubicBezTo>
                  <a:pt x="425062" y="1471847"/>
                  <a:pt x="425270" y="1471432"/>
                  <a:pt x="425270" y="1470810"/>
                </a:cubicBezTo>
                <a:cubicBezTo>
                  <a:pt x="425477" y="1470810"/>
                  <a:pt x="424855" y="1470602"/>
                  <a:pt x="424025" y="1470187"/>
                </a:cubicBezTo>
                <a:cubicBezTo>
                  <a:pt x="424025" y="1471017"/>
                  <a:pt x="423818" y="1471639"/>
                  <a:pt x="424025" y="1472262"/>
                </a:cubicBezTo>
                <a:close/>
                <a:moveTo>
                  <a:pt x="209514" y="1889738"/>
                </a:moveTo>
                <a:lnTo>
                  <a:pt x="231210" y="1864027"/>
                </a:lnTo>
                <a:lnTo>
                  <a:pt x="227571" y="1869318"/>
                </a:lnTo>
                <a:close/>
                <a:moveTo>
                  <a:pt x="197595" y="1924756"/>
                </a:moveTo>
                <a:lnTo>
                  <a:pt x="294784" y="1858272"/>
                </a:lnTo>
                <a:cubicBezTo>
                  <a:pt x="328806" y="1837890"/>
                  <a:pt x="364072" y="1819530"/>
                  <a:pt x="400583" y="1803142"/>
                </a:cubicBezTo>
                <a:cubicBezTo>
                  <a:pt x="423402" y="1792977"/>
                  <a:pt x="446637" y="1784057"/>
                  <a:pt x="470078" y="1775551"/>
                </a:cubicBezTo>
                <a:cubicBezTo>
                  <a:pt x="488749" y="1768913"/>
                  <a:pt x="507626" y="1763104"/>
                  <a:pt x="526919" y="1758333"/>
                </a:cubicBezTo>
                <a:cubicBezTo>
                  <a:pt x="538951" y="1755429"/>
                  <a:pt x="550776" y="1750035"/>
                  <a:pt x="563015" y="1748790"/>
                </a:cubicBezTo>
                <a:cubicBezTo>
                  <a:pt x="583345" y="1746508"/>
                  <a:pt x="603260" y="1741115"/>
                  <a:pt x="623590" y="1739248"/>
                </a:cubicBezTo>
                <a:cubicBezTo>
                  <a:pt x="624420" y="1739248"/>
                  <a:pt x="625042" y="1738625"/>
                  <a:pt x="625872" y="1738418"/>
                </a:cubicBezTo>
                <a:cubicBezTo>
                  <a:pt x="626909" y="1738418"/>
                  <a:pt x="628154" y="1738211"/>
                  <a:pt x="629191" y="1738211"/>
                </a:cubicBezTo>
                <a:cubicBezTo>
                  <a:pt x="637489" y="1737381"/>
                  <a:pt x="645787" y="1737173"/>
                  <a:pt x="653878" y="1735099"/>
                </a:cubicBezTo>
                <a:cubicBezTo>
                  <a:pt x="656160" y="1735099"/>
                  <a:pt x="658234" y="1734891"/>
                  <a:pt x="660516" y="1734891"/>
                </a:cubicBezTo>
                <a:cubicBezTo>
                  <a:pt x="676905" y="1733854"/>
                  <a:pt x="693293" y="1732817"/>
                  <a:pt x="709889" y="1731780"/>
                </a:cubicBezTo>
                <a:cubicBezTo>
                  <a:pt x="720261" y="1731780"/>
                  <a:pt x="730634" y="1731780"/>
                  <a:pt x="741214" y="1731780"/>
                </a:cubicBezTo>
                <a:cubicBezTo>
                  <a:pt x="757602" y="1732817"/>
                  <a:pt x="773991" y="1733854"/>
                  <a:pt x="790586" y="1734891"/>
                </a:cubicBezTo>
                <a:cubicBezTo>
                  <a:pt x="792246" y="1734891"/>
                  <a:pt x="793906" y="1734891"/>
                  <a:pt x="795565" y="1735099"/>
                </a:cubicBezTo>
                <a:cubicBezTo>
                  <a:pt x="811746" y="1737381"/>
                  <a:pt x="828134" y="1739870"/>
                  <a:pt x="844316" y="1741944"/>
                </a:cubicBezTo>
                <a:lnTo>
                  <a:pt x="882690" y="1748134"/>
                </a:lnTo>
                <a:lnTo>
                  <a:pt x="882901" y="1748375"/>
                </a:lnTo>
                <a:lnTo>
                  <a:pt x="882901" y="1749205"/>
                </a:lnTo>
                <a:cubicBezTo>
                  <a:pt x="883316" y="1749205"/>
                  <a:pt x="883523" y="1748998"/>
                  <a:pt x="883938" y="1748998"/>
                </a:cubicBezTo>
                <a:cubicBezTo>
                  <a:pt x="883523" y="1748790"/>
                  <a:pt x="883109" y="1748583"/>
                  <a:pt x="882901" y="1748375"/>
                </a:cubicBezTo>
                <a:lnTo>
                  <a:pt x="882901" y="1748168"/>
                </a:lnTo>
                <a:lnTo>
                  <a:pt x="882690" y="1748134"/>
                </a:lnTo>
                <a:lnTo>
                  <a:pt x="877092" y="1741737"/>
                </a:lnTo>
                <a:cubicBezTo>
                  <a:pt x="873566" y="1737381"/>
                  <a:pt x="869624" y="1733024"/>
                  <a:pt x="868587" y="1727631"/>
                </a:cubicBezTo>
                <a:cubicBezTo>
                  <a:pt x="866305" y="1716636"/>
                  <a:pt x="867757" y="1705849"/>
                  <a:pt x="874188" y="1696306"/>
                </a:cubicBezTo>
                <a:cubicBezTo>
                  <a:pt x="883523" y="1682407"/>
                  <a:pt x="894311" y="1670375"/>
                  <a:pt x="909869" y="1662699"/>
                </a:cubicBezTo>
                <a:cubicBezTo>
                  <a:pt x="923353" y="1656061"/>
                  <a:pt x="937252" y="1650252"/>
                  <a:pt x="951359" y="1647555"/>
                </a:cubicBezTo>
                <a:cubicBezTo>
                  <a:pt x="972934" y="1643407"/>
                  <a:pt x="995338" y="1641747"/>
                  <a:pt x="1017535" y="1641124"/>
                </a:cubicBezTo>
                <a:cubicBezTo>
                  <a:pt x="1020854" y="1641124"/>
                  <a:pt x="1024174" y="1641124"/>
                  <a:pt x="1027493" y="1641124"/>
                </a:cubicBezTo>
                <a:cubicBezTo>
                  <a:pt x="1031849" y="1641124"/>
                  <a:pt x="1036206" y="1641332"/>
                  <a:pt x="1040562" y="1641332"/>
                </a:cubicBezTo>
                <a:cubicBezTo>
                  <a:pt x="1038487" y="1691120"/>
                  <a:pt x="1028945" y="1738625"/>
                  <a:pt x="997620" y="1780737"/>
                </a:cubicBezTo>
                <a:cubicBezTo>
                  <a:pt x="1010067" y="1783642"/>
                  <a:pt x="1021477" y="1788413"/>
                  <a:pt x="1033301" y="1792562"/>
                </a:cubicBezTo>
                <a:cubicBezTo>
                  <a:pt x="1067945" y="1805216"/>
                  <a:pt x="1102174" y="1818493"/>
                  <a:pt x="1137025" y="1830525"/>
                </a:cubicBezTo>
                <a:cubicBezTo>
                  <a:pt x="1151962" y="1835711"/>
                  <a:pt x="1166276" y="1843179"/>
                  <a:pt x="1181627" y="1846914"/>
                </a:cubicBezTo>
                <a:cubicBezTo>
                  <a:pt x="1183079" y="1848365"/>
                  <a:pt x="1184946" y="1849403"/>
                  <a:pt x="1186191" y="1847536"/>
                </a:cubicBezTo>
                <a:cubicBezTo>
                  <a:pt x="1186813" y="1846706"/>
                  <a:pt x="1184738" y="1845669"/>
                  <a:pt x="1183494" y="1845254"/>
                </a:cubicBezTo>
                <a:cubicBezTo>
                  <a:pt x="1165238" y="1828865"/>
                  <a:pt x="1170425" y="1808743"/>
                  <a:pt x="1186813" y="1794429"/>
                </a:cubicBezTo>
                <a:cubicBezTo>
                  <a:pt x="1205483" y="1778248"/>
                  <a:pt x="1228096" y="1774721"/>
                  <a:pt x="1250915" y="1771195"/>
                </a:cubicBezTo>
                <a:cubicBezTo>
                  <a:pt x="1262739" y="1769328"/>
                  <a:pt x="1274771" y="1770780"/>
                  <a:pt x="1286596" y="1768705"/>
                </a:cubicBezTo>
                <a:cubicBezTo>
                  <a:pt x="1289708" y="1768083"/>
                  <a:pt x="1294271" y="1769535"/>
                  <a:pt x="1293649" y="1775759"/>
                </a:cubicBezTo>
                <a:cubicBezTo>
                  <a:pt x="1291989" y="1791110"/>
                  <a:pt x="1289500" y="1806254"/>
                  <a:pt x="1285766" y="1821397"/>
                </a:cubicBezTo>
                <a:cubicBezTo>
                  <a:pt x="1280995" y="1841105"/>
                  <a:pt x="1271660" y="1858116"/>
                  <a:pt x="1258175" y="1872845"/>
                </a:cubicBezTo>
                <a:cubicBezTo>
                  <a:pt x="1257553" y="1875541"/>
                  <a:pt x="1259628" y="1874504"/>
                  <a:pt x="1260665" y="1874712"/>
                </a:cubicBezTo>
                <a:cubicBezTo>
                  <a:pt x="1278090" y="1880728"/>
                  <a:pt x="1295309" y="1886744"/>
                  <a:pt x="1313564" y="1890063"/>
                </a:cubicBezTo>
                <a:cubicBezTo>
                  <a:pt x="1320825" y="1891515"/>
                  <a:pt x="1328085" y="1895041"/>
                  <a:pt x="1335761" y="1896494"/>
                </a:cubicBezTo>
                <a:cubicBezTo>
                  <a:pt x="1356299" y="1900435"/>
                  <a:pt x="1376421" y="1906037"/>
                  <a:pt x="1397166" y="1908526"/>
                </a:cubicBezTo>
                <a:cubicBezTo>
                  <a:pt x="1435751" y="1913090"/>
                  <a:pt x="1474337" y="1916409"/>
                  <a:pt x="1512922" y="1909563"/>
                </a:cubicBezTo>
                <a:cubicBezTo>
                  <a:pt x="1546736" y="1903547"/>
                  <a:pt x="1578683" y="1892552"/>
                  <a:pt x="1608971" y="1876579"/>
                </a:cubicBezTo>
                <a:cubicBezTo>
                  <a:pt x="1612290" y="1874712"/>
                  <a:pt x="1614157" y="1872845"/>
                  <a:pt x="1614987" y="1868696"/>
                </a:cubicBezTo>
                <a:cubicBezTo>
                  <a:pt x="1616232" y="1862472"/>
                  <a:pt x="1619136" y="1856664"/>
                  <a:pt x="1625774" y="1853344"/>
                </a:cubicBezTo>
                <a:cubicBezTo>
                  <a:pt x="1629301" y="1851685"/>
                  <a:pt x="1630961" y="1847743"/>
                  <a:pt x="1633035" y="1844424"/>
                </a:cubicBezTo>
                <a:cubicBezTo>
                  <a:pt x="1643200" y="1828865"/>
                  <a:pt x="1652328" y="1825132"/>
                  <a:pt x="1670791" y="1828658"/>
                </a:cubicBezTo>
                <a:cubicBezTo>
                  <a:pt x="1674732" y="1829488"/>
                  <a:pt x="1678259" y="1828243"/>
                  <a:pt x="1681163" y="1825754"/>
                </a:cubicBezTo>
                <a:cubicBezTo>
                  <a:pt x="1709376" y="1801067"/>
                  <a:pt x="1734477" y="1773477"/>
                  <a:pt x="1756674" y="1743189"/>
                </a:cubicBezTo>
                <a:cubicBezTo>
                  <a:pt x="1763728" y="1733439"/>
                  <a:pt x="1770366" y="1723482"/>
                  <a:pt x="1777212" y="1713524"/>
                </a:cubicBezTo>
                <a:cubicBezTo>
                  <a:pt x="1778249" y="1714146"/>
                  <a:pt x="1779079" y="1714769"/>
                  <a:pt x="1780116" y="1715391"/>
                </a:cubicBezTo>
                <a:cubicBezTo>
                  <a:pt x="1761861" y="1750035"/>
                  <a:pt x="1737797" y="1780322"/>
                  <a:pt x="1711243" y="1808743"/>
                </a:cubicBezTo>
                <a:cubicBezTo>
                  <a:pt x="1703568" y="1816833"/>
                  <a:pt x="1695477" y="1824094"/>
                  <a:pt x="1687179" y="1831562"/>
                </a:cubicBezTo>
                <a:cubicBezTo>
                  <a:pt x="1683860" y="1834467"/>
                  <a:pt x="1682823" y="1836334"/>
                  <a:pt x="1686142" y="1840690"/>
                </a:cubicBezTo>
                <a:cubicBezTo>
                  <a:pt x="1701493" y="1860812"/>
                  <a:pt x="1705850" y="1884669"/>
                  <a:pt x="1707924" y="1909148"/>
                </a:cubicBezTo>
                <a:cubicBezTo>
                  <a:pt x="1708131" y="1912052"/>
                  <a:pt x="1707094" y="1913090"/>
                  <a:pt x="1704397" y="1913090"/>
                </a:cubicBezTo>
                <a:cubicBezTo>
                  <a:pt x="1681786" y="1913297"/>
                  <a:pt x="1659588" y="1912260"/>
                  <a:pt x="1638636" y="1902510"/>
                </a:cubicBezTo>
                <a:cubicBezTo>
                  <a:pt x="1630961" y="1898983"/>
                  <a:pt x="1624322" y="1894419"/>
                  <a:pt x="1620381" y="1886536"/>
                </a:cubicBezTo>
                <a:cubicBezTo>
                  <a:pt x="1618721" y="1883010"/>
                  <a:pt x="1616647" y="1881765"/>
                  <a:pt x="1612705" y="1884254"/>
                </a:cubicBezTo>
                <a:cubicBezTo>
                  <a:pt x="1594242" y="1895249"/>
                  <a:pt x="1573705" y="1901887"/>
                  <a:pt x="1554205" y="1910185"/>
                </a:cubicBezTo>
                <a:cubicBezTo>
                  <a:pt x="1545699" y="1913712"/>
                  <a:pt x="1535949" y="1914127"/>
                  <a:pt x="1526821" y="1915994"/>
                </a:cubicBezTo>
                <a:cubicBezTo>
                  <a:pt x="1479523" y="1926159"/>
                  <a:pt x="1432432" y="1922632"/>
                  <a:pt x="1385341" y="1914957"/>
                </a:cubicBezTo>
                <a:cubicBezTo>
                  <a:pt x="1366464" y="1911845"/>
                  <a:pt x="1347171" y="1910393"/>
                  <a:pt x="1328915" y="1904169"/>
                </a:cubicBezTo>
                <a:cubicBezTo>
                  <a:pt x="1307756" y="1896909"/>
                  <a:pt x="1285766" y="1892760"/>
                  <a:pt x="1264814" y="1884877"/>
                </a:cubicBezTo>
                <a:cubicBezTo>
                  <a:pt x="1256308" y="1881765"/>
                  <a:pt x="1247803" y="1879898"/>
                  <a:pt x="1237846" y="1883839"/>
                </a:cubicBezTo>
                <a:cubicBezTo>
                  <a:pt x="1230170" y="1886951"/>
                  <a:pt x="1220420" y="1883632"/>
                  <a:pt x="1214819" y="1877616"/>
                </a:cubicBezTo>
                <a:cubicBezTo>
                  <a:pt x="1196771" y="1858323"/>
                  <a:pt x="1172706" y="1852307"/>
                  <a:pt x="1149265" y="1844632"/>
                </a:cubicBezTo>
                <a:cubicBezTo>
                  <a:pt x="1138270" y="1841105"/>
                  <a:pt x="1128105" y="1835296"/>
                  <a:pt x="1117110" y="1831355"/>
                </a:cubicBezTo>
                <a:cubicBezTo>
                  <a:pt x="1080599" y="1818493"/>
                  <a:pt x="1044711" y="1803349"/>
                  <a:pt x="1007785" y="1791525"/>
                </a:cubicBezTo>
                <a:cubicBezTo>
                  <a:pt x="1005295" y="1790695"/>
                  <a:pt x="1002599" y="1790072"/>
                  <a:pt x="999902" y="1789450"/>
                </a:cubicBezTo>
                <a:cubicBezTo>
                  <a:pt x="999280" y="1789243"/>
                  <a:pt x="998865" y="1789243"/>
                  <a:pt x="998242" y="1789035"/>
                </a:cubicBezTo>
                <a:cubicBezTo>
                  <a:pt x="997205" y="1788205"/>
                  <a:pt x="996168" y="1787583"/>
                  <a:pt x="994923" y="1788205"/>
                </a:cubicBezTo>
                <a:cubicBezTo>
                  <a:pt x="993886" y="1788828"/>
                  <a:pt x="994093" y="1789865"/>
                  <a:pt x="994508" y="1790695"/>
                </a:cubicBezTo>
                <a:cubicBezTo>
                  <a:pt x="996168" y="1791525"/>
                  <a:pt x="998035" y="1792354"/>
                  <a:pt x="999695" y="1793184"/>
                </a:cubicBezTo>
                <a:cubicBezTo>
                  <a:pt x="1018987" y="1802312"/>
                  <a:pt x="1038280" y="1811025"/>
                  <a:pt x="1057573" y="1820360"/>
                </a:cubicBezTo>
                <a:cubicBezTo>
                  <a:pt x="1081014" y="1831770"/>
                  <a:pt x="1104249" y="1843802"/>
                  <a:pt x="1127690" y="1855419"/>
                </a:cubicBezTo>
                <a:cubicBezTo>
                  <a:pt x="1152999" y="1868073"/>
                  <a:pt x="1178308" y="1880728"/>
                  <a:pt x="1204031" y="1892760"/>
                </a:cubicBezTo>
                <a:cubicBezTo>
                  <a:pt x="1239505" y="1909563"/>
                  <a:pt x="1275186" y="1925951"/>
                  <a:pt x="1312112" y="1939436"/>
                </a:cubicBezTo>
                <a:cubicBezTo>
                  <a:pt x="1326011" y="1944622"/>
                  <a:pt x="1340118" y="1950223"/>
                  <a:pt x="1354432" y="1953750"/>
                </a:cubicBezTo>
                <a:cubicBezTo>
                  <a:pt x="1375591" y="1958936"/>
                  <a:pt x="1395921" y="1967648"/>
                  <a:pt x="1417911" y="1970345"/>
                </a:cubicBezTo>
                <a:cubicBezTo>
                  <a:pt x="1419570" y="1971798"/>
                  <a:pt x="1420815" y="1972005"/>
                  <a:pt x="1421852" y="1969723"/>
                </a:cubicBezTo>
                <a:cubicBezTo>
                  <a:pt x="1428283" y="1963500"/>
                  <a:pt x="1431602" y="1955202"/>
                  <a:pt x="1439486" y="1950016"/>
                </a:cubicBezTo>
                <a:cubicBezTo>
                  <a:pt x="1457741" y="1937984"/>
                  <a:pt x="1474752" y="1937984"/>
                  <a:pt x="1491763" y="1951260"/>
                </a:cubicBezTo>
                <a:cubicBezTo>
                  <a:pt x="1501720" y="1958936"/>
                  <a:pt x="1509396" y="1968478"/>
                  <a:pt x="1514997" y="1979473"/>
                </a:cubicBezTo>
                <a:cubicBezTo>
                  <a:pt x="1517486" y="1984244"/>
                  <a:pt x="1520183" y="1985904"/>
                  <a:pt x="1525577" y="1986319"/>
                </a:cubicBezTo>
                <a:cubicBezTo>
                  <a:pt x="1603577" y="1990883"/>
                  <a:pt x="1680956" y="1984452"/>
                  <a:pt x="1758126" y="1972835"/>
                </a:cubicBezTo>
                <a:cubicBezTo>
                  <a:pt x="1761446" y="1972420"/>
                  <a:pt x="1764557" y="1971590"/>
                  <a:pt x="1766217" y="1968063"/>
                </a:cubicBezTo>
                <a:cubicBezTo>
                  <a:pt x="1768706" y="1963085"/>
                  <a:pt x="1773270" y="1960803"/>
                  <a:pt x="1778041" y="1960803"/>
                </a:cubicBezTo>
                <a:cubicBezTo>
                  <a:pt x="1787377" y="1961010"/>
                  <a:pt x="1794845" y="1956654"/>
                  <a:pt x="1802935" y="1953335"/>
                </a:cubicBezTo>
                <a:cubicBezTo>
                  <a:pt x="1814553" y="1948563"/>
                  <a:pt x="1826170" y="1947319"/>
                  <a:pt x="1837164" y="1955202"/>
                </a:cubicBezTo>
                <a:cubicBezTo>
                  <a:pt x="1839446" y="1956861"/>
                  <a:pt x="1842558" y="1957276"/>
                  <a:pt x="1844633" y="1956446"/>
                </a:cubicBezTo>
                <a:cubicBezTo>
                  <a:pt x="1851686" y="1953335"/>
                  <a:pt x="1859361" y="1953127"/>
                  <a:pt x="1866829" y="1951468"/>
                </a:cubicBezTo>
                <a:cubicBezTo>
                  <a:pt x="1879069" y="1948356"/>
                  <a:pt x="1890893" y="1944829"/>
                  <a:pt x="1903340" y="1942340"/>
                </a:cubicBezTo>
                <a:cubicBezTo>
                  <a:pt x="1917862" y="1939228"/>
                  <a:pt x="1931968" y="1934872"/>
                  <a:pt x="1946282" y="1931138"/>
                </a:cubicBezTo>
                <a:cubicBezTo>
                  <a:pt x="1958314" y="1927819"/>
                  <a:pt x="1970554" y="1924499"/>
                  <a:pt x="1982586" y="1920765"/>
                </a:cubicBezTo>
                <a:cubicBezTo>
                  <a:pt x="2000219" y="1915372"/>
                  <a:pt x="2018059" y="1910393"/>
                  <a:pt x="2035278" y="1903962"/>
                </a:cubicBezTo>
                <a:cubicBezTo>
                  <a:pt x="2050629" y="1898153"/>
                  <a:pt x="2066810" y="1894004"/>
                  <a:pt x="2081954" y="1887158"/>
                </a:cubicBezTo>
                <a:cubicBezTo>
                  <a:pt x="2086725" y="1884877"/>
                  <a:pt x="2092741" y="1880313"/>
                  <a:pt x="2099794" y="1883425"/>
                </a:cubicBezTo>
                <a:cubicBezTo>
                  <a:pt x="2098550" y="1886329"/>
                  <a:pt x="2095230" y="1886744"/>
                  <a:pt x="2092741" y="1887781"/>
                </a:cubicBezTo>
                <a:cubicBezTo>
                  <a:pt x="2044820" y="1909770"/>
                  <a:pt x="1994825" y="1925537"/>
                  <a:pt x="1944415" y="1940058"/>
                </a:cubicBezTo>
                <a:cubicBezTo>
                  <a:pt x="1913920" y="1948771"/>
                  <a:pt x="1883218" y="1956654"/>
                  <a:pt x="1852100" y="1963500"/>
                </a:cubicBezTo>
                <a:cubicBezTo>
                  <a:pt x="1847744" y="1964537"/>
                  <a:pt x="1845462" y="1965367"/>
                  <a:pt x="1847744" y="1970760"/>
                </a:cubicBezTo>
                <a:cubicBezTo>
                  <a:pt x="1852308" y="1981755"/>
                  <a:pt x="1851478" y="1993372"/>
                  <a:pt x="1850026" y="2004782"/>
                </a:cubicBezTo>
                <a:cubicBezTo>
                  <a:pt x="1847537" y="2022830"/>
                  <a:pt x="1841521" y="2039841"/>
                  <a:pt x="1833430" y="2056022"/>
                </a:cubicBezTo>
                <a:cubicBezTo>
                  <a:pt x="1831771" y="2059341"/>
                  <a:pt x="1830526" y="2061415"/>
                  <a:pt x="1826170" y="2058719"/>
                </a:cubicBezTo>
                <a:cubicBezTo>
                  <a:pt x="1809159" y="2048761"/>
                  <a:pt x="1792770" y="2037974"/>
                  <a:pt x="1779286" y="2023038"/>
                </a:cubicBezTo>
                <a:cubicBezTo>
                  <a:pt x="1769536" y="2012043"/>
                  <a:pt x="1762483" y="2000011"/>
                  <a:pt x="1761861" y="1985074"/>
                </a:cubicBezTo>
                <a:cubicBezTo>
                  <a:pt x="1761653" y="1978851"/>
                  <a:pt x="1757711" y="1981340"/>
                  <a:pt x="1755015" y="1981755"/>
                </a:cubicBezTo>
                <a:cubicBezTo>
                  <a:pt x="1702945" y="1989846"/>
                  <a:pt x="1650668" y="1994617"/>
                  <a:pt x="1597976" y="1995654"/>
                </a:cubicBezTo>
                <a:cubicBezTo>
                  <a:pt x="1577231" y="1996069"/>
                  <a:pt x="1556279" y="1996069"/>
                  <a:pt x="1535534" y="1994617"/>
                </a:cubicBezTo>
                <a:cubicBezTo>
                  <a:pt x="1531593" y="1994409"/>
                  <a:pt x="1527444" y="1994617"/>
                  <a:pt x="1522880" y="1994617"/>
                </a:cubicBezTo>
                <a:cubicBezTo>
                  <a:pt x="1533045" y="2021793"/>
                  <a:pt x="1538439" y="2049591"/>
                  <a:pt x="1539476" y="2078219"/>
                </a:cubicBezTo>
                <a:cubicBezTo>
                  <a:pt x="1507943" y="2079256"/>
                  <a:pt x="1476411" y="2078219"/>
                  <a:pt x="1446124" y="2068054"/>
                </a:cubicBezTo>
                <a:cubicBezTo>
                  <a:pt x="1429321" y="2062453"/>
                  <a:pt x="1413969" y="2054155"/>
                  <a:pt x="1402352" y="2040256"/>
                </a:cubicBezTo>
                <a:cubicBezTo>
                  <a:pt x="1383474" y="2017436"/>
                  <a:pt x="1388246" y="1995239"/>
                  <a:pt x="1414799" y="1982170"/>
                </a:cubicBezTo>
                <a:cubicBezTo>
                  <a:pt x="1415421" y="1981755"/>
                  <a:pt x="1415836" y="1981133"/>
                  <a:pt x="1416251" y="1980510"/>
                </a:cubicBezTo>
                <a:cubicBezTo>
                  <a:pt x="1416251" y="1979058"/>
                  <a:pt x="1415214" y="1978436"/>
                  <a:pt x="1414177" y="1978229"/>
                </a:cubicBezTo>
                <a:cubicBezTo>
                  <a:pt x="1333064" y="1959766"/>
                  <a:pt x="1257346" y="1927196"/>
                  <a:pt x="1183079" y="1890893"/>
                </a:cubicBezTo>
                <a:cubicBezTo>
                  <a:pt x="1118770" y="1859361"/>
                  <a:pt x="1055913" y="1824924"/>
                  <a:pt x="989945" y="1796504"/>
                </a:cubicBezTo>
                <a:cubicBezTo>
                  <a:pt x="985173" y="1794429"/>
                  <a:pt x="981439" y="1794014"/>
                  <a:pt x="976460" y="1796711"/>
                </a:cubicBezTo>
                <a:cubicBezTo>
                  <a:pt x="960279" y="1805631"/>
                  <a:pt x="944306" y="1803972"/>
                  <a:pt x="929162" y="1794014"/>
                </a:cubicBezTo>
                <a:cubicBezTo>
                  <a:pt x="920034" y="1787998"/>
                  <a:pt x="912566" y="1780322"/>
                  <a:pt x="906965" y="1771195"/>
                </a:cubicBezTo>
                <a:cubicBezTo>
                  <a:pt x="903231" y="1764971"/>
                  <a:pt x="898252" y="1762275"/>
                  <a:pt x="891614" y="1760407"/>
                </a:cubicBezTo>
                <a:cubicBezTo>
                  <a:pt x="826267" y="1741529"/>
                  <a:pt x="759469" y="1735929"/>
                  <a:pt x="691634" y="1739040"/>
                </a:cubicBezTo>
                <a:cubicBezTo>
                  <a:pt x="512813" y="1747338"/>
                  <a:pt x="356397" y="1812892"/>
                  <a:pt x="213257" y="1914957"/>
                </a:cubicBezTo>
                <a:cubicBezTo>
                  <a:pt x="210560" y="1916824"/>
                  <a:pt x="208175" y="1919313"/>
                  <a:pt x="205530" y="1921388"/>
                </a:cubicBezTo>
                <a:close/>
                <a:moveTo>
                  <a:pt x="196246" y="1925329"/>
                </a:moveTo>
                <a:lnTo>
                  <a:pt x="197595" y="1924756"/>
                </a:lnTo>
                <a:lnTo>
                  <a:pt x="196454" y="1925537"/>
                </a:lnTo>
                <a:cubicBezTo>
                  <a:pt x="196454" y="1925537"/>
                  <a:pt x="196246" y="1925329"/>
                  <a:pt x="196246" y="1925329"/>
                </a:cubicBezTo>
                <a:close/>
                <a:moveTo>
                  <a:pt x="170523" y="1933834"/>
                </a:moveTo>
                <a:lnTo>
                  <a:pt x="209514" y="1889738"/>
                </a:lnTo>
                <a:lnTo>
                  <a:pt x="176331" y="1929063"/>
                </a:lnTo>
                <a:cubicBezTo>
                  <a:pt x="174879" y="1931553"/>
                  <a:pt x="174050" y="1935079"/>
                  <a:pt x="170523" y="1933834"/>
                </a:cubicBezTo>
                <a:close/>
                <a:moveTo>
                  <a:pt x="154965" y="1964538"/>
                </a:moveTo>
                <a:cubicBezTo>
                  <a:pt x="169071" y="1955410"/>
                  <a:pt x="183178" y="1945867"/>
                  <a:pt x="197492" y="1937154"/>
                </a:cubicBezTo>
                <a:cubicBezTo>
                  <a:pt x="306402" y="1870564"/>
                  <a:pt x="424233" y="1829074"/>
                  <a:pt x="550569" y="1811856"/>
                </a:cubicBezTo>
                <a:cubicBezTo>
                  <a:pt x="605335" y="1804387"/>
                  <a:pt x="660309" y="1802520"/>
                  <a:pt x="715283" y="1804595"/>
                </a:cubicBezTo>
                <a:cubicBezTo>
                  <a:pt x="720054" y="1804802"/>
                  <a:pt x="722959" y="1803765"/>
                  <a:pt x="725863" y="1799409"/>
                </a:cubicBezTo>
                <a:cubicBezTo>
                  <a:pt x="746193" y="1767254"/>
                  <a:pt x="776273" y="1766217"/>
                  <a:pt x="796810" y="1798372"/>
                </a:cubicBezTo>
                <a:cubicBezTo>
                  <a:pt x="804278" y="1810196"/>
                  <a:pt x="812576" y="1814345"/>
                  <a:pt x="825646" y="1816419"/>
                </a:cubicBezTo>
                <a:cubicBezTo>
                  <a:pt x="853858" y="1820569"/>
                  <a:pt x="881449" y="1826999"/>
                  <a:pt x="907588" y="1839031"/>
                </a:cubicBezTo>
                <a:cubicBezTo>
                  <a:pt x="915263" y="1842558"/>
                  <a:pt x="922732" y="1846707"/>
                  <a:pt x="929370" y="1852101"/>
                </a:cubicBezTo>
                <a:cubicBezTo>
                  <a:pt x="948248" y="1867452"/>
                  <a:pt x="948663" y="1885707"/>
                  <a:pt x="930407" y="1902096"/>
                </a:cubicBezTo>
                <a:cubicBezTo>
                  <a:pt x="924806" y="1907075"/>
                  <a:pt x="918790" y="1911223"/>
                  <a:pt x="912152" y="1914750"/>
                </a:cubicBezTo>
                <a:cubicBezTo>
                  <a:pt x="862779" y="1940059"/>
                  <a:pt x="809257" y="1948564"/>
                  <a:pt x="753661" y="1956032"/>
                </a:cubicBezTo>
                <a:cubicBezTo>
                  <a:pt x="757395" y="1951469"/>
                  <a:pt x="761337" y="1951261"/>
                  <a:pt x="764863" y="1950431"/>
                </a:cubicBezTo>
                <a:cubicBezTo>
                  <a:pt x="795566" y="1942756"/>
                  <a:pt x="826890" y="1937154"/>
                  <a:pt x="857178" y="1927612"/>
                </a:cubicBezTo>
                <a:cubicBezTo>
                  <a:pt x="877923" y="1921181"/>
                  <a:pt x="898253" y="1914128"/>
                  <a:pt x="916508" y="1901888"/>
                </a:cubicBezTo>
                <a:cubicBezTo>
                  <a:pt x="941609" y="1884878"/>
                  <a:pt x="941402" y="1868282"/>
                  <a:pt x="915471" y="1852723"/>
                </a:cubicBezTo>
                <a:cubicBezTo>
                  <a:pt x="889955" y="1837579"/>
                  <a:pt x="861119" y="1831356"/>
                  <a:pt x="832491" y="1825547"/>
                </a:cubicBezTo>
                <a:cubicBezTo>
                  <a:pt x="825231" y="1824095"/>
                  <a:pt x="817970" y="1823058"/>
                  <a:pt x="809672" y="1821606"/>
                </a:cubicBezTo>
                <a:cubicBezTo>
                  <a:pt x="815896" y="1840483"/>
                  <a:pt x="820252" y="1858739"/>
                  <a:pt x="821497" y="1877409"/>
                </a:cubicBezTo>
                <a:cubicBezTo>
                  <a:pt x="822326" y="1887989"/>
                  <a:pt x="822326" y="1887989"/>
                  <a:pt x="811747" y="1887989"/>
                </a:cubicBezTo>
                <a:cubicBezTo>
                  <a:pt x="788305" y="1888197"/>
                  <a:pt x="765278" y="1886122"/>
                  <a:pt x="743081" y="1878239"/>
                </a:cubicBezTo>
                <a:cubicBezTo>
                  <a:pt x="732086" y="1874298"/>
                  <a:pt x="722129" y="1868904"/>
                  <a:pt x="713831" y="1860606"/>
                </a:cubicBezTo>
                <a:cubicBezTo>
                  <a:pt x="697442" y="1844218"/>
                  <a:pt x="696613" y="1830319"/>
                  <a:pt x="711549" y="1812271"/>
                </a:cubicBezTo>
                <a:cubicBezTo>
                  <a:pt x="687485" y="1810819"/>
                  <a:pt x="663836" y="1810819"/>
                  <a:pt x="639979" y="1811441"/>
                </a:cubicBezTo>
                <a:cubicBezTo>
                  <a:pt x="492898" y="1816212"/>
                  <a:pt x="354945" y="1853760"/>
                  <a:pt x="225497" y="1923463"/>
                </a:cubicBezTo>
                <a:cubicBezTo>
                  <a:pt x="203923" y="1935080"/>
                  <a:pt x="182970" y="1947942"/>
                  <a:pt x="162225" y="1961426"/>
                </a:cubicBezTo>
                <a:cubicBezTo>
                  <a:pt x="160151" y="1963086"/>
                  <a:pt x="158076" y="1965368"/>
                  <a:pt x="154965" y="1964538"/>
                </a:cubicBezTo>
                <a:close/>
                <a:moveTo>
                  <a:pt x="0" y="771708"/>
                </a:moveTo>
                <a:cubicBezTo>
                  <a:pt x="0" y="765692"/>
                  <a:pt x="0" y="759676"/>
                  <a:pt x="0" y="753660"/>
                </a:cubicBezTo>
                <a:cubicBezTo>
                  <a:pt x="3527" y="750756"/>
                  <a:pt x="2489" y="746399"/>
                  <a:pt x="3319" y="742665"/>
                </a:cubicBezTo>
                <a:cubicBezTo>
                  <a:pt x="8713" y="712585"/>
                  <a:pt x="17011" y="683542"/>
                  <a:pt x="38378" y="660101"/>
                </a:cubicBezTo>
                <a:cubicBezTo>
                  <a:pt x="43772" y="656367"/>
                  <a:pt x="49165" y="652425"/>
                  <a:pt x="54559" y="648691"/>
                </a:cubicBezTo>
                <a:cubicBezTo>
                  <a:pt x="57878" y="647654"/>
                  <a:pt x="61197" y="646617"/>
                  <a:pt x="64517" y="645579"/>
                </a:cubicBezTo>
                <a:cubicBezTo>
                  <a:pt x="67836" y="645372"/>
                  <a:pt x="70947" y="645164"/>
                  <a:pt x="74267" y="645164"/>
                </a:cubicBezTo>
                <a:cubicBezTo>
                  <a:pt x="78001" y="646202"/>
                  <a:pt x="81942" y="647239"/>
                  <a:pt x="85676" y="648484"/>
                </a:cubicBezTo>
                <a:cubicBezTo>
                  <a:pt x="89411" y="650766"/>
                  <a:pt x="92937" y="653047"/>
                  <a:pt x="96671" y="655329"/>
                </a:cubicBezTo>
                <a:cubicBezTo>
                  <a:pt x="100613" y="658856"/>
                  <a:pt x="104554" y="662383"/>
                  <a:pt x="108911" y="666117"/>
                </a:cubicBezTo>
                <a:cubicBezTo>
                  <a:pt x="107458" y="647654"/>
                  <a:pt x="108081" y="629191"/>
                  <a:pt x="107873" y="610728"/>
                </a:cubicBezTo>
                <a:cubicBezTo>
                  <a:pt x="107873" y="581685"/>
                  <a:pt x="107251" y="552850"/>
                  <a:pt x="106836" y="523807"/>
                </a:cubicBezTo>
                <a:cubicBezTo>
                  <a:pt x="106836" y="522147"/>
                  <a:pt x="106836" y="520488"/>
                  <a:pt x="106836" y="518828"/>
                </a:cubicBezTo>
                <a:cubicBezTo>
                  <a:pt x="107043" y="504099"/>
                  <a:pt x="107458" y="489163"/>
                  <a:pt x="105591" y="474434"/>
                </a:cubicBezTo>
                <a:cubicBezTo>
                  <a:pt x="105384" y="465721"/>
                  <a:pt x="105177" y="456801"/>
                  <a:pt x="104969" y="448088"/>
                </a:cubicBezTo>
                <a:cubicBezTo>
                  <a:pt x="105177" y="445599"/>
                  <a:pt x="105799" y="442902"/>
                  <a:pt x="103932" y="439998"/>
                </a:cubicBezTo>
                <a:cubicBezTo>
                  <a:pt x="96256" y="444354"/>
                  <a:pt x="87543" y="445184"/>
                  <a:pt x="79038" y="446636"/>
                </a:cubicBezTo>
                <a:cubicBezTo>
                  <a:pt x="75719" y="446636"/>
                  <a:pt x="72400" y="446636"/>
                  <a:pt x="69081" y="446636"/>
                </a:cubicBezTo>
                <a:cubicBezTo>
                  <a:pt x="49788" y="444977"/>
                  <a:pt x="31325" y="439583"/>
                  <a:pt x="13277" y="433360"/>
                </a:cubicBezTo>
                <a:cubicBezTo>
                  <a:pt x="12239" y="431492"/>
                  <a:pt x="8091" y="432322"/>
                  <a:pt x="9128" y="428588"/>
                </a:cubicBezTo>
                <a:cubicBezTo>
                  <a:pt x="11202" y="424439"/>
                  <a:pt x="13069" y="420083"/>
                  <a:pt x="15351" y="416141"/>
                </a:cubicBezTo>
                <a:cubicBezTo>
                  <a:pt x="28628" y="392492"/>
                  <a:pt x="43150" y="370088"/>
                  <a:pt x="70947" y="360960"/>
                </a:cubicBezTo>
                <a:cubicBezTo>
                  <a:pt x="77586" y="360545"/>
                  <a:pt x="84224" y="360545"/>
                  <a:pt x="90448" y="363035"/>
                </a:cubicBezTo>
                <a:cubicBezTo>
                  <a:pt x="93767" y="365524"/>
                  <a:pt x="96878" y="368220"/>
                  <a:pt x="101235" y="371540"/>
                </a:cubicBezTo>
                <a:cubicBezTo>
                  <a:pt x="100198" y="363242"/>
                  <a:pt x="101028" y="356188"/>
                  <a:pt x="98953" y="349135"/>
                </a:cubicBezTo>
                <a:cubicBezTo>
                  <a:pt x="98746" y="345816"/>
                  <a:pt x="98538" y="342497"/>
                  <a:pt x="98331" y="339178"/>
                </a:cubicBezTo>
                <a:cubicBezTo>
                  <a:pt x="97708" y="331502"/>
                  <a:pt x="97708" y="323619"/>
                  <a:pt x="95634" y="316151"/>
                </a:cubicBezTo>
                <a:cubicBezTo>
                  <a:pt x="95426" y="313454"/>
                  <a:pt x="95219" y="310757"/>
                  <a:pt x="94804" y="307853"/>
                </a:cubicBezTo>
                <a:cubicBezTo>
                  <a:pt x="93974" y="301215"/>
                  <a:pt x="93974" y="294576"/>
                  <a:pt x="91900" y="288146"/>
                </a:cubicBezTo>
                <a:cubicBezTo>
                  <a:pt x="91900" y="287523"/>
                  <a:pt x="91693" y="287108"/>
                  <a:pt x="91693" y="286486"/>
                </a:cubicBezTo>
                <a:cubicBezTo>
                  <a:pt x="89203" y="267401"/>
                  <a:pt x="85676" y="248523"/>
                  <a:pt x="78001" y="230890"/>
                </a:cubicBezTo>
                <a:cubicBezTo>
                  <a:pt x="69703" y="211597"/>
                  <a:pt x="60575" y="210767"/>
                  <a:pt x="48543" y="227985"/>
                </a:cubicBezTo>
                <a:cubicBezTo>
                  <a:pt x="35681" y="246241"/>
                  <a:pt x="27591" y="266778"/>
                  <a:pt x="20538" y="287938"/>
                </a:cubicBezTo>
                <a:cubicBezTo>
                  <a:pt x="19915" y="289598"/>
                  <a:pt x="19293" y="291257"/>
                  <a:pt x="18671" y="292709"/>
                </a:cubicBezTo>
                <a:cubicBezTo>
                  <a:pt x="18256" y="293954"/>
                  <a:pt x="18048" y="294991"/>
                  <a:pt x="17633" y="296236"/>
                </a:cubicBezTo>
                <a:cubicBezTo>
                  <a:pt x="16181" y="297481"/>
                  <a:pt x="15974" y="299348"/>
                  <a:pt x="15766" y="301215"/>
                </a:cubicBezTo>
                <a:cubicBezTo>
                  <a:pt x="13899" y="306816"/>
                  <a:pt x="11825" y="312210"/>
                  <a:pt x="9958" y="317811"/>
                </a:cubicBezTo>
                <a:cubicBezTo>
                  <a:pt x="9335" y="317811"/>
                  <a:pt x="8713" y="317811"/>
                  <a:pt x="7883" y="317811"/>
                </a:cubicBezTo>
                <a:cubicBezTo>
                  <a:pt x="8298" y="315114"/>
                  <a:pt x="8713" y="312624"/>
                  <a:pt x="9128" y="309928"/>
                </a:cubicBezTo>
                <a:cubicBezTo>
                  <a:pt x="9335" y="308683"/>
                  <a:pt x="9543" y="307438"/>
                  <a:pt x="9543" y="306401"/>
                </a:cubicBezTo>
                <a:cubicBezTo>
                  <a:pt x="11617" y="298933"/>
                  <a:pt x="13692" y="291257"/>
                  <a:pt x="15766" y="283789"/>
                </a:cubicBezTo>
                <a:cubicBezTo>
                  <a:pt x="15974" y="283167"/>
                  <a:pt x="15974" y="282544"/>
                  <a:pt x="16181" y="281922"/>
                </a:cubicBezTo>
                <a:cubicBezTo>
                  <a:pt x="16803" y="280470"/>
                  <a:pt x="17633" y="279018"/>
                  <a:pt x="18048" y="277566"/>
                </a:cubicBezTo>
                <a:cubicBezTo>
                  <a:pt x="25724" y="255991"/>
                  <a:pt x="33607" y="234416"/>
                  <a:pt x="48336" y="216368"/>
                </a:cubicBezTo>
                <a:cubicBezTo>
                  <a:pt x="48958" y="216368"/>
                  <a:pt x="49165" y="215953"/>
                  <a:pt x="49373" y="215331"/>
                </a:cubicBezTo>
                <a:cubicBezTo>
                  <a:pt x="55596" y="210352"/>
                  <a:pt x="62027" y="206618"/>
                  <a:pt x="70533" y="209315"/>
                </a:cubicBezTo>
                <a:lnTo>
                  <a:pt x="70740" y="209730"/>
                </a:lnTo>
                <a:lnTo>
                  <a:pt x="71155" y="209730"/>
                </a:lnTo>
                <a:cubicBezTo>
                  <a:pt x="74059" y="212427"/>
                  <a:pt x="77171" y="215331"/>
                  <a:pt x="80075" y="218028"/>
                </a:cubicBezTo>
                <a:cubicBezTo>
                  <a:pt x="82979" y="223836"/>
                  <a:pt x="85884" y="229853"/>
                  <a:pt x="88996" y="235661"/>
                </a:cubicBezTo>
                <a:cubicBezTo>
                  <a:pt x="89203" y="236283"/>
                  <a:pt x="89203" y="236906"/>
                  <a:pt x="89411" y="237735"/>
                </a:cubicBezTo>
                <a:cubicBezTo>
                  <a:pt x="91278" y="243752"/>
                  <a:pt x="92937" y="249767"/>
                  <a:pt x="94804" y="255784"/>
                </a:cubicBezTo>
                <a:cubicBezTo>
                  <a:pt x="95219" y="257443"/>
                  <a:pt x="95426" y="258895"/>
                  <a:pt x="95841" y="260555"/>
                </a:cubicBezTo>
                <a:cubicBezTo>
                  <a:pt x="96671" y="264496"/>
                  <a:pt x="97501" y="268230"/>
                  <a:pt x="98538" y="272172"/>
                </a:cubicBezTo>
                <a:cubicBezTo>
                  <a:pt x="98746" y="273209"/>
                  <a:pt x="98953" y="274454"/>
                  <a:pt x="98953" y="275491"/>
                </a:cubicBezTo>
                <a:cubicBezTo>
                  <a:pt x="99990" y="280885"/>
                  <a:pt x="100820" y="286486"/>
                  <a:pt x="101857" y="291880"/>
                </a:cubicBezTo>
                <a:cubicBezTo>
                  <a:pt x="102065" y="293539"/>
                  <a:pt x="102272" y="295199"/>
                  <a:pt x="102272" y="296858"/>
                </a:cubicBezTo>
                <a:cubicBezTo>
                  <a:pt x="103102" y="303497"/>
                  <a:pt x="104139" y="309928"/>
                  <a:pt x="104969" y="316566"/>
                </a:cubicBezTo>
                <a:cubicBezTo>
                  <a:pt x="105177" y="319263"/>
                  <a:pt x="105384" y="321960"/>
                  <a:pt x="105591" y="324864"/>
                </a:cubicBezTo>
                <a:cubicBezTo>
                  <a:pt x="106421" y="333162"/>
                  <a:pt x="106214" y="341460"/>
                  <a:pt x="108288" y="349550"/>
                </a:cubicBezTo>
                <a:cubicBezTo>
                  <a:pt x="108496" y="353284"/>
                  <a:pt x="108703" y="357226"/>
                  <a:pt x="108911" y="360960"/>
                </a:cubicBezTo>
                <a:cubicBezTo>
                  <a:pt x="109740" y="371955"/>
                  <a:pt x="110570" y="382949"/>
                  <a:pt x="111400" y="393944"/>
                </a:cubicBezTo>
                <a:cubicBezTo>
                  <a:pt x="110155" y="398923"/>
                  <a:pt x="112230" y="402657"/>
                  <a:pt x="115964" y="405769"/>
                </a:cubicBezTo>
                <a:cubicBezTo>
                  <a:pt x="120528" y="414896"/>
                  <a:pt x="121980" y="424024"/>
                  <a:pt x="114304" y="432322"/>
                </a:cubicBezTo>
                <a:cubicBezTo>
                  <a:pt x="113060" y="433567"/>
                  <a:pt x="113060" y="435227"/>
                  <a:pt x="113267" y="436886"/>
                </a:cubicBezTo>
                <a:cubicBezTo>
                  <a:pt x="114097" y="464269"/>
                  <a:pt x="114927" y="491653"/>
                  <a:pt x="115757" y="518828"/>
                </a:cubicBezTo>
                <a:cubicBezTo>
                  <a:pt x="120528" y="493105"/>
                  <a:pt x="126129" y="467381"/>
                  <a:pt x="130485" y="441657"/>
                </a:cubicBezTo>
                <a:cubicBezTo>
                  <a:pt x="131522" y="439998"/>
                  <a:pt x="131730" y="438338"/>
                  <a:pt x="131522" y="436471"/>
                </a:cubicBezTo>
                <a:cubicBezTo>
                  <a:pt x="133597" y="427758"/>
                  <a:pt x="135671" y="419046"/>
                  <a:pt x="137746" y="410333"/>
                </a:cubicBezTo>
                <a:cubicBezTo>
                  <a:pt x="137746" y="409710"/>
                  <a:pt x="137954" y="409296"/>
                  <a:pt x="137954" y="408673"/>
                </a:cubicBezTo>
                <a:cubicBezTo>
                  <a:pt x="140028" y="400375"/>
                  <a:pt x="142102" y="392077"/>
                  <a:pt x="144177" y="383779"/>
                </a:cubicBezTo>
                <a:cubicBezTo>
                  <a:pt x="144384" y="382742"/>
                  <a:pt x="144592" y="381497"/>
                  <a:pt x="144799" y="380460"/>
                </a:cubicBezTo>
                <a:cubicBezTo>
                  <a:pt x="146666" y="373407"/>
                  <a:pt x="148741" y="366353"/>
                  <a:pt x="150608" y="359508"/>
                </a:cubicBezTo>
                <a:cubicBezTo>
                  <a:pt x="151023" y="357848"/>
                  <a:pt x="151438" y="356188"/>
                  <a:pt x="151853" y="354529"/>
                </a:cubicBezTo>
                <a:cubicBezTo>
                  <a:pt x="154342" y="348928"/>
                  <a:pt x="155586" y="343534"/>
                  <a:pt x="151853" y="337726"/>
                </a:cubicBezTo>
                <a:cubicBezTo>
                  <a:pt x="149778" y="334614"/>
                  <a:pt x="150400" y="330465"/>
                  <a:pt x="150608" y="326731"/>
                </a:cubicBezTo>
                <a:cubicBezTo>
                  <a:pt x="150815" y="325486"/>
                  <a:pt x="151230" y="324449"/>
                  <a:pt x="151438" y="323204"/>
                </a:cubicBezTo>
                <a:cubicBezTo>
                  <a:pt x="152060" y="322167"/>
                  <a:pt x="152475" y="321130"/>
                  <a:pt x="153097" y="320092"/>
                </a:cubicBezTo>
                <a:cubicBezTo>
                  <a:pt x="154342" y="318640"/>
                  <a:pt x="155586" y="316981"/>
                  <a:pt x="156831" y="315529"/>
                </a:cubicBezTo>
                <a:cubicBezTo>
                  <a:pt x="159943" y="312417"/>
                  <a:pt x="164714" y="311380"/>
                  <a:pt x="166374" y="306193"/>
                </a:cubicBezTo>
                <a:cubicBezTo>
                  <a:pt x="177369" y="273002"/>
                  <a:pt x="188571" y="239810"/>
                  <a:pt x="199773" y="206618"/>
                </a:cubicBezTo>
                <a:cubicBezTo>
                  <a:pt x="200188" y="205374"/>
                  <a:pt x="200396" y="204336"/>
                  <a:pt x="200810" y="203092"/>
                </a:cubicBezTo>
                <a:cubicBezTo>
                  <a:pt x="206619" y="188363"/>
                  <a:pt x="212427" y="173634"/>
                  <a:pt x="218651" y="157660"/>
                </a:cubicBezTo>
                <a:cubicBezTo>
                  <a:pt x="204544" y="159528"/>
                  <a:pt x="191890" y="159113"/>
                  <a:pt x="179443" y="157660"/>
                </a:cubicBezTo>
                <a:cubicBezTo>
                  <a:pt x="177161" y="157453"/>
                  <a:pt x="174879" y="157038"/>
                  <a:pt x="172598" y="156831"/>
                </a:cubicBezTo>
                <a:cubicBezTo>
                  <a:pt x="170523" y="155171"/>
                  <a:pt x="168241" y="155378"/>
                  <a:pt x="165959" y="155378"/>
                </a:cubicBezTo>
                <a:cubicBezTo>
                  <a:pt x="163055" y="153511"/>
                  <a:pt x="165544" y="151022"/>
                  <a:pt x="165129" y="148948"/>
                </a:cubicBezTo>
                <a:cubicBezTo>
                  <a:pt x="170730" y="130277"/>
                  <a:pt x="177784" y="112437"/>
                  <a:pt x="189608" y="96671"/>
                </a:cubicBezTo>
                <a:cubicBezTo>
                  <a:pt x="193965" y="92936"/>
                  <a:pt x="198321" y="88995"/>
                  <a:pt x="202677" y="85261"/>
                </a:cubicBezTo>
                <a:cubicBezTo>
                  <a:pt x="205374" y="84224"/>
                  <a:pt x="207864" y="83186"/>
                  <a:pt x="210561" y="81942"/>
                </a:cubicBezTo>
                <a:cubicBezTo>
                  <a:pt x="213672" y="81942"/>
                  <a:pt x="216991" y="81734"/>
                  <a:pt x="220103" y="81734"/>
                </a:cubicBezTo>
                <a:cubicBezTo>
                  <a:pt x="221555" y="82357"/>
                  <a:pt x="223215" y="82979"/>
                  <a:pt x="224667" y="83394"/>
                </a:cubicBezTo>
                <a:cubicBezTo>
                  <a:pt x="226327" y="84639"/>
                  <a:pt x="227986" y="85883"/>
                  <a:pt x="229853" y="87335"/>
                </a:cubicBezTo>
                <a:cubicBezTo>
                  <a:pt x="229853" y="87958"/>
                  <a:pt x="230268" y="88165"/>
                  <a:pt x="230683" y="88373"/>
                </a:cubicBezTo>
                <a:cubicBezTo>
                  <a:pt x="234002" y="93559"/>
                  <a:pt x="237114" y="98538"/>
                  <a:pt x="240848" y="104139"/>
                </a:cubicBezTo>
                <a:cubicBezTo>
                  <a:pt x="255370" y="69080"/>
                  <a:pt x="271343" y="35681"/>
                  <a:pt x="287731" y="2489"/>
                </a:cubicBezTo>
                <a:cubicBezTo>
                  <a:pt x="288354" y="1659"/>
                  <a:pt x="288976" y="829"/>
                  <a:pt x="289598" y="0"/>
                </a:cubicBezTo>
                <a:cubicBezTo>
                  <a:pt x="292088" y="1867"/>
                  <a:pt x="287939" y="4771"/>
                  <a:pt x="290428" y="6638"/>
                </a:cubicBezTo>
                <a:cubicBezTo>
                  <a:pt x="290221" y="6430"/>
                  <a:pt x="289806" y="6223"/>
                  <a:pt x="289598" y="6016"/>
                </a:cubicBezTo>
                <a:cubicBezTo>
                  <a:pt x="286694" y="10372"/>
                  <a:pt x="285242" y="15351"/>
                  <a:pt x="283997" y="20329"/>
                </a:cubicBezTo>
                <a:cubicBezTo>
                  <a:pt x="271550" y="49995"/>
                  <a:pt x="258896" y="79660"/>
                  <a:pt x="246242" y="109325"/>
                </a:cubicBezTo>
                <a:cubicBezTo>
                  <a:pt x="245412" y="111192"/>
                  <a:pt x="244997" y="112437"/>
                  <a:pt x="246034" y="114511"/>
                </a:cubicBezTo>
                <a:cubicBezTo>
                  <a:pt x="254332" y="131107"/>
                  <a:pt x="252465" y="140649"/>
                  <a:pt x="237114" y="149362"/>
                </a:cubicBezTo>
                <a:cubicBezTo>
                  <a:pt x="229231" y="153926"/>
                  <a:pt x="225704" y="160150"/>
                  <a:pt x="222800" y="167825"/>
                </a:cubicBezTo>
                <a:cubicBezTo>
                  <a:pt x="208901" y="204751"/>
                  <a:pt x="195417" y="241677"/>
                  <a:pt x="183592" y="279225"/>
                </a:cubicBezTo>
                <a:cubicBezTo>
                  <a:pt x="182970" y="281092"/>
                  <a:pt x="182555" y="282752"/>
                  <a:pt x="181518" y="286278"/>
                </a:cubicBezTo>
                <a:cubicBezTo>
                  <a:pt x="192512" y="279640"/>
                  <a:pt x="202677" y="277773"/>
                  <a:pt x="213257" y="283582"/>
                </a:cubicBezTo>
                <a:cubicBezTo>
                  <a:pt x="223215" y="288975"/>
                  <a:pt x="230476" y="297066"/>
                  <a:pt x="236077" y="306608"/>
                </a:cubicBezTo>
                <a:cubicBezTo>
                  <a:pt x="246242" y="324242"/>
                  <a:pt x="251428" y="343327"/>
                  <a:pt x="254332" y="363242"/>
                </a:cubicBezTo>
                <a:cubicBezTo>
                  <a:pt x="254747" y="365731"/>
                  <a:pt x="255162" y="368220"/>
                  <a:pt x="251220" y="368428"/>
                </a:cubicBezTo>
                <a:cubicBezTo>
                  <a:pt x="224252" y="369880"/>
                  <a:pt x="197491" y="371125"/>
                  <a:pt x="172390" y="358470"/>
                </a:cubicBezTo>
                <a:cubicBezTo>
                  <a:pt x="169071" y="356811"/>
                  <a:pt x="165959" y="354529"/>
                  <a:pt x="161603" y="351832"/>
                </a:cubicBezTo>
                <a:cubicBezTo>
                  <a:pt x="156624" y="371125"/>
                  <a:pt x="151645" y="389588"/>
                  <a:pt x="147081" y="408258"/>
                </a:cubicBezTo>
                <a:cubicBezTo>
                  <a:pt x="131107" y="474434"/>
                  <a:pt x="119490" y="541233"/>
                  <a:pt x="116586" y="609276"/>
                </a:cubicBezTo>
                <a:cubicBezTo>
                  <a:pt x="115757" y="631680"/>
                  <a:pt x="115549" y="654084"/>
                  <a:pt x="117831" y="676489"/>
                </a:cubicBezTo>
                <a:cubicBezTo>
                  <a:pt x="118246" y="680638"/>
                  <a:pt x="119283" y="683128"/>
                  <a:pt x="123225" y="685410"/>
                </a:cubicBezTo>
                <a:cubicBezTo>
                  <a:pt x="142102" y="696612"/>
                  <a:pt x="145629" y="714037"/>
                  <a:pt x="132560" y="731878"/>
                </a:cubicBezTo>
                <a:cubicBezTo>
                  <a:pt x="129655" y="735819"/>
                  <a:pt x="129241" y="739138"/>
                  <a:pt x="130693" y="743910"/>
                </a:cubicBezTo>
                <a:cubicBezTo>
                  <a:pt x="147081" y="801788"/>
                  <a:pt x="174672" y="854480"/>
                  <a:pt x="206619" y="905097"/>
                </a:cubicBezTo>
                <a:cubicBezTo>
                  <a:pt x="244375" y="964842"/>
                  <a:pt x="287731" y="1020646"/>
                  <a:pt x="327769" y="1078732"/>
                </a:cubicBezTo>
                <a:cubicBezTo>
                  <a:pt x="344987" y="1103833"/>
                  <a:pt x="361376" y="1129349"/>
                  <a:pt x="376934" y="1155488"/>
                </a:cubicBezTo>
                <a:cubicBezTo>
                  <a:pt x="377557" y="1156525"/>
                  <a:pt x="377972" y="1157562"/>
                  <a:pt x="378594" y="1158392"/>
                </a:cubicBezTo>
                <a:cubicBezTo>
                  <a:pt x="379631" y="1159429"/>
                  <a:pt x="379424" y="1162541"/>
                  <a:pt x="380668" y="1161919"/>
                </a:cubicBezTo>
                <a:cubicBezTo>
                  <a:pt x="382535" y="1160882"/>
                  <a:pt x="381498" y="1158599"/>
                  <a:pt x="380046" y="1157147"/>
                </a:cubicBezTo>
                <a:cubicBezTo>
                  <a:pt x="379631" y="1155902"/>
                  <a:pt x="379216" y="1154658"/>
                  <a:pt x="378801" y="1153413"/>
                </a:cubicBezTo>
                <a:cubicBezTo>
                  <a:pt x="362620" y="1112338"/>
                  <a:pt x="343120" y="1072923"/>
                  <a:pt x="324865" y="1032886"/>
                </a:cubicBezTo>
                <a:cubicBezTo>
                  <a:pt x="324450" y="1031848"/>
                  <a:pt x="323827" y="1031019"/>
                  <a:pt x="323413" y="1029981"/>
                </a:cubicBezTo>
                <a:cubicBezTo>
                  <a:pt x="318434" y="1016082"/>
                  <a:pt x="312210" y="1003843"/>
                  <a:pt x="294370" y="1003013"/>
                </a:cubicBezTo>
                <a:cubicBezTo>
                  <a:pt x="288561" y="1002806"/>
                  <a:pt x="283167" y="998657"/>
                  <a:pt x="278396" y="995130"/>
                </a:cubicBezTo>
                <a:cubicBezTo>
                  <a:pt x="262008" y="983513"/>
                  <a:pt x="259518" y="964428"/>
                  <a:pt x="272588" y="949491"/>
                </a:cubicBezTo>
                <a:cubicBezTo>
                  <a:pt x="279641" y="941401"/>
                  <a:pt x="280056" y="933103"/>
                  <a:pt x="276529" y="923975"/>
                </a:cubicBezTo>
                <a:cubicBezTo>
                  <a:pt x="265327" y="895140"/>
                  <a:pt x="255370" y="865890"/>
                  <a:pt x="250805" y="835187"/>
                </a:cubicBezTo>
                <a:cubicBezTo>
                  <a:pt x="249768" y="828134"/>
                  <a:pt x="248938" y="821081"/>
                  <a:pt x="248109" y="814028"/>
                </a:cubicBezTo>
                <a:cubicBezTo>
                  <a:pt x="241263" y="815272"/>
                  <a:pt x="234417" y="816932"/>
                  <a:pt x="227364" y="817762"/>
                </a:cubicBezTo>
                <a:cubicBezTo>
                  <a:pt x="213672" y="819421"/>
                  <a:pt x="199981" y="817347"/>
                  <a:pt x="186497" y="814857"/>
                </a:cubicBezTo>
                <a:cubicBezTo>
                  <a:pt x="182762" y="814235"/>
                  <a:pt x="181518" y="812783"/>
                  <a:pt x="182555" y="808841"/>
                </a:cubicBezTo>
                <a:cubicBezTo>
                  <a:pt x="187741" y="790171"/>
                  <a:pt x="194380" y="772330"/>
                  <a:pt x="206619" y="757187"/>
                </a:cubicBezTo>
                <a:cubicBezTo>
                  <a:pt x="209316" y="753867"/>
                  <a:pt x="212427" y="750548"/>
                  <a:pt x="215954" y="748059"/>
                </a:cubicBezTo>
                <a:cubicBezTo>
                  <a:pt x="230683" y="736649"/>
                  <a:pt x="244375" y="739553"/>
                  <a:pt x="253502" y="755734"/>
                </a:cubicBezTo>
                <a:cubicBezTo>
                  <a:pt x="254747" y="758016"/>
                  <a:pt x="255992" y="760506"/>
                  <a:pt x="257444" y="763617"/>
                </a:cubicBezTo>
                <a:cubicBezTo>
                  <a:pt x="280263" y="722750"/>
                  <a:pt x="319056" y="712793"/>
                  <a:pt x="360338" y="707606"/>
                </a:cubicBezTo>
                <a:cubicBezTo>
                  <a:pt x="360546" y="708229"/>
                  <a:pt x="360961" y="708851"/>
                  <a:pt x="361168" y="709681"/>
                </a:cubicBezTo>
                <a:cubicBezTo>
                  <a:pt x="352663" y="712170"/>
                  <a:pt x="344157" y="714452"/>
                  <a:pt x="335652" y="716942"/>
                </a:cubicBezTo>
                <a:cubicBezTo>
                  <a:pt x="318019" y="722128"/>
                  <a:pt x="301008" y="728766"/>
                  <a:pt x="286279" y="740383"/>
                </a:cubicBezTo>
                <a:cubicBezTo>
                  <a:pt x="279434" y="745984"/>
                  <a:pt x="273625" y="752415"/>
                  <a:pt x="268854" y="759883"/>
                </a:cubicBezTo>
                <a:cubicBezTo>
                  <a:pt x="264912" y="766314"/>
                  <a:pt x="261385" y="772123"/>
                  <a:pt x="266987" y="780421"/>
                </a:cubicBezTo>
                <a:cubicBezTo>
                  <a:pt x="272173" y="788304"/>
                  <a:pt x="268231" y="796809"/>
                  <a:pt x="261800" y="803240"/>
                </a:cubicBezTo>
                <a:cubicBezTo>
                  <a:pt x="259103" y="805937"/>
                  <a:pt x="256614" y="808426"/>
                  <a:pt x="256822" y="812990"/>
                </a:cubicBezTo>
                <a:cubicBezTo>
                  <a:pt x="258896" y="848879"/>
                  <a:pt x="270098" y="882693"/>
                  <a:pt x="282960" y="916507"/>
                </a:cubicBezTo>
                <a:cubicBezTo>
                  <a:pt x="284205" y="915055"/>
                  <a:pt x="284827" y="914225"/>
                  <a:pt x="285449" y="913395"/>
                </a:cubicBezTo>
                <a:cubicBezTo>
                  <a:pt x="299763" y="890161"/>
                  <a:pt x="317811" y="884560"/>
                  <a:pt x="342705" y="895347"/>
                </a:cubicBezTo>
                <a:cubicBezTo>
                  <a:pt x="354530" y="900326"/>
                  <a:pt x="364488" y="908002"/>
                  <a:pt x="373408" y="916922"/>
                </a:cubicBezTo>
                <a:cubicBezTo>
                  <a:pt x="391248" y="934970"/>
                  <a:pt x="405355" y="955715"/>
                  <a:pt x="415934" y="978742"/>
                </a:cubicBezTo>
                <a:cubicBezTo>
                  <a:pt x="416764" y="980401"/>
                  <a:pt x="417802" y="982061"/>
                  <a:pt x="417387" y="984135"/>
                </a:cubicBezTo>
                <a:cubicBezTo>
                  <a:pt x="399961" y="989944"/>
                  <a:pt x="383365" y="997619"/>
                  <a:pt x="365525" y="1001768"/>
                </a:cubicBezTo>
                <a:cubicBezTo>
                  <a:pt x="353700" y="1004465"/>
                  <a:pt x="341876" y="1007162"/>
                  <a:pt x="329844" y="1007162"/>
                </a:cubicBezTo>
                <a:cubicBezTo>
                  <a:pt x="322998" y="1007162"/>
                  <a:pt x="322998" y="1009029"/>
                  <a:pt x="325487" y="1014423"/>
                </a:cubicBezTo>
                <a:cubicBezTo>
                  <a:pt x="345609" y="1057157"/>
                  <a:pt x="365732" y="1099892"/>
                  <a:pt x="383988" y="1143663"/>
                </a:cubicBezTo>
                <a:cubicBezTo>
                  <a:pt x="404525" y="1193243"/>
                  <a:pt x="422781" y="1243653"/>
                  <a:pt x="431286" y="1296968"/>
                </a:cubicBezTo>
                <a:cubicBezTo>
                  <a:pt x="436680" y="1330574"/>
                  <a:pt x="435850" y="1363974"/>
                  <a:pt x="433153" y="1397788"/>
                </a:cubicBezTo>
                <a:cubicBezTo>
                  <a:pt x="431493" y="1419362"/>
                  <a:pt x="428796" y="1440729"/>
                  <a:pt x="425477" y="1462097"/>
                </a:cubicBezTo>
                <a:cubicBezTo>
                  <a:pt x="425270" y="1463964"/>
                  <a:pt x="424025" y="1466246"/>
                  <a:pt x="425685" y="1468320"/>
                </a:cubicBezTo>
                <a:cubicBezTo>
                  <a:pt x="428381" y="1468320"/>
                  <a:pt x="429004" y="1465623"/>
                  <a:pt x="430041" y="1464171"/>
                </a:cubicBezTo>
                <a:cubicBezTo>
                  <a:pt x="445807" y="1442389"/>
                  <a:pt x="467382" y="1435543"/>
                  <a:pt x="493106" y="1440729"/>
                </a:cubicBezTo>
                <a:cubicBezTo>
                  <a:pt x="514265" y="1445086"/>
                  <a:pt x="532313" y="1455666"/>
                  <a:pt x="548494" y="1469772"/>
                </a:cubicBezTo>
                <a:cubicBezTo>
                  <a:pt x="583138" y="1500267"/>
                  <a:pt x="608447" y="1537608"/>
                  <a:pt x="627740" y="1579098"/>
                </a:cubicBezTo>
                <a:cubicBezTo>
                  <a:pt x="629814" y="1583454"/>
                  <a:pt x="628155" y="1584491"/>
                  <a:pt x="624420" y="1586358"/>
                </a:cubicBezTo>
                <a:cubicBezTo>
                  <a:pt x="604920" y="1596108"/>
                  <a:pt x="584175" y="1603992"/>
                  <a:pt x="563431" y="1609385"/>
                </a:cubicBezTo>
                <a:cubicBezTo>
                  <a:pt x="532313" y="1617683"/>
                  <a:pt x="500781" y="1623699"/>
                  <a:pt x="468004" y="1621417"/>
                </a:cubicBezTo>
                <a:cubicBezTo>
                  <a:pt x="448297" y="1619965"/>
                  <a:pt x="430456" y="1614156"/>
                  <a:pt x="413653" y="1604199"/>
                </a:cubicBezTo>
                <a:cubicBezTo>
                  <a:pt x="405562" y="1599428"/>
                  <a:pt x="401413" y="1591337"/>
                  <a:pt x="394982" y="1584699"/>
                </a:cubicBezTo>
                <a:cubicBezTo>
                  <a:pt x="393323" y="1585943"/>
                  <a:pt x="392908" y="1588018"/>
                  <a:pt x="392285" y="1589885"/>
                </a:cubicBezTo>
                <a:cubicBezTo>
                  <a:pt x="381913" y="1619343"/>
                  <a:pt x="369881" y="1647970"/>
                  <a:pt x="356397" y="1676184"/>
                </a:cubicBezTo>
                <a:cubicBezTo>
                  <a:pt x="333578" y="1723378"/>
                  <a:pt x="306920" y="1767927"/>
                  <a:pt x="276788" y="1810014"/>
                </a:cubicBezTo>
                <a:lnTo>
                  <a:pt x="231210" y="1864027"/>
                </a:lnTo>
                <a:lnTo>
                  <a:pt x="320404" y="1734347"/>
                </a:lnTo>
                <a:cubicBezTo>
                  <a:pt x="347321" y="1687074"/>
                  <a:pt x="369985" y="1637390"/>
                  <a:pt x="387722" y="1584906"/>
                </a:cubicBezTo>
                <a:cubicBezTo>
                  <a:pt x="389589" y="1579098"/>
                  <a:pt x="391248" y="1573496"/>
                  <a:pt x="390626" y="1567273"/>
                </a:cubicBezTo>
                <a:cubicBezTo>
                  <a:pt x="389796" y="1558560"/>
                  <a:pt x="391456" y="1549847"/>
                  <a:pt x="396227" y="1542794"/>
                </a:cubicBezTo>
                <a:cubicBezTo>
                  <a:pt x="406184" y="1528688"/>
                  <a:pt x="408259" y="1512507"/>
                  <a:pt x="411786" y="1496533"/>
                </a:cubicBezTo>
                <a:cubicBezTo>
                  <a:pt x="421743" y="1449028"/>
                  <a:pt x="426929" y="1400899"/>
                  <a:pt x="427552" y="1352356"/>
                </a:cubicBezTo>
                <a:cubicBezTo>
                  <a:pt x="427759" y="1338457"/>
                  <a:pt x="422781" y="1326010"/>
                  <a:pt x="416764" y="1313978"/>
                </a:cubicBezTo>
                <a:cubicBezTo>
                  <a:pt x="394360" y="1268547"/>
                  <a:pt x="363035" y="1229547"/>
                  <a:pt x="328599" y="1192828"/>
                </a:cubicBezTo>
                <a:cubicBezTo>
                  <a:pt x="297274" y="1159637"/>
                  <a:pt x="263460" y="1129349"/>
                  <a:pt x="223007" y="1107567"/>
                </a:cubicBezTo>
                <a:cubicBezTo>
                  <a:pt x="208694" y="1099892"/>
                  <a:pt x="193757" y="1093876"/>
                  <a:pt x="177784" y="1091179"/>
                </a:cubicBezTo>
                <a:cubicBezTo>
                  <a:pt x="151023" y="1086615"/>
                  <a:pt x="129033" y="1096365"/>
                  <a:pt x="114927" y="1119599"/>
                </a:cubicBezTo>
                <a:cubicBezTo>
                  <a:pt x="103517" y="1138477"/>
                  <a:pt x="95011" y="1171876"/>
                  <a:pt x="94597" y="1200297"/>
                </a:cubicBezTo>
                <a:cubicBezTo>
                  <a:pt x="97916" y="1200297"/>
                  <a:pt x="98746" y="1197185"/>
                  <a:pt x="100198" y="1195318"/>
                </a:cubicBezTo>
                <a:cubicBezTo>
                  <a:pt x="121980" y="1170839"/>
                  <a:pt x="148326" y="1170632"/>
                  <a:pt x="170108" y="1195110"/>
                </a:cubicBezTo>
                <a:cubicBezTo>
                  <a:pt x="187326" y="1214610"/>
                  <a:pt x="194794" y="1238675"/>
                  <a:pt x="200188" y="1263568"/>
                </a:cubicBezTo>
                <a:cubicBezTo>
                  <a:pt x="202470" y="1274356"/>
                  <a:pt x="203715" y="1285143"/>
                  <a:pt x="204544" y="1296138"/>
                </a:cubicBezTo>
                <a:cubicBezTo>
                  <a:pt x="204959" y="1301324"/>
                  <a:pt x="203715" y="1302569"/>
                  <a:pt x="198529" y="1302569"/>
                </a:cubicBezTo>
                <a:cubicBezTo>
                  <a:pt x="163262" y="1302984"/>
                  <a:pt x="128411" y="1300494"/>
                  <a:pt x="95011" y="1283898"/>
                </a:cubicBezTo>
                <a:cubicBezTo>
                  <a:pt x="97086" y="1302776"/>
                  <a:pt x="98538" y="1320617"/>
                  <a:pt x="100820" y="1338457"/>
                </a:cubicBezTo>
                <a:cubicBezTo>
                  <a:pt x="105384" y="1373931"/>
                  <a:pt x="111400" y="1409405"/>
                  <a:pt x="118246" y="1444671"/>
                </a:cubicBezTo>
                <a:cubicBezTo>
                  <a:pt x="119075" y="1449442"/>
                  <a:pt x="120943" y="1452762"/>
                  <a:pt x="125507" y="1455458"/>
                </a:cubicBezTo>
                <a:cubicBezTo>
                  <a:pt x="140443" y="1464586"/>
                  <a:pt x="143762" y="1480144"/>
                  <a:pt x="134012" y="1495081"/>
                </a:cubicBezTo>
                <a:cubicBezTo>
                  <a:pt x="130900" y="1499645"/>
                  <a:pt x="130278" y="1503379"/>
                  <a:pt x="131522" y="1508565"/>
                </a:cubicBezTo>
                <a:cubicBezTo>
                  <a:pt x="138368" y="1537608"/>
                  <a:pt x="144799" y="1566651"/>
                  <a:pt x="150400" y="1595901"/>
                </a:cubicBezTo>
                <a:cubicBezTo>
                  <a:pt x="137746" y="1567895"/>
                  <a:pt x="131937" y="1537815"/>
                  <a:pt x="123639" y="1507735"/>
                </a:cubicBezTo>
                <a:cubicBezTo>
                  <a:pt x="93974" y="1529517"/>
                  <a:pt x="59953" y="1531592"/>
                  <a:pt x="25724" y="1532214"/>
                </a:cubicBezTo>
                <a:cubicBezTo>
                  <a:pt x="20123" y="1532214"/>
                  <a:pt x="17426" y="1531384"/>
                  <a:pt x="18048" y="1524539"/>
                </a:cubicBezTo>
                <a:cubicBezTo>
                  <a:pt x="20538" y="1498400"/>
                  <a:pt x="25516" y="1473092"/>
                  <a:pt x="37963" y="1449650"/>
                </a:cubicBezTo>
                <a:cubicBezTo>
                  <a:pt x="42735" y="1440937"/>
                  <a:pt x="48543" y="1433054"/>
                  <a:pt x="56634" y="1427038"/>
                </a:cubicBezTo>
                <a:cubicBezTo>
                  <a:pt x="71362" y="1415836"/>
                  <a:pt x="86714" y="1415836"/>
                  <a:pt x="100820" y="1427453"/>
                </a:cubicBezTo>
                <a:cubicBezTo>
                  <a:pt x="102687" y="1428905"/>
                  <a:pt x="104554" y="1430564"/>
                  <a:pt x="107666" y="1433261"/>
                </a:cubicBezTo>
                <a:cubicBezTo>
                  <a:pt x="104762" y="1416665"/>
                  <a:pt x="102065" y="1401937"/>
                  <a:pt x="99575" y="1387000"/>
                </a:cubicBezTo>
                <a:cubicBezTo>
                  <a:pt x="93974" y="1352979"/>
                  <a:pt x="89203" y="1318750"/>
                  <a:pt x="86921" y="1284314"/>
                </a:cubicBezTo>
                <a:cubicBezTo>
                  <a:pt x="86714" y="1279957"/>
                  <a:pt x="85261" y="1276638"/>
                  <a:pt x="81942" y="1273733"/>
                </a:cubicBezTo>
                <a:cubicBezTo>
                  <a:pt x="78208" y="1270414"/>
                  <a:pt x="74889" y="1266680"/>
                  <a:pt x="72192" y="1262738"/>
                </a:cubicBezTo>
                <a:cubicBezTo>
                  <a:pt x="60368" y="1245935"/>
                  <a:pt x="63479" y="1229547"/>
                  <a:pt x="80490" y="1218344"/>
                </a:cubicBezTo>
                <a:cubicBezTo>
                  <a:pt x="84639" y="1215648"/>
                  <a:pt x="85469" y="1212744"/>
                  <a:pt x="85676" y="1208387"/>
                </a:cubicBezTo>
                <a:cubicBezTo>
                  <a:pt x="87128" y="1182041"/>
                  <a:pt x="90240" y="1155902"/>
                  <a:pt x="100405" y="1131424"/>
                </a:cubicBezTo>
                <a:cubicBezTo>
                  <a:pt x="110985" y="1105700"/>
                  <a:pt x="127581" y="1086407"/>
                  <a:pt x="157246" y="1082880"/>
                </a:cubicBezTo>
                <a:cubicBezTo>
                  <a:pt x="173427" y="1080806"/>
                  <a:pt x="188778" y="1084540"/>
                  <a:pt x="203922" y="1090349"/>
                </a:cubicBezTo>
                <a:cubicBezTo>
                  <a:pt x="235869" y="1102588"/>
                  <a:pt x="263252" y="1122088"/>
                  <a:pt x="288769" y="1144285"/>
                </a:cubicBezTo>
                <a:cubicBezTo>
                  <a:pt x="341046" y="1189717"/>
                  <a:pt x="385647" y="1241579"/>
                  <a:pt x="419254" y="1302569"/>
                </a:cubicBezTo>
                <a:cubicBezTo>
                  <a:pt x="421121" y="1306096"/>
                  <a:pt x="422988" y="1309829"/>
                  <a:pt x="425270" y="1313148"/>
                </a:cubicBezTo>
                <a:cubicBezTo>
                  <a:pt x="423818" y="1294478"/>
                  <a:pt x="420084" y="1276223"/>
                  <a:pt x="414690" y="1258382"/>
                </a:cubicBezTo>
                <a:cubicBezTo>
                  <a:pt x="398509" y="1205275"/>
                  <a:pt x="371333" y="1157562"/>
                  <a:pt x="340838" y="1111509"/>
                </a:cubicBezTo>
                <a:cubicBezTo>
                  <a:pt x="304742" y="1056950"/>
                  <a:pt x="264497" y="1005295"/>
                  <a:pt x="227571" y="951358"/>
                </a:cubicBezTo>
                <a:cubicBezTo>
                  <a:pt x="190645" y="897837"/>
                  <a:pt x="156831" y="842655"/>
                  <a:pt x="134219" y="781251"/>
                </a:cubicBezTo>
                <a:cubicBezTo>
                  <a:pt x="130278" y="770671"/>
                  <a:pt x="127166" y="760091"/>
                  <a:pt x="123639" y="749303"/>
                </a:cubicBezTo>
                <a:cubicBezTo>
                  <a:pt x="122810" y="746607"/>
                  <a:pt x="123017" y="743495"/>
                  <a:pt x="118661" y="746607"/>
                </a:cubicBezTo>
                <a:cubicBezTo>
                  <a:pt x="90240" y="766522"/>
                  <a:pt x="57256" y="769634"/>
                  <a:pt x="23857" y="771293"/>
                </a:cubicBezTo>
                <a:cubicBezTo>
                  <a:pt x="15974" y="771708"/>
                  <a:pt x="7883" y="771501"/>
                  <a:pt x="0" y="771708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1">
                <a:shade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8EE28B6E-63A9-4511-8DFD-27503EFB029A}"/>
              </a:ext>
            </a:extLst>
          </p:cNvPr>
          <p:cNvSpPr/>
          <p:nvPr/>
        </p:nvSpPr>
        <p:spPr>
          <a:xfrm rot="16200000" flipH="1">
            <a:off x="4332491" y="2126046"/>
            <a:ext cx="1568701" cy="1552820"/>
          </a:xfrm>
          <a:custGeom>
            <a:avLst/>
            <a:gdLst>
              <a:gd name="connsiteX0" fmla="*/ 989322 w 2099794"/>
              <a:gd name="connsiteY0" fmla="*/ 1788413 h 2078537"/>
              <a:gd name="connsiteX1" fmla="*/ 991189 w 2099794"/>
              <a:gd name="connsiteY1" fmla="*/ 1789658 h 2078537"/>
              <a:gd name="connsiteX2" fmla="*/ 992849 w 2099794"/>
              <a:gd name="connsiteY2" fmla="*/ 1788205 h 2078537"/>
              <a:gd name="connsiteX3" fmla="*/ 991189 w 2099794"/>
              <a:gd name="connsiteY3" fmla="*/ 1786754 h 2078537"/>
              <a:gd name="connsiteX4" fmla="*/ 989322 w 2099794"/>
              <a:gd name="connsiteY4" fmla="*/ 1788413 h 2078537"/>
              <a:gd name="connsiteX5" fmla="*/ 424025 w 2099794"/>
              <a:gd name="connsiteY5" fmla="*/ 1472262 h 2078537"/>
              <a:gd name="connsiteX6" fmla="*/ 424855 w 2099794"/>
              <a:gd name="connsiteY6" fmla="*/ 1472262 h 2078537"/>
              <a:gd name="connsiteX7" fmla="*/ 425270 w 2099794"/>
              <a:gd name="connsiteY7" fmla="*/ 1470810 h 2078537"/>
              <a:gd name="connsiteX8" fmla="*/ 424025 w 2099794"/>
              <a:gd name="connsiteY8" fmla="*/ 1470187 h 2078537"/>
              <a:gd name="connsiteX9" fmla="*/ 424025 w 2099794"/>
              <a:gd name="connsiteY9" fmla="*/ 1472262 h 2078537"/>
              <a:gd name="connsiteX10" fmla="*/ 209514 w 2099794"/>
              <a:gd name="connsiteY10" fmla="*/ 1889738 h 2078537"/>
              <a:gd name="connsiteX11" fmla="*/ 231210 w 2099794"/>
              <a:gd name="connsiteY11" fmla="*/ 1864027 h 2078537"/>
              <a:gd name="connsiteX12" fmla="*/ 227571 w 2099794"/>
              <a:gd name="connsiteY12" fmla="*/ 1869318 h 2078537"/>
              <a:gd name="connsiteX13" fmla="*/ 197595 w 2099794"/>
              <a:gd name="connsiteY13" fmla="*/ 1924756 h 2078537"/>
              <a:gd name="connsiteX14" fmla="*/ 294784 w 2099794"/>
              <a:gd name="connsiteY14" fmla="*/ 1858272 h 2078537"/>
              <a:gd name="connsiteX15" fmla="*/ 400583 w 2099794"/>
              <a:gd name="connsiteY15" fmla="*/ 1803142 h 2078537"/>
              <a:gd name="connsiteX16" fmla="*/ 470078 w 2099794"/>
              <a:gd name="connsiteY16" fmla="*/ 1775551 h 2078537"/>
              <a:gd name="connsiteX17" fmla="*/ 526919 w 2099794"/>
              <a:gd name="connsiteY17" fmla="*/ 1758333 h 2078537"/>
              <a:gd name="connsiteX18" fmla="*/ 563015 w 2099794"/>
              <a:gd name="connsiteY18" fmla="*/ 1748790 h 2078537"/>
              <a:gd name="connsiteX19" fmla="*/ 623590 w 2099794"/>
              <a:gd name="connsiteY19" fmla="*/ 1739248 h 2078537"/>
              <a:gd name="connsiteX20" fmla="*/ 625872 w 2099794"/>
              <a:gd name="connsiteY20" fmla="*/ 1738418 h 2078537"/>
              <a:gd name="connsiteX21" fmla="*/ 629191 w 2099794"/>
              <a:gd name="connsiteY21" fmla="*/ 1738211 h 2078537"/>
              <a:gd name="connsiteX22" fmla="*/ 653878 w 2099794"/>
              <a:gd name="connsiteY22" fmla="*/ 1735099 h 2078537"/>
              <a:gd name="connsiteX23" fmla="*/ 660516 w 2099794"/>
              <a:gd name="connsiteY23" fmla="*/ 1734891 h 2078537"/>
              <a:gd name="connsiteX24" fmla="*/ 709889 w 2099794"/>
              <a:gd name="connsiteY24" fmla="*/ 1731780 h 2078537"/>
              <a:gd name="connsiteX25" fmla="*/ 741214 w 2099794"/>
              <a:gd name="connsiteY25" fmla="*/ 1731780 h 2078537"/>
              <a:gd name="connsiteX26" fmla="*/ 790586 w 2099794"/>
              <a:gd name="connsiteY26" fmla="*/ 1734891 h 2078537"/>
              <a:gd name="connsiteX27" fmla="*/ 795565 w 2099794"/>
              <a:gd name="connsiteY27" fmla="*/ 1735099 h 2078537"/>
              <a:gd name="connsiteX28" fmla="*/ 844316 w 2099794"/>
              <a:gd name="connsiteY28" fmla="*/ 1741944 h 2078537"/>
              <a:gd name="connsiteX29" fmla="*/ 882690 w 2099794"/>
              <a:gd name="connsiteY29" fmla="*/ 1748134 h 2078537"/>
              <a:gd name="connsiteX30" fmla="*/ 882901 w 2099794"/>
              <a:gd name="connsiteY30" fmla="*/ 1748375 h 2078537"/>
              <a:gd name="connsiteX31" fmla="*/ 882901 w 2099794"/>
              <a:gd name="connsiteY31" fmla="*/ 1749205 h 2078537"/>
              <a:gd name="connsiteX32" fmla="*/ 883938 w 2099794"/>
              <a:gd name="connsiteY32" fmla="*/ 1748998 h 2078537"/>
              <a:gd name="connsiteX33" fmla="*/ 882901 w 2099794"/>
              <a:gd name="connsiteY33" fmla="*/ 1748375 h 2078537"/>
              <a:gd name="connsiteX34" fmla="*/ 882901 w 2099794"/>
              <a:gd name="connsiteY34" fmla="*/ 1748168 h 2078537"/>
              <a:gd name="connsiteX35" fmla="*/ 882690 w 2099794"/>
              <a:gd name="connsiteY35" fmla="*/ 1748134 h 2078537"/>
              <a:gd name="connsiteX36" fmla="*/ 877092 w 2099794"/>
              <a:gd name="connsiteY36" fmla="*/ 1741737 h 2078537"/>
              <a:gd name="connsiteX37" fmla="*/ 868587 w 2099794"/>
              <a:gd name="connsiteY37" fmla="*/ 1727631 h 2078537"/>
              <a:gd name="connsiteX38" fmla="*/ 874188 w 2099794"/>
              <a:gd name="connsiteY38" fmla="*/ 1696306 h 2078537"/>
              <a:gd name="connsiteX39" fmla="*/ 909869 w 2099794"/>
              <a:gd name="connsiteY39" fmla="*/ 1662699 h 2078537"/>
              <a:gd name="connsiteX40" fmla="*/ 951359 w 2099794"/>
              <a:gd name="connsiteY40" fmla="*/ 1647555 h 2078537"/>
              <a:gd name="connsiteX41" fmla="*/ 1017535 w 2099794"/>
              <a:gd name="connsiteY41" fmla="*/ 1641124 h 2078537"/>
              <a:gd name="connsiteX42" fmla="*/ 1027493 w 2099794"/>
              <a:gd name="connsiteY42" fmla="*/ 1641124 h 2078537"/>
              <a:gd name="connsiteX43" fmla="*/ 1040562 w 2099794"/>
              <a:gd name="connsiteY43" fmla="*/ 1641332 h 2078537"/>
              <a:gd name="connsiteX44" fmla="*/ 997620 w 2099794"/>
              <a:gd name="connsiteY44" fmla="*/ 1780737 h 2078537"/>
              <a:gd name="connsiteX45" fmla="*/ 1033301 w 2099794"/>
              <a:gd name="connsiteY45" fmla="*/ 1792562 h 2078537"/>
              <a:gd name="connsiteX46" fmla="*/ 1137025 w 2099794"/>
              <a:gd name="connsiteY46" fmla="*/ 1830525 h 2078537"/>
              <a:gd name="connsiteX47" fmla="*/ 1181627 w 2099794"/>
              <a:gd name="connsiteY47" fmla="*/ 1846914 h 2078537"/>
              <a:gd name="connsiteX48" fmla="*/ 1186191 w 2099794"/>
              <a:gd name="connsiteY48" fmla="*/ 1847536 h 2078537"/>
              <a:gd name="connsiteX49" fmla="*/ 1183494 w 2099794"/>
              <a:gd name="connsiteY49" fmla="*/ 1845254 h 2078537"/>
              <a:gd name="connsiteX50" fmla="*/ 1186813 w 2099794"/>
              <a:gd name="connsiteY50" fmla="*/ 1794429 h 2078537"/>
              <a:gd name="connsiteX51" fmla="*/ 1250915 w 2099794"/>
              <a:gd name="connsiteY51" fmla="*/ 1771195 h 2078537"/>
              <a:gd name="connsiteX52" fmla="*/ 1286596 w 2099794"/>
              <a:gd name="connsiteY52" fmla="*/ 1768705 h 2078537"/>
              <a:gd name="connsiteX53" fmla="*/ 1293649 w 2099794"/>
              <a:gd name="connsiteY53" fmla="*/ 1775759 h 2078537"/>
              <a:gd name="connsiteX54" fmla="*/ 1285766 w 2099794"/>
              <a:gd name="connsiteY54" fmla="*/ 1821397 h 2078537"/>
              <a:gd name="connsiteX55" fmla="*/ 1258175 w 2099794"/>
              <a:gd name="connsiteY55" fmla="*/ 1872845 h 2078537"/>
              <a:gd name="connsiteX56" fmla="*/ 1260665 w 2099794"/>
              <a:gd name="connsiteY56" fmla="*/ 1874712 h 2078537"/>
              <a:gd name="connsiteX57" fmla="*/ 1313564 w 2099794"/>
              <a:gd name="connsiteY57" fmla="*/ 1890063 h 2078537"/>
              <a:gd name="connsiteX58" fmla="*/ 1335761 w 2099794"/>
              <a:gd name="connsiteY58" fmla="*/ 1896494 h 2078537"/>
              <a:gd name="connsiteX59" fmla="*/ 1397166 w 2099794"/>
              <a:gd name="connsiteY59" fmla="*/ 1908526 h 2078537"/>
              <a:gd name="connsiteX60" fmla="*/ 1512922 w 2099794"/>
              <a:gd name="connsiteY60" fmla="*/ 1909563 h 2078537"/>
              <a:gd name="connsiteX61" fmla="*/ 1608971 w 2099794"/>
              <a:gd name="connsiteY61" fmla="*/ 1876579 h 2078537"/>
              <a:gd name="connsiteX62" fmla="*/ 1614987 w 2099794"/>
              <a:gd name="connsiteY62" fmla="*/ 1868696 h 2078537"/>
              <a:gd name="connsiteX63" fmla="*/ 1625774 w 2099794"/>
              <a:gd name="connsiteY63" fmla="*/ 1853344 h 2078537"/>
              <a:gd name="connsiteX64" fmla="*/ 1633035 w 2099794"/>
              <a:gd name="connsiteY64" fmla="*/ 1844424 h 2078537"/>
              <a:gd name="connsiteX65" fmla="*/ 1670791 w 2099794"/>
              <a:gd name="connsiteY65" fmla="*/ 1828658 h 2078537"/>
              <a:gd name="connsiteX66" fmla="*/ 1681163 w 2099794"/>
              <a:gd name="connsiteY66" fmla="*/ 1825754 h 2078537"/>
              <a:gd name="connsiteX67" fmla="*/ 1756674 w 2099794"/>
              <a:gd name="connsiteY67" fmla="*/ 1743189 h 2078537"/>
              <a:gd name="connsiteX68" fmla="*/ 1777212 w 2099794"/>
              <a:gd name="connsiteY68" fmla="*/ 1713524 h 2078537"/>
              <a:gd name="connsiteX69" fmla="*/ 1780116 w 2099794"/>
              <a:gd name="connsiteY69" fmla="*/ 1715391 h 2078537"/>
              <a:gd name="connsiteX70" fmla="*/ 1711243 w 2099794"/>
              <a:gd name="connsiteY70" fmla="*/ 1808743 h 2078537"/>
              <a:gd name="connsiteX71" fmla="*/ 1687179 w 2099794"/>
              <a:gd name="connsiteY71" fmla="*/ 1831562 h 2078537"/>
              <a:gd name="connsiteX72" fmla="*/ 1686142 w 2099794"/>
              <a:gd name="connsiteY72" fmla="*/ 1840690 h 2078537"/>
              <a:gd name="connsiteX73" fmla="*/ 1707924 w 2099794"/>
              <a:gd name="connsiteY73" fmla="*/ 1909148 h 2078537"/>
              <a:gd name="connsiteX74" fmla="*/ 1704397 w 2099794"/>
              <a:gd name="connsiteY74" fmla="*/ 1913090 h 2078537"/>
              <a:gd name="connsiteX75" fmla="*/ 1638636 w 2099794"/>
              <a:gd name="connsiteY75" fmla="*/ 1902510 h 2078537"/>
              <a:gd name="connsiteX76" fmla="*/ 1620381 w 2099794"/>
              <a:gd name="connsiteY76" fmla="*/ 1886536 h 2078537"/>
              <a:gd name="connsiteX77" fmla="*/ 1612705 w 2099794"/>
              <a:gd name="connsiteY77" fmla="*/ 1884254 h 2078537"/>
              <a:gd name="connsiteX78" fmla="*/ 1554205 w 2099794"/>
              <a:gd name="connsiteY78" fmla="*/ 1910185 h 2078537"/>
              <a:gd name="connsiteX79" fmla="*/ 1526821 w 2099794"/>
              <a:gd name="connsiteY79" fmla="*/ 1915994 h 2078537"/>
              <a:gd name="connsiteX80" fmla="*/ 1385341 w 2099794"/>
              <a:gd name="connsiteY80" fmla="*/ 1914957 h 2078537"/>
              <a:gd name="connsiteX81" fmla="*/ 1328915 w 2099794"/>
              <a:gd name="connsiteY81" fmla="*/ 1904169 h 2078537"/>
              <a:gd name="connsiteX82" fmla="*/ 1264814 w 2099794"/>
              <a:gd name="connsiteY82" fmla="*/ 1884877 h 2078537"/>
              <a:gd name="connsiteX83" fmla="*/ 1237846 w 2099794"/>
              <a:gd name="connsiteY83" fmla="*/ 1883839 h 2078537"/>
              <a:gd name="connsiteX84" fmla="*/ 1214819 w 2099794"/>
              <a:gd name="connsiteY84" fmla="*/ 1877616 h 2078537"/>
              <a:gd name="connsiteX85" fmla="*/ 1149265 w 2099794"/>
              <a:gd name="connsiteY85" fmla="*/ 1844632 h 2078537"/>
              <a:gd name="connsiteX86" fmla="*/ 1117110 w 2099794"/>
              <a:gd name="connsiteY86" fmla="*/ 1831355 h 2078537"/>
              <a:gd name="connsiteX87" fmla="*/ 1007785 w 2099794"/>
              <a:gd name="connsiteY87" fmla="*/ 1791525 h 2078537"/>
              <a:gd name="connsiteX88" fmla="*/ 999902 w 2099794"/>
              <a:gd name="connsiteY88" fmla="*/ 1789450 h 2078537"/>
              <a:gd name="connsiteX89" fmla="*/ 998242 w 2099794"/>
              <a:gd name="connsiteY89" fmla="*/ 1789035 h 2078537"/>
              <a:gd name="connsiteX90" fmla="*/ 994923 w 2099794"/>
              <a:gd name="connsiteY90" fmla="*/ 1788205 h 2078537"/>
              <a:gd name="connsiteX91" fmla="*/ 994508 w 2099794"/>
              <a:gd name="connsiteY91" fmla="*/ 1790695 h 2078537"/>
              <a:gd name="connsiteX92" fmla="*/ 999695 w 2099794"/>
              <a:gd name="connsiteY92" fmla="*/ 1793184 h 2078537"/>
              <a:gd name="connsiteX93" fmla="*/ 1057573 w 2099794"/>
              <a:gd name="connsiteY93" fmla="*/ 1820360 h 2078537"/>
              <a:gd name="connsiteX94" fmla="*/ 1127690 w 2099794"/>
              <a:gd name="connsiteY94" fmla="*/ 1855419 h 2078537"/>
              <a:gd name="connsiteX95" fmla="*/ 1204031 w 2099794"/>
              <a:gd name="connsiteY95" fmla="*/ 1892760 h 2078537"/>
              <a:gd name="connsiteX96" fmla="*/ 1312112 w 2099794"/>
              <a:gd name="connsiteY96" fmla="*/ 1939436 h 2078537"/>
              <a:gd name="connsiteX97" fmla="*/ 1354432 w 2099794"/>
              <a:gd name="connsiteY97" fmla="*/ 1953750 h 2078537"/>
              <a:gd name="connsiteX98" fmla="*/ 1417911 w 2099794"/>
              <a:gd name="connsiteY98" fmla="*/ 1970345 h 2078537"/>
              <a:gd name="connsiteX99" fmla="*/ 1421852 w 2099794"/>
              <a:gd name="connsiteY99" fmla="*/ 1969723 h 2078537"/>
              <a:gd name="connsiteX100" fmla="*/ 1439486 w 2099794"/>
              <a:gd name="connsiteY100" fmla="*/ 1950016 h 2078537"/>
              <a:gd name="connsiteX101" fmla="*/ 1491763 w 2099794"/>
              <a:gd name="connsiteY101" fmla="*/ 1951260 h 2078537"/>
              <a:gd name="connsiteX102" fmla="*/ 1514997 w 2099794"/>
              <a:gd name="connsiteY102" fmla="*/ 1979473 h 2078537"/>
              <a:gd name="connsiteX103" fmla="*/ 1525577 w 2099794"/>
              <a:gd name="connsiteY103" fmla="*/ 1986319 h 2078537"/>
              <a:gd name="connsiteX104" fmla="*/ 1758126 w 2099794"/>
              <a:gd name="connsiteY104" fmla="*/ 1972835 h 2078537"/>
              <a:gd name="connsiteX105" fmla="*/ 1766217 w 2099794"/>
              <a:gd name="connsiteY105" fmla="*/ 1968063 h 2078537"/>
              <a:gd name="connsiteX106" fmla="*/ 1778041 w 2099794"/>
              <a:gd name="connsiteY106" fmla="*/ 1960803 h 2078537"/>
              <a:gd name="connsiteX107" fmla="*/ 1802935 w 2099794"/>
              <a:gd name="connsiteY107" fmla="*/ 1953335 h 2078537"/>
              <a:gd name="connsiteX108" fmla="*/ 1837164 w 2099794"/>
              <a:gd name="connsiteY108" fmla="*/ 1955202 h 2078537"/>
              <a:gd name="connsiteX109" fmla="*/ 1844633 w 2099794"/>
              <a:gd name="connsiteY109" fmla="*/ 1956446 h 2078537"/>
              <a:gd name="connsiteX110" fmla="*/ 1866829 w 2099794"/>
              <a:gd name="connsiteY110" fmla="*/ 1951468 h 2078537"/>
              <a:gd name="connsiteX111" fmla="*/ 1903340 w 2099794"/>
              <a:gd name="connsiteY111" fmla="*/ 1942340 h 2078537"/>
              <a:gd name="connsiteX112" fmla="*/ 1946282 w 2099794"/>
              <a:gd name="connsiteY112" fmla="*/ 1931138 h 2078537"/>
              <a:gd name="connsiteX113" fmla="*/ 1982586 w 2099794"/>
              <a:gd name="connsiteY113" fmla="*/ 1920765 h 2078537"/>
              <a:gd name="connsiteX114" fmla="*/ 2035278 w 2099794"/>
              <a:gd name="connsiteY114" fmla="*/ 1903962 h 2078537"/>
              <a:gd name="connsiteX115" fmla="*/ 2081954 w 2099794"/>
              <a:gd name="connsiteY115" fmla="*/ 1887158 h 2078537"/>
              <a:gd name="connsiteX116" fmla="*/ 2099794 w 2099794"/>
              <a:gd name="connsiteY116" fmla="*/ 1883425 h 2078537"/>
              <a:gd name="connsiteX117" fmla="*/ 2092741 w 2099794"/>
              <a:gd name="connsiteY117" fmla="*/ 1887781 h 2078537"/>
              <a:gd name="connsiteX118" fmla="*/ 1944415 w 2099794"/>
              <a:gd name="connsiteY118" fmla="*/ 1940058 h 2078537"/>
              <a:gd name="connsiteX119" fmla="*/ 1852100 w 2099794"/>
              <a:gd name="connsiteY119" fmla="*/ 1963500 h 2078537"/>
              <a:gd name="connsiteX120" fmla="*/ 1847744 w 2099794"/>
              <a:gd name="connsiteY120" fmla="*/ 1970760 h 2078537"/>
              <a:gd name="connsiteX121" fmla="*/ 1850026 w 2099794"/>
              <a:gd name="connsiteY121" fmla="*/ 2004782 h 2078537"/>
              <a:gd name="connsiteX122" fmla="*/ 1833430 w 2099794"/>
              <a:gd name="connsiteY122" fmla="*/ 2056022 h 2078537"/>
              <a:gd name="connsiteX123" fmla="*/ 1826170 w 2099794"/>
              <a:gd name="connsiteY123" fmla="*/ 2058719 h 2078537"/>
              <a:gd name="connsiteX124" fmla="*/ 1779286 w 2099794"/>
              <a:gd name="connsiteY124" fmla="*/ 2023038 h 2078537"/>
              <a:gd name="connsiteX125" fmla="*/ 1761861 w 2099794"/>
              <a:gd name="connsiteY125" fmla="*/ 1985074 h 2078537"/>
              <a:gd name="connsiteX126" fmla="*/ 1755015 w 2099794"/>
              <a:gd name="connsiteY126" fmla="*/ 1981755 h 2078537"/>
              <a:gd name="connsiteX127" fmla="*/ 1597976 w 2099794"/>
              <a:gd name="connsiteY127" fmla="*/ 1995654 h 2078537"/>
              <a:gd name="connsiteX128" fmla="*/ 1535534 w 2099794"/>
              <a:gd name="connsiteY128" fmla="*/ 1994617 h 2078537"/>
              <a:gd name="connsiteX129" fmla="*/ 1522880 w 2099794"/>
              <a:gd name="connsiteY129" fmla="*/ 1994617 h 2078537"/>
              <a:gd name="connsiteX130" fmla="*/ 1539476 w 2099794"/>
              <a:gd name="connsiteY130" fmla="*/ 2078219 h 2078537"/>
              <a:gd name="connsiteX131" fmla="*/ 1446124 w 2099794"/>
              <a:gd name="connsiteY131" fmla="*/ 2068054 h 2078537"/>
              <a:gd name="connsiteX132" fmla="*/ 1402352 w 2099794"/>
              <a:gd name="connsiteY132" fmla="*/ 2040256 h 2078537"/>
              <a:gd name="connsiteX133" fmla="*/ 1414799 w 2099794"/>
              <a:gd name="connsiteY133" fmla="*/ 1982170 h 2078537"/>
              <a:gd name="connsiteX134" fmla="*/ 1416251 w 2099794"/>
              <a:gd name="connsiteY134" fmla="*/ 1980510 h 2078537"/>
              <a:gd name="connsiteX135" fmla="*/ 1414177 w 2099794"/>
              <a:gd name="connsiteY135" fmla="*/ 1978229 h 2078537"/>
              <a:gd name="connsiteX136" fmla="*/ 1183079 w 2099794"/>
              <a:gd name="connsiteY136" fmla="*/ 1890893 h 2078537"/>
              <a:gd name="connsiteX137" fmla="*/ 989945 w 2099794"/>
              <a:gd name="connsiteY137" fmla="*/ 1796504 h 2078537"/>
              <a:gd name="connsiteX138" fmla="*/ 976460 w 2099794"/>
              <a:gd name="connsiteY138" fmla="*/ 1796711 h 2078537"/>
              <a:gd name="connsiteX139" fmla="*/ 929162 w 2099794"/>
              <a:gd name="connsiteY139" fmla="*/ 1794014 h 2078537"/>
              <a:gd name="connsiteX140" fmla="*/ 906965 w 2099794"/>
              <a:gd name="connsiteY140" fmla="*/ 1771195 h 2078537"/>
              <a:gd name="connsiteX141" fmla="*/ 891614 w 2099794"/>
              <a:gd name="connsiteY141" fmla="*/ 1760407 h 2078537"/>
              <a:gd name="connsiteX142" fmla="*/ 691634 w 2099794"/>
              <a:gd name="connsiteY142" fmla="*/ 1739040 h 2078537"/>
              <a:gd name="connsiteX143" fmla="*/ 213257 w 2099794"/>
              <a:gd name="connsiteY143" fmla="*/ 1914957 h 2078537"/>
              <a:gd name="connsiteX144" fmla="*/ 205530 w 2099794"/>
              <a:gd name="connsiteY144" fmla="*/ 1921388 h 2078537"/>
              <a:gd name="connsiteX145" fmla="*/ 196246 w 2099794"/>
              <a:gd name="connsiteY145" fmla="*/ 1925329 h 2078537"/>
              <a:gd name="connsiteX146" fmla="*/ 197595 w 2099794"/>
              <a:gd name="connsiteY146" fmla="*/ 1924756 h 2078537"/>
              <a:gd name="connsiteX147" fmla="*/ 196454 w 2099794"/>
              <a:gd name="connsiteY147" fmla="*/ 1925537 h 2078537"/>
              <a:gd name="connsiteX148" fmla="*/ 196246 w 2099794"/>
              <a:gd name="connsiteY148" fmla="*/ 1925329 h 2078537"/>
              <a:gd name="connsiteX149" fmla="*/ 170523 w 2099794"/>
              <a:gd name="connsiteY149" fmla="*/ 1933834 h 2078537"/>
              <a:gd name="connsiteX150" fmla="*/ 209514 w 2099794"/>
              <a:gd name="connsiteY150" fmla="*/ 1889738 h 2078537"/>
              <a:gd name="connsiteX151" fmla="*/ 176331 w 2099794"/>
              <a:gd name="connsiteY151" fmla="*/ 1929063 h 2078537"/>
              <a:gd name="connsiteX152" fmla="*/ 170523 w 2099794"/>
              <a:gd name="connsiteY152" fmla="*/ 1933834 h 2078537"/>
              <a:gd name="connsiteX153" fmla="*/ 154965 w 2099794"/>
              <a:gd name="connsiteY153" fmla="*/ 1964538 h 2078537"/>
              <a:gd name="connsiteX154" fmla="*/ 197492 w 2099794"/>
              <a:gd name="connsiteY154" fmla="*/ 1937154 h 2078537"/>
              <a:gd name="connsiteX155" fmla="*/ 550569 w 2099794"/>
              <a:gd name="connsiteY155" fmla="*/ 1811856 h 2078537"/>
              <a:gd name="connsiteX156" fmla="*/ 715283 w 2099794"/>
              <a:gd name="connsiteY156" fmla="*/ 1804595 h 2078537"/>
              <a:gd name="connsiteX157" fmla="*/ 725863 w 2099794"/>
              <a:gd name="connsiteY157" fmla="*/ 1799409 h 2078537"/>
              <a:gd name="connsiteX158" fmla="*/ 796810 w 2099794"/>
              <a:gd name="connsiteY158" fmla="*/ 1798372 h 2078537"/>
              <a:gd name="connsiteX159" fmla="*/ 825646 w 2099794"/>
              <a:gd name="connsiteY159" fmla="*/ 1816419 h 2078537"/>
              <a:gd name="connsiteX160" fmla="*/ 907588 w 2099794"/>
              <a:gd name="connsiteY160" fmla="*/ 1839031 h 2078537"/>
              <a:gd name="connsiteX161" fmla="*/ 929370 w 2099794"/>
              <a:gd name="connsiteY161" fmla="*/ 1852101 h 2078537"/>
              <a:gd name="connsiteX162" fmla="*/ 930407 w 2099794"/>
              <a:gd name="connsiteY162" fmla="*/ 1902096 h 2078537"/>
              <a:gd name="connsiteX163" fmla="*/ 912152 w 2099794"/>
              <a:gd name="connsiteY163" fmla="*/ 1914750 h 2078537"/>
              <a:gd name="connsiteX164" fmla="*/ 753661 w 2099794"/>
              <a:gd name="connsiteY164" fmla="*/ 1956032 h 2078537"/>
              <a:gd name="connsiteX165" fmla="*/ 764863 w 2099794"/>
              <a:gd name="connsiteY165" fmla="*/ 1950431 h 2078537"/>
              <a:gd name="connsiteX166" fmla="*/ 857178 w 2099794"/>
              <a:gd name="connsiteY166" fmla="*/ 1927612 h 2078537"/>
              <a:gd name="connsiteX167" fmla="*/ 916508 w 2099794"/>
              <a:gd name="connsiteY167" fmla="*/ 1901888 h 2078537"/>
              <a:gd name="connsiteX168" fmla="*/ 915471 w 2099794"/>
              <a:gd name="connsiteY168" fmla="*/ 1852723 h 2078537"/>
              <a:gd name="connsiteX169" fmla="*/ 832491 w 2099794"/>
              <a:gd name="connsiteY169" fmla="*/ 1825547 h 2078537"/>
              <a:gd name="connsiteX170" fmla="*/ 809672 w 2099794"/>
              <a:gd name="connsiteY170" fmla="*/ 1821606 h 2078537"/>
              <a:gd name="connsiteX171" fmla="*/ 821497 w 2099794"/>
              <a:gd name="connsiteY171" fmla="*/ 1877409 h 2078537"/>
              <a:gd name="connsiteX172" fmla="*/ 811747 w 2099794"/>
              <a:gd name="connsiteY172" fmla="*/ 1887989 h 2078537"/>
              <a:gd name="connsiteX173" fmla="*/ 743081 w 2099794"/>
              <a:gd name="connsiteY173" fmla="*/ 1878239 h 2078537"/>
              <a:gd name="connsiteX174" fmla="*/ 713831 w 2099794"/>
              <a:gd name="connsiteY174" fmla="*/ 1860606 h 2078537"/>
              <a:gd name="connsiteX175" fmla="*/ 711549 w 2099794"/>
              <a:gd name="connsiteY175" fmla="*/ 1812271 h 2078537"/>
              <a:gd name="connsiteX176" fmla="*/ 639979 w 2099794"/>
              <a:gd name="connsiteY176" fmla="*/ 1811441 h 2078537"/>
              <a:gd name="connsiteX177" fmla="*/ 225497 w 2099794"/>
              <a:gd name="connsiteY177" fmla="*/ 1923463 h 2078537"/>
              <a:gd name="connsiteX178" fmla="*/ 162225 w 2099794"/>
              <a:gd name="connsiteY178" fmla="*/ 1961426 h 2078537"/>
              <a:gd name="connsiteX179" fmla="*/ 154965 w 2099794"/>
              <a:gd name="connsiteY179" fmla="*/ 1964538 h 2078537"/>
              <a:gd name="connsiteX180" fmla="*/ 0 w 2099794"/>
              <a:gd name="connsiteY180" fmla="*/ 771708 h 2078537"/>
              <a:gd name="connsiteX181" fmla="*/ 0 w 2099794"/>
              <a:gd name="connsiteY181" fmla="*/ 753660 h 2078537"/>
              <a:gd name="connsiteX182" fmla="*/ 3319 w 2099794"/>
              <a:gd name="connsiteY182" fmla="*/ 742665 h 2078537"/>
              <a:gd name="connsiteX183" fmla="*/ 38378 w 2099794"/>
              <a:gd name="connsiteY183" fmla="*/ 660101 h 2078537"/>
              <a:gd name="connsiteX184" fmla="*/ 54559 w 2099794"/>
              <a:gd name="connsiteY184" fmla="*/ 648691 h 2078537"/>
              <a:gd name="connsiteX185" fmla="*/ 64517 w 2099794"/>
              <a:gd name="connsiteY185" fmla="*/ 645579 h 2078537"/>
              <a:gd name="connsiteX186" fmla="*/ 74267 w 2099794"/>
              <a:gd name="connsiteY186" fmla="*/ 645164 h 2078537"/>
              <a:gd name="connsiteX187" fmla="*/ 85676 w 2099794"/>
              <a:gd name="connsiteY187" fmla="*/ 648484 h 2078537"/>
              <a:gd name="connsiteX188" fmla="*/ 96671 w 2099794"/>
              <a:gd name="connsiteY188" fmla="*/ 655329 h 2078537"/>
              <a:gd name="connsiteX189" fmla="*/ 108911 w 2099794"/>
              <a:gd name="connsiteY189" fmla="*/ 666117 h 2078537"/>
              <a:gd name="connsiteX190" fmla="*/ 107873 w 2099794"/>
              <a:gd name="connsiteY190" fmla="*/ 610728 h 2078537"/>
              <a:gd name="connsiteX191" fmla="*/ 106836 w 2099794"/>
              <a:gd name="connsiteY191" fmla="*/ 523807 h 2078537"/>
              <a:gd name="connsiteX192" fmla="*/ 106836 w 2099794"/>
              <a:gd name="connsiteY192" fmla="*/ 518828 h 2078537"/>
              <a:gd name="connsiteX193" fmla="*/ 105591 w 2099794"/>
              <a:gd name="connsiteY193" fmla="*/ 474434 h 2078537"/>
              <a:gd name="connsiteX194" fmla="*/ 104969 w 2099794"/>
              <a:gd name="connsiteY194" fmla="*/ 448088 h 2078537"/>
              <a:gd name="connsiteX195" fmla="*/ 103932 w 2099794"/>
              <a:gd name="connsiteY195" fmla="*/ 439998 h 2078537"/>
              <a:gd name="connsiteX196" fmla="*/ 79038 w 2099794"/>
              <a:gd name="connsiteY196" fmla="*/ 446636 h 2078537"/>
              <a:gd name="connsiteX197" fmla="*/ 69081 w 2099794"/>
              <a:gd name="connsiteY197" fmla="*/ 446636 h 2078537"/>
              <a:gd name="connsiteX198" fmla="*/ 13277 w 2099794"/>
              <a:gd name="connsiteY198" fmla="*/ 433360 h 2078537"/>
              <a:gd name="connsiteX199" fmla="*/ 9128 w 2099794"/>
              <a:gd name="connsiteY199" fmla="*/ 428588 h 2078537"/>
              <a:gd name="connsiteX200" fmla="*/ 15351 w 2099794"/>
              <a:gd name="connsiteY200" fmla="*/ 416141 h 2078537"/>
              <a:gd name="connsiteX201" fmla="*/ 70947 w 2099794"/>
              <a:gd name="connsiteY201" fmla="*/ 360960 h 2078537"/>
              <a:gd name="connsiteX202" fmla="*/ 90448 w 2099794"/>
              <a:gd name="connsiteY202" fmla="*/ 363035 h 2078537"/>
              <a:gd name="connsiteX203" fmla="*/ 101235 w 2099794"/>
              <a:gd name="connsiteY203" fmla="*/ 371540 h 2078537"/>
              <a:gd name="connsiteX204" fmla="*/ 98953 w 2099794"/>
              <a:gd name="connsiteY204" fmla="*/ 349135 h 2078537"/>
              <a:gd name="connsiteX205" fmla="*/ 98331 w 2099794"/>
              <a:gd name="connsiteY205" fmla="*/ 339178 h 2078537"/>
              <a:gd name="connsiteX206" fmla="*/ 95634 w 2099794"/>
              <a:gd name="connsiteY206" fmla="*/ 316151 h 2078537"/>
              <a:gd name="connsiteX207" fmla="*/ 94804 w 2099794"/>
              <a:gd name="connsiteY207" fmla="*/ 307853 h 2078537"/>
              <a:gd name="connsiteX208" fmla="*/ 91900 w 2099794"/>
              <a:gd name="connsiteY208" fmla="*/ 288146 h 2078537"/>
              <a:gd name="connsiteX209" fmla="*/ 91693 w 2099794"/>
              <a:gd name="connsiteY209" fmla="*/ 286486 h 2078537"/>
              <a:gd name="connsiteX210" fmla="*/ 78001 w 2099794"/>
              <a:gd name="connsiteY210" fmla="*/ 230890 h 2078537"/>
              <a:gd name="connsiteX211" fmla="*/ 48543 w 2099794"/>
              <a:gd name="connsiteY211" fmla="*/ 227985 h 2078537"/>
              <a:gd name="connsiteX212" fmla="*/ 20538 w 2099794"/>
              <a:gd name="connsiteY212" fmla="*/ 287938 h 2078537"/>
              <a:gd name="connsiteX213" fmla="*/ 18671 w 2099794"/>
              <a:gd name="connsiteY213" fmla="*/ 292709 h 2078537"/>
              <a:gd name="connsiteX214" fmla="*/ 17633 w 2099794"/>
              <a:gd name="connsiteY214" fmla="*/ 296236 h 2078537"/>
              <a:gd name="connsiteX215" fmla="*/ 15766 w 2099794"/>
              <a:gd name="connsiteY215" fmla="*/ 301215 h 2078537"/>
              <a:gd name="connsiteX216" fmla="*/ 9958 w 2099794"/>
              <a:gd name="connsiteY216" fmla="*/ 317811 h 2078537"/>
              <a:gd name="connsiteX217" fmla="*/ 7883 w 2099794"/>
              <a:gd name="connsiteY217" fmla="*/ 317811 h 2078537"/>
              <a:gd name="connsiteX218" fmla="*/ 9128 w 2099794"/>
              <a:gd name="connsiteY218" fmla="*/ 309928 h 2078537"/>
              <a:gd name="connsiteX219" fmla="*/ 9543 w 2099794"/>
              <a:gd name="connsiteY219" fmla="*/ 306401 h 2078537"/>
              <a:gd name="connsiteX220" fmla="*/ 15766 w 2099794"/>
              <a:gd name="connsiteY220" fmla="*/ 283789 h 2078537"/>
              <a:gd name="connsiteX221" fmla="*/ 16181 w 2099794"/>
              <a:gd name="connsiteY221" fmla="*/ 281922 h 2078537"/>
              <a:gd name="connsiteX222" fmla="*/ 18048 w 2099794"/>
              <a:gd name="connsiteY222" fmla="*/ 277566 h 2078537"/>
              <a:gd name="connsiteX223" fmla="*/ 48336 w 2099794"/>
              <a:gd name="connsiteY223" fmla="*/ 216368 h 2078537"/>
              <a:gd name="connsiteX224" fmla="*/ 49373 w 2099794"/>
              <a:gd name="connsiteY224" fmla="*/ 215331 h 2078537"/>
              <a:gd name="connsiteX225" fmla="*/ 70533 w 2099794"/>
              <a:gd name="connsiteY225" fmla="*/ 209315 h 2078537"/>
              <a:gd name="connsiteX226" fmla="*/ 70740 w 2099794"/>
              <a:gd name="connsiteY226" fmla="*/ 209730 h 2078537"/>
              <a:gd name="connsiteX227" fmla="*/ 71155 w 2099794"/>
              <a:gd name="connsiteY227" fmla="*/ 209730 h 2078537"/>
              <a:gd name="connsiteX228" fmla="*/ 80075 w 2099794"/>
              <a:gd name="connsiteY228" fmla="*/ 218028 h 2078537"/>
              <a:gd name="connsiteX229" fmla="*/ 88996 w 2099794"/>
              <a:gd name="connsiteY229" fmla="*/ 235661 h 2078537"/>
              <a:gd name="connsiteX230" fmla="*/ 89411 w 2099794"/>
              <a:gd name="connsiteY230" fmla="*/ 237735 h 2078537"/>
              <a:gd name="connsiteX231" fmla="*/ 94804 w 2099794"/>
              <a:gd name="connsiteY231" fmla="*/ 255784 h 2078537"/>
              <a:gd name="connsiteX232" fmla="*/ 95841 w 2099794"/>
              <a:gd name="connsiteY232" fmla="*/ 260555 h 2078537"/>
              <a:gd name="connsiteX233" fmla="*/ 98538 w 2099794"/>
              <a:gd name="connsiteY233" fmla="*/ 272172 h 2078537"/>
              <a:gd name="connsiteX234" fmla="*/ 98953 w 2099794"/>
              <a:gd name="connsiteY234" fmla="*/ 275491 h 2078537"/>
              <a:gd name="connsiteX235" fmla="*/ 101857 w 2099794"/>
              <a:gd name="connsiteY235" fmla="*/ 291880 h 2078537"/>
              <a:gd name="connsiteX236" fmla="*/ 102272 w 2099794"/>
              <a:gd name="connsiteY236" fmla="*/ 296858 h 2078537"/>
              <a:gd name="connsiteX237" fmla="*/ 104969 w 2099794"/>
              <a:gd name="connsiteY237" fmla="*/ 316566 h 2078537"/>
              <a:gd name="connsiteX238" fmla="*/ 105591 w 2099794"/>
              <a:gd name="connsiteY238" fmla="*/ 324864 h 2078537"/>
              <a:gd name="connsiteX239" fmla="*/ 108288 w 2099794"/>
              <a:gd name="connsiteY239" fmla="*/ 349550 h 2078537"/>
              <a:gd name="connsiteX240" fmla="*/ 108911 w 2099794"/>
              <a:gd name="connsiteY240" fmla="*/ 360960 h 2078537"/>
              <a:gd name="connsiteX241" fmla="*/ 111400 w 2099794"/>
              <a:gd name="connsiteY241" fmla="*/ 393944 h 2078537"/>
              <a:gd name="connsiteX242" fmla="*/ 115964 w 2099794"/>
              <a:gd name="connsiteY242" fmla="*/ 405769 h 2078537"/>
              <a:gd name="connsiteX243" fmla="*/ 114304 w 2099794"/>
              <a:gd name="connsiteY243" fmla="*/ 432322 h 2078537"/>
              <a:gd name="connsiteX244" fmla="*/ 113267 w 2099794"/>
              <a:gd name="connsiteY244" fmla="*/ 436886 h 2078537"/>
              <a:gd name="connsiteX245" fmla="*/ 115757 w 2099794"/>
              <a:gd name="connsiteY245" fmla="*/ 518828 h 2078537"/>
              <a:gd name="connsiteX246" fmla="*/ 130485 w 2099794"/>
              <a:gd name="connsiteY246" fmla="*/ 441657 h 2078537"/>
              <a:gd name="connsiteX247" fmla="*/ 131522 w 2099794"/>
              <a:gd name="connsiteY247" fmla="*/ 436471 h 2078537"/>
              <a:gd name="connsiteX248" fmla="*/ 137746 w 2099794"/>
              <a:gd name="connsiteY248" fmla="*/ 410333 h 2078537"/>
              <a:gd name="connsiteX249" fmla="*/ 137954 w 2099794"/>
              <a:gd name="connsiteY249" fmla="*/ 408673 h 2078537"/>
              <a:gd name="connsiteX250" fmla="*/ 144177 w 2099794"/>
              <a:gd name="connsiteY250" fmla="*/ 383779 h 2078537"/>
              <a:gd name="connsiteX251" fmla="*/ 144799 w 2099794"/>
              <a:gd name="connsiteY251" fmla="*/ 380460 h 2078537"/>
              <a:gd name="connsiteX252" fmla="*/ 150608 w 2099794"/>
              <a:gd name="connsiteY252" fmla="*/ 359508 h 2078537"/>
              <a:gd name="connsiteX253" fmla="*/ 151853 w 2099794"/>
              <a:gd name="connsiteY253" fmla="*/ 354529 h 2078537"/>
              <a:gd name="connsiteX254" fmla="*/ 151853 w 2099794"/>
              <a:gd name="connsiteY254" fmla="*/ 337726 h 2078537"/>
              <a:gd name="connsiteX255" fmla="*/ 150608 w 2099794"/>
              <a:gd name="connsiteY255" fmla="*/ 326731 h 2078537"/>
              <a:gd name="connsiteX256" fmla="*/ 151438 w 2099794"/>
              <a:gd name="connsiteY256" fmla="*/ 323204 h 2078537"/>
              <a:gd name="connsiteX257" fmla="*/ 153097 w 2099794"/>
              <a:gd name="connsiteY257" fmla="*/ 320092 h 2078537"/>
              <a:gd name="connsiteX258" fmla="*/ 156831 w 2099794"/>
              <a:gd name="connsiteY258" fmla="*/ 315529 h 2078537"/>
              <a:gd name="connsiteX259" fmla="*/ 166374 w 2099794"/>
              <a:gd name="connsiteY259" fmla="*/ 306193 h 2078537"/>
              <a:gd name="connsiteX260" fmla="*/ 199773 w 2099794"/>
              <a:gd name="connsiteY260" fmla="*/ 206618 h 2078537"/>
              <a:gd name="connsiteX261" fmla="*/ 200810 w 2099794"/>
              <a:gd name="connsiteY261" fmla="*/ 203092 h 2078537"/>
              <a:gd name="connsiteX262" fmla="*/ 218651 w 2099794"/>
              <a:gd name="connsiteY262" fmla="*/ 157660 h 2078537"/>
              <a:gd name="connsiteX263" fmla="*/ 179443 w 2099794"/>
              <a:gd name="connsiteY263" fmla="*/ 157660 h 2078537"/>
              <a:gd name="connsiteX264" fmla="*/ 172598 w 2099794"/>
              <a:gd name="connsiteY264" fmla="*/ 156831 h 2078537"/>
              <a:gd name="connsiteX265" fmla="*/ 165959 w 2099794"/>
              <a:gd name="connsiteY265" fmla="*/ 155378 h 2078537"/>
              <a:gd name="connsiteX266" fmla="*/ 165129 w 2099794"/>
              <a:gd name="connsiteY266" fmla="*/ 148948 h 2078537"/>
              <a:gd name="connsiteX267" fmla="*/ 189608 w 2099794"/>
              <a:gd name="connsiteY267" fmla="*/ 96671 h 2078537"/>
              <a:gd name="connsiteX268" fmla="*/ 202677 w 2099794"/>
              <a:gd name="connsiteY268" fmla="*/ 85261 h 2078537"/>
              <a:gd name="connsiteX269" fmla="*/ 210561 w 2099794"/>
              <a:gd name="connsiteY269" fmla="*/ 81942 h 2078537"/>
              <a:gd name="connsiteX270" fmla="*/ 220103 w 2099794"/>
              <a:gd name="connsiteY270" fmla="*/ 81734 h 2078537"/>
              <a:gd name="connsiteX271" fmla="*/ 224667 w 2099794"/>
              <a:gd name="connsiteY271" fmla="*/ 83394 h 2078537"/>
              <a:gd name="connsiteX272" fmla="*/ 229853 w 2099794"/>
              <a:gd name="connsiteY272" fmla="*/ 87335 h 2078537"/>
              <a:gd name="connsiteX273" fmla="*/ 230683 w 2099794"/>
              <a:gd name="connsiteY273" fmla="*/ 88373 h 2078537"/>
              <a:gd name="connsiteX274" fmla="*/ 240848 w 2099794"/>
              <a:gd name="connsiteY274" fmla="*/ 104139 h 2078537"/>
              <a:gd name="connsiteX275" fmla="*/ 287731 w 2099794"/>
              <a:gd name="connsiteY275" fmla="*/ 2489 h 2078537"/>
              <a:gd name="connsiteX276" fmla="*/ 289598 w 2099794"/>
              <a:gd name="connsiteY276" fmla="*/ 0 h 2078537"/>
              <a:gd name="connsiteX277" fmla="*/ 290428 w 2099794"/>
              <a:gd name="connsiteY277" fmla="*/ 6638 h 2078537"/>
              <a:gd name="connsiteX278" fmla="*/ 289598 w 2099794"/>
              <a:gd name="connsiteY278" fmla="*/ 6016 h 2078537"/>
              <a:gd name="connsiteX279" fmla="*/ 283997 w 2099794"/>
              <a:gd name="connsiteY279" fmla="*/ 20329 h 2078537"/>
              <a:gd name="connsiteX280" fmla="*/ 246242 w 2099794"/>
              <a:gd name="connsiteY280" fmla="*/ 109325 h 2078537"/>
              <a:gd name="connsiteX281" fmla="*/ 246034 w 2099794"/>
              <a:gd name="connsiteY281" fmla="*/ 114511 h 2078537"/>
              <a:gd name="connsiteX282" fmla="*/ 237114 w 2099794"/>
              <a:gd name="connsiteY282" fmla="*/ 149362 h 2078537"/>
              <a:gd name="connsiteX283" fmla="*/ 222800 w 2099794"/>
              <a:gd name="connsiteY283" fmla="*/ 167825 h 2078537"/>
              <a:gd name="connsiteX284" fmla="*/ 183592 w 2099794"/>
              <a:gd name="connsiteY284" fmla="*/ 279225 h 2078537"/>
              <a:gd name="connsiteX285" fmla="*/ 181518 w 2099794"/>
              <a:gd name="connsiteY285" fmla="*/ 286278 h 2078537"/>
              <a:gd name="connsiteX286" fmla="*/ 213257 w 2099794"/>
              <a:gd name="connsiteY286" fmla="*/ 283582 h 2078537"/>
              <a:gd name="connsiteX287" fmla="*/ 236077 w 2099794"/>
              <a:gd name="connsiteY287" fmla="*/ 306608 h 2078537"/>
              <a:gd name="connsiteX288" fmla="*/ 254332 w 2099794"/>
              <a:gd name="connsiteY288" fmla="*/ 363242 h 2078537"/>
              <a:gd name="connsiteX289" fmla="*/ 251220 w 2099794"/>
              <a:gd name="connsiteY289" fmla="*/ 368428 h 2078537"/>
              <a:gd name="connsiteX290" fmla="*/ 172390 w 2099794"/>
              <a:gd name="connsiteY290" fmla="*/ 358470 h 2078537"/>
              <a:gd name="connsiteX291" fmla="*/ 161603 w 2099794"/>
              <a:gd name="connsiteY291" fmla="*/ 351832 h 2078537"/>
              <a:gd name="connsiteX292" fmla="*/ 147081 w 2099794"/>
              <a:gd name="connsiteY292" fmla="*/ 408258 h 2078537"/>
              <a:gd name="connsiteX293" fmla="*/ 116586 w 2099794"/>
              <a:gd name="connsiteY293" fmla="*/ 609276 h 2078537"/>
              <a:gd name="connsiteX294" fmla="*/ 117831 w 2099794"/>
              <a:gd name="connsiteY294" fmla="*/ 676489 h 2078537"/>
              <a:gd name="connsiteX295" fmla="*/ 123225 w 2099794"/>
              <a:gd name="connsiteY295" fmla="*/ 685410 h 2078537"/>
              <a:gd name="connsiteX296" fmla="*/ 132560 w 2099794"/>
              <a:gd name="connsiteY296" fmla="*/ 731878 h 2078537"/>
              <a:gd name="connsiteX297" fmla="*/ 130693 w 2099794"/>
              <a:gd name="connsiteY297" fmla="*/ 743910 h 2078537"/>
              <a:gd name="connsiteX298" fmla="*/ 206619 w 2099794"/>
              <a:gd name="connsiteY298" fmla="*/ 905097 h 2078537"/>
              <a:gd name="connsiteX299" fmla="*/ 327769 w 2099794"/>
              <a:gd name="connsiteY299" fmla="*/ 1078732 h 2078537"/>
              <a:gd name="connsiteX300" fmla="*/ 376934 w 2099794"/>
              <a:gd name="connsiteY300" fmla="*/ 1155488 h 2078537"/>
              <a:gd name="connsiteX301" fmla="*/ 378594 w 2099794"/>
              <a:gd name="connsiteY301" fmla="*/ 1158392 h 2078537"/>
              <a:gd name="connsiteX302" fmla="*/ 380668 w 2099794"/>
              <a:gd name="connsiteY302" fmla="*/ 1161919 h 2078537"/>
              <a:gd name="connsiteX303" fmla="*/ 380046 w 2099794"/>
              <a:gd name="connsiteY303" fmla="*/ 1157147 h 2078537"/>
              <a:gd name="connsiteX304" fmla="*/ 378801 w 2099794"/>
              <a:gd name="connsiteY304" fmla="*/ 1153413 h 2078537"/>
              <a:gd name="connsiteX305" fmla="*/ 324865 w 2099794"/>
              <a:gd name="connsiteY305" fmla="*/ 1032886 h 2078537"/>
              <a:gd name="connsiteX306" fmla="*/ 323413 w 2099794"/>
              <a:gd name="connsiteY306" fmla="*/ 1029981 h 2078537"/>
              <a:gd name="connsiteX307" fmla="*/ 294370 w 2099794"/>
              <a:gd name="connsiteY307" fmla="*/ 1003013 h 2078537"/>
              <a:gd name="connsiteX308" fmla="*/ 278396 w 2099794"/>
              <a:gd name="connsiteY308" fmla="*/ 995130 h 2078537"/>
              <a:gd name="connsiteX309" fmla="*/ 272588 w 2099794"/>
              <a:gd name="connsiteY309" fmla="*/ 949491 h 2078537"/>
              <a:gd name="connsiteX310" fmla="*/ 276529 w 2099794"/>
              <a:gd name="connsiteY310" fmla="*/ 923975 h 2078537"/>
              <a:gd name="connsiteX311" fmla="*/ 250805 w 2099794"/>
              <a:gd name="connsiteY311" fmla="*/ 835187 h 2078537"/>
              <a:gd name="connsiteX312" fmla="*/ 248109 w 2099794"/>
              <a:gd name="connsiteY312" fmla="*/ 814028 h 2078537"/>
              <a:gd name="connsiteX313" fmla="*/ 227364 w 2099794"/>
              <a:gd name="connsiteY313" fmla="*/ 817762 h 2078537"/>
              <a:gd name="connsiteX314" fmla="*/ 186497 w 2099794"/>
              <a:gd name="connsiteY314" fmla="*/ 814857 h 2078537"/>
              <a:gd name="connsiteX315" fmla="*/ 182555 w 2099794"/>
              <a:gd name="connsiteY315" fmla="*/ 808841 h 2078537"/>
              <a:gd name="connsiteX316" fmla="*/ 206619 w 2099794"/>
              <a:gd name="connsiteY316" fmla="*/ 757187 h 2078537"/>
              <a:gd name="connsiteX317" fmla="*/ 215954 w 2099794"/>
              <a:gd name="connsiteY317" fmla="*/ 748059 h 2078537"/>
              <a:gd name="connsiteX318" fmla="*/ 253502 w 2099794"/>
              <a:gd name="connsiteY318" fmla="*/ 755734 h 2078537"/>
              <a:gd name="connsiteX319" fmla="*/ 257444 w 2099794"/>
              <a:gd name="connsiteY319" fmla="*/ 763617 h 2078537"/>
              <a:gd name="connsiteX320" fmla="*/ 360338 w 2099794"/>
              <a:gd name="connsiteY320" fmla="*/ 707606 h 2078537"/>
              <a:gd name="connsiteX321" fmla="*/ 361168 w 2099794"/>
              <a:gd name="connsiteY321" fmla="*/ 709681 h 2078537"/>
              <a:gd name="connsiteX322" fmla="*/ 335652 w 2099794"/>
              <a:gd name="connsiteY322" fmla="*/ 716942 h 2078537"/>
              <a:gd name="connsiteX323" fmla="*/ 286279 w 2099794"/>
              <a:gd name="connsiteY323" fmla="*/ 740383 h 2078537"/>
              <a:gd name="connsiteX324" fmla="*/ 268854 w 2099794"/>
              <a:gd name="connsiteY324" fmla="*/ 759883 h 2078537"/>
              <a:gd name="connsiteX325" fmla="*/ 266987 w 2099794"/>
              <a:gd name="connsiteY325" fmla="*/ 780421 h 2078537"/>
              <a:gd name="connsiteX326" fmla="*/ 261800 w 2099794"/>
              <a:gd name="connsiteY326" fmla="*/ 803240 h 2078537"/>
              <a:gd name="connsiteX327" fmla="*/ 256822 w 2099794"/>
              <a:gd name="connsiteY327" fmla="*/ 812990 h 2078537"/>
              <a:gd name="connsiteX328" fmla="*/ 282960 w 2099794"/>
              <a:gd name="connsiteY328" fmla="*/ 916507 h 2078537"/>
              <a:gd name="connsiteX329" fmla="*/ 285449 w 2099794"/>
              <a:gd name="connsiteY329" fmla="*/ 913395 h 2078537"/>
              <a:gd name="connsiteX330" fmla="*/ 342705 w 2099794"/>
              <a:gd name="connsiteY330" fmla="*/ 895347 h 2078537"/>
              <a:gd name="connsiteX331" fmla="*/ 373408 w 2099794"/>
              <a:gd name="connsiteY331" fmla="*/ 916922 h 2078537"/>
              <a:gd name="connsiteX332" fmla="*/ 415934 w 2099794"/>
              <a:gd name="connsiteY332" fmla="*/ 978742 h 2078537"/>
              <a:gd name="connsiteX333" fmla="*/ 417387 w 2099794"/>
              <a:gd name="connsiteY333" fmla="*/ 984135 h 2078537"/>
              <a:gd name="connsiteX334" fmla="*/ 365525 w 2099794"/>
              <a:gd name="connsiteY334" fmla="*/ 1001768 h 2078537"/>
              <a:gd name="connsiteX335" fmla="*/ 329844 w 2099794"/>
              <a:gd name="connsiteY335" fmla="*/ 1007162 h 2078537"/>
              <a:gd name="connsiteX336" fmla="*/ 325487 w 2099794"/>
              <a:gd name="connsiteY336" fmla="*/ 1014423 h 2078537"/>
              <a:gd name="connsiteX337" fmla="*/ 383988 w 2099794"/>
              <a:gd name="connsiteY337" fmla="*/ 1143663 h 2078537"/>
              <a:gd name="connsiteX338" fmla="*/ 431286 w 2099794"/>
              <a:gd name="connsiteY338" fmla="*/ 1296968 h 2078537"/>
              <a:gd name="connsiteX339" fmla="*/ 433153 w 2099794"/>
              <a:gd name="connsiteY339" fmla="*/ 1397788 h 2078537"/>
              <a:gd name="connsiteX340" fmla="*/ 425477 w 2099794"/>
              <a:gd name="connsiteY340" fmla="*/ 1462097 h 2078537"/>
              <a:gd name="connsiteX341" fmla="*/ 425685 w 2099794"/>
              <a:gd name="connsiteY341" fmla="*/ 1468320 h 2078537"/>
              <a:gd name="connsiteX342" fmla="*/ 430041 w 2099794"/>
              <a:gd name="connsiteY342" fmla="*/ 1464171 h 2078537"/>
              <a:gd name="connsiteX343" fmla="*/ 493106 w 2099794"/>
              <a:gd name="connsiteY343" fmla="*/ 1440729 h 2078537"/>
              <a:gd name="connsiteX344" fmla="*/ 548494 w 2099794"/>
              <a:gd name="connsiteY344" fmla="*/ 1469772 h 2078537"/>
              <a:gd name="connsiteX345" fmla="*/ 627740 w 2099794"/>
              <a:gd name="connsiteY345" fmla="*/ 1579098 h 2078537"/>
              <a:gd name="connsiteX346" fmla="*/ 624420 w 2099794"/>
              <a:gd name="connsiteY346" fmla="*/ 1586358 h 2078537"/>
              <a:gd name="connsiteX347" fmla="*/ 563431 w 2099794"/>
              <a:gd name="connsiteY347" fmla="*/ 1609385 h 2078537"/>
              <a:gd name="connsiteX348" fmla="*/ 468004 w 2099794"/>
              <a:gd name="connsiteY348" fmla="*/ 1621417 h 2078537"/>
              <a:gd name="connsiteX349" fmla="*/ 413653 w 2099794"/>
              <a:gd name="connsiteY349" fmla="*/ 1604199 h 2078537"/>
              <a:gd name="connsiteX350" fmla="*/ 394982 w 2099794"/>
              <a:gd name="connsiteY350" fmla="*/ 1584699 h 2078537"/>
              <a:gd name="connsiteX351" fmla="*/ 392285 w 2099794"/>
              <a:gd name="connsiteY351" fmla="*/ 1589885 h 2078537"/>
              <a:gd name="connsiteX352" fmla="*/ 356397 w 2099794"/>
              <a:gd name="connsiteY352" fmla="*/ 1676184 h 2078537"/>
              <a:gd name="connsiteX353" fmla="*/ 276788 w 2099794"/>
              <a:gd name="connsiteY353" fmla="*/ 1810014 h 2078537"/>
              <a:gd name="connsiteX354" fmla="*/ 231210 w 2099794"/>
              <a:gd name="connsiteY354" fmla="*/ 1864027 h 2078537"/>
              <a:gd name="connsiteX355" fmla="*/ 320404 w 2099794"/>
              <a:gd name="connsiteY355" fmla="*/ 1734347 h 2078537"/>
              <a:gd name="connsiteX356" fmla="*/ 387722 w 2099794"/>
              <a:gd name="connsiteY356" fmla="*/ 1584906 h 2078537"/>
              <a:gd name="connsiteX357" fmla="*/ 390626 w 2099794"/>
              <a:gd name="connsiteY357" fmla="*/ 1567273 h 2078537"/>
              <a:gd name="connsiteX358" fmla="*/ 396227 w 2099794"/>
              <a:gd name="connsiteY358" fmla="*/ 1542794 h 2078537"/>
              <a:gd name="connsiteX359" fmla="*/ 411786 w 2099794"/>
              <a:gd name="connsiteY359" fmla="*/ 1496533 h 2078537"/>
              <a:gd name="connsiteX360" fmla="*/ 427552 w 2099794"/>
              <a:gd name="connsiteY360" fmla="*/ 1352356 h 2078537"/>
              <a:gd name="connsiteX361" fmla="*/ 416764 w 2099794"/>
              <a:gd name="connsiteY361" fmla="*/ 1313978 h 2078537"/>
              <a:gd name="connsiteX362" fmla="*/ 328599 w 2099794"/>
              <a:gd name="connsiteY362" fmla="*/ 1192828 h 2078537"/>
              <a:gd name="connsiteX363" fmla="*/ 223007 w 2099794"/>
              <a:gd name="connsiteY363" fmla="*/ 1107567 h 2078537"/>
              <a:gd name="connsiteX364" fmla="*/ 177784 w 2099794"/>
              <a:gd name="connsiteY364" fmla="*/ 1091179 h 2078537"/>
              <a:gd name="connsiteX365" fmla="*/ 114927 w 2099794"/>
              <a:gd name="connsiteY365" fmla="*/ 1119599 h 2078537"/>
              <a:gd name="connsiteX366" fmla="*/ 94597 w 2099794"/>
              <a:gd name="connsiteY366" fmla="*/ 1200297 h 2078537"/>
              <a:gd name="connsiteX367" fmla="*/ 100198 w 2099794"/>
              <a:gd name="connsiteY367" fmla="*/ 1195318 h 2078537"/>
              <a:gd name="connsiteX368" fmla="*/ 170108 w 2099794"/>
              <a:gd name="connsiteY368" fmla="*/ 1195110 h 2078537"/>
              <a:gd name="connsiteX369" fmla="*/ 200188 w 2099794"/>
              <a:gd name="connsiteY369" fmla="*/ 1263568 h 2078537"/>
              <a:gd name="connsiteX370" fmla="*/ 204544 w 2099794"/>
              <a:gd name="connsiteY370" fmla="*/ 1296138 h 2078537"/>
              <a:gd name="connsiteX371" fmla="*/ 198529 w 2099794"/>
              <a:gd name="connsiteY371" fmla="*/ 1302569 h 2078537"/>
              <a:gd name="connsiteX372" fmla="*/ 95011 w 2099794"/>
              <a:gd name="connsiteY372" fmla="*/ 1283898 h 2078537"/>
              <a:gd name="connsiteX373" fmla="*/ 100820 w 2099794"/>
              <a:gd name="connsiteY373" fmla="*/ 1338457 h 2078537"/>
              <a:gd name="connsiteX374" fmla="*/ 118246 w 2099794"/>
              <a:gd name="connsiteY374" fmla="*/ 1444671 h 2078537"/>
              <a:gd name="connsiteX375" fmla="*/ 125507 w 2099794"/>
              <a:gd name="connsiteY375" fmla="*/ 1455458 h 2078537"/>
              <a:gd name="connsiteX376" fmla="*/ 134012 w 2099794"/>
              <a:gd name="connsiteY376" fmla="*/ 1495081 h 2078537"/>
              <a:gd name="connsiteX377" fmla="*/ 131522 w 2099794"/>
              <a:gd name="connsiteY377" fmla="*/ 1508565 h 2078537"/>
              <a:gd name="connsiteX378" fmla="*/ 150400 w 2099794"/>
              <a:gd name="connsiteY378" fmla="*/ 1595901 h 2078537"/>
              <a:gd name="connsiteX379" fmla="*/ 123639 w 2099794"/>
              <a:gd name="connsiteY379" fmla="*/ 1507735 h 2078537"/>
              <a:gd name="connsiteX380" fmla="*/ 25724 w 2099794"/>
              <a:gd name="connsiteY380" fmla="*/ 1532214 h 2078537"/>
              <a:gd name="connsiteX381" fmla="*/ 18048 w 2099794"/>
              <a:gd name="connsiteY381" fmla="*/ 1524539 h 2078537"/>
              <a:gd name="connsiteX382" fmla="*/ 37963 w 2099794"/>
              <a:gd name="connsiteY382" fmla="*/ 1449650 h 2078537"/>
              <a:gd name="connsiteX383" fmla="*/ 56634 w 2099794"/>
              <a:gd name="connsiteY383" fmla="*/ 1427038 h 2078537"/>
              <a:gd name="connsiteX384" fmla="*/ 100820 w 2099794"/>
              <a:gd name="connsiteY384" fmla="*/ 1427453 h 2078537"/>
              <a:gd name="connsiteX385" fmla="*/ 107666 w 2099794"/>
              <a:gd name="connsiteY385" fmla="*/ 1433261 h 2078537"/>
              <a:gd name="connsiteX386" fmla="*/ 99575 w 2099794"/>
              <a:gd name="connsiteY386" fmla="*/ 1387000 h 2078537"/>
              <a:gd name="connsiteX387" fmla="*/ 86921 w 2099794"/>
              <a:gd name="connsiteY387" fmla="*/ 1284314 h 2078537"/>
              <a:gd name="connsiteX388" fmla="*/ 81942 w 2099794"/>
              <a:gd name="connsiteY388" fmla="*/ 1273733 h 2078537"/>
              <a:gd name="connsiteX389" fmla="*/ 72192 w 2099794"/>
              <a:gd name="connsiteY389" fmla="*/ 1262738 h 2078537"/>
              <a:gd name="connsiteX390" fmla="*/ 80490 w 2099794"/>
              <a:gd name="connsiteY390" fmla="*/ 1218344 h 2078537"/>
              <a:gd name="connsiteX391" fmla="*/ 85676 w 2099794"/>
              <a:gd name="connsiteY391" fmla="*/ 1208387 h 2078537"/>
              <a:gd name="connsiteX392" fmla="*/ 100405 w 2099794"/>
              <a:gd name="connsiteY392" fmla="*/ 1131424 h 2078537"/>
              <a:gd name="connsiteX393" fmla="*/ 157246 w 2099794"/>
              <a:gd name="connsiteY393" fmla="*/ 1082880 h 2078537"/>
              <a:gd name="connsiteX394" fmla="*/ 203922 w 2099794"/>
              <a:gd name="connsiteY394" fmla="*/ 1090349 h 2078537"/>
              <a:gd name="connsiteX395" fmla="*/ 288769 w 2099794"/>
              <a:gd name="connsiteY395" fmla="*/ 1144285 h 2078537"/>
              <a:gd name="connsiteX396" fmla="*/ 419254 w 2099794"/>
              <a:gd name="connsiteY396" fmla="*/ 1302569 h 2078537"/>
              <a:gd name="connsiteX397" fmla="*/ 425270 w 2099794"/>
              <a:gd name="connsiteY397" fmla="*/ 1313148 h 2078537"/>
              <a:gd name="connsiteX398" fmla="*/ 414690 w 2099794"/>
              <a:gd name="connsiteY398" fmla="*/ 1258382 h 2078537"/>
              <a:gd name="connsiteX399" fmla="*/ 340838 w 2099794"/>
              <a:gd name="connsiteY399" fmla="*/ 1111509 h 2078537"/>
              <a:gd name="connsiteX400" fmla="*/ 227571 w 2099794"/>
              <a:gd name="connsiteY400" fmla="*/ 951358 h 2078537"/>
              <a:gd name="connsiteX401" fmla="*/ 134219 w 2099794"/>
              <a:gd name="connsiteY401" fmla="*/ 781251 h 2078537"/>
              <a:gd name="connsiteX402" fmla="*/ 123639 w 2099794"/>
              <a:gd name="connsiteY402" fmla="*/ 749303 h 2078537"/>
              <a:gd name="connsiteX403" fmla="*/ 118661 w 2099794"/>
              <a:gd name="connsiteY403" fmla="*/ 746607 h 2078537"/>
              <a:gd name="connsiteX404" fmla="*/ 23857 w 2099794"/>
              <a:gd name="connsiteY404" fmla="*/ 771293 h 2078537"/>
              <a:gd name="connsiteX405" fmla="*/ 0 w 2099794"/>
              <a:gd name="connsiteY405" fmla="*/ 771708 h 2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</a:cxnLst>
            <a:rect l="l" t="t" r="r" b="b"/>
            <a:pathLst>
              <a:path w="2099794" h="2078537">
                <a:moveTo>
                  <a:pt x="989322" y="1788413"/>
                </a:moveTo>
                <a:cubicBezTo>
                  <a:pt x="989945" y="1788828"/>
                  <a:pt x="990567" y="1789450"/>
                  <a:pt x="991189" y="1789658"/>
                </a:cubicBezTo>
                <a:cubicBezTo>
                  <a:pt x="992641" y="1790072"/>
                  <a:pt x="993056" y="1789243"/>
                  <a:pt x="992849" y="1788205"/>
                </a:cubicBezTo>
                <a:cubicBezTo>
                  <a:pt x="992641" y="1787791"/>
                  <a:pt x="991811" y="1787376"/>
                  <a:pt x="991189" y="1786754"/>
                </a:cubicBezTo>
                <a:cubicBezTo>
                  <a:pt x="990359" y="1787376"/>
                  <a:pt x="989945" y="1787998"/>
                  <a:pt x="989322" y="1788413"/>
                </a:cubicBezTo>
                <a:close/>
                <a:moveTo>
                  <a:pt x="424025" y="1472262"/>
                </a:moveTo>
                <a:cubicBezTo>
                  <a:pt x="424233" y="1473092"/>
                  <a:pt x="424648" y="1473092"/>
                  <a:pt x="424855" y="1472262"/>
                </a:cubicBezTo>
                <a:cubicBezTo>
                  <a:pt x="425062" y="1471847"/>
                  <a:pt x="425270" y="1471432"/>
                  <a:pt x="425270" y="1470810"/>
                </a:cubicBezTo>
                <a:cubicBezTo>
                  <a:pt x="425477" y="1470810"/>
                  <a:pt x="424855" y="1470602"/>
                  <a:pt x="424025" y="1470187"/>
                </a:cubicBezTo>
                <a:cubicBezTo>
                  <a:pt x="424025" y="1471017"/>
                  <a:pt x="423818" y="1471639"/>
                  <a:pt x="424025" y="1472262"/>
                </a:cubicBezTo>
                <a:close/>
                <a:moveTo>
                  <a:pt x="209514" y="1889738"/>
                </a:moveTo>
                <a:lnTo>
                  <a:pt x="231210" y="1864027"/>
                </a:lnTo>
                <a:lnTo>
                  <a:pt x="227571" y="1869318"/>
                </a:lnTo>
                <a:close/>
                <a:moveTo>
                  <a:pt x="197595" y="1924756"/>
                </a:moveTo>
                <a:lnTo>
                  <a:pt x="294784" y="1858272"/>
                </a:lnTo>
                <a:cubicBezTo>
                  <a:pt x="328806" y="1837890"/>
                  <a:pt x="364072" y="1819530"/>
                  <a:pt x="400583" y="1803142"/>
                </a:cubicBezTo>
                <a:cubicBezTo>
                  <a:pt x="423402" y="1792977"/>
                  <a:pt x="446637" y="1784057"/>
                  <a:pt x="470078" y="1775551"/>
                </a:cubicBezTo>
                <a:cubicBezTo>
                  <a:pt x="488749" y="1768913"/>
                  <a:pt x="507626" y="1763104"/>
                  <a:pt x="526919" y="1758333"/>
                </a:cubicBezTo>
                <a:cubicBezTo>
                  <a:pt x="538951" y="1755429"/>
                  <a:pt x="550776" y="1750035"/>
                  <a:pt x="563015" y="1748790"/>
                </a:cubicBezTo>
                <a:cubicBezTo>
                  <a:pt x="583345" y="1746508"/>
                  <a:pt x="603260" y="1741115"/>
                  <a:pt x="623590" y="1739248"/>
                </a:cubicBezTo>
                <a:cubicBezTo>
                  <a:pt x="624420" y="1739248"/>
                  <a:pt x="625042" y="1738625"/>
                  <a:pt x="625872" y="1738418"/>
                </a:cubicBezTo>
                <a:cubicBezTo>
                  <a:pt x="626909" y="1738418"/>
                  <a:pt x="628154" y="1738211"/>
                  <a:pt x="629191" y="1738211"/>
                </a:cubicBezTo>
                <a:cubicBezTo>
                  <a:pt x="637489" y="1737381"/>
                  <a:pt x="645787" y="1737173"/>
                  <a:pt x="653878" y="1735099"/>
                </a:cubicBezTo>
                <a:cubicBezTo>
                  <a:pt x="656160" y="1735099"/>
                  <a:pt x="658234" y="1734891"/>
                  <a:pt x="660516" y="1734891"/>
                </a:cubicBezTo>
                <a:cubicBezTo>
                  <a:pt x="676905" y="1733854"/>
                  <a:pt x="693293" y="1732817"/>
                  <a:pt x="709889" y="1731780"/>
                </a:cubicBezTo>
                <a:cubicBezTo>
                  <a:pt x="720261" y="1731780"/>
                  <a:pt x="730634" y="1731780"/>
                  <a:pt x="741214" y="1731780"/>
                </a:cubicBezTo>
                <a:cubicBezTo>
                  <a:pt x="757602" y="1732817"/>
                  <a:pt x="773991" y="1733854"/>
                  <a:pt x="790586" y="1734891"/>
                </a:cubicBezTo>
                <a:cubicBezTo>
                  <a:pt x="792246" y="1734891"/>
                  <a:pt x="793906" y="1734891"/>
                  <a:pt x="795565" y="1735099"/>
                </a:cubicBezTo>
                <a:cubicBezTo>
                  <a:pt x="811746" y="1737381"/>
                  <a:pt x="828134" y="1739870"/>
                  <a:pt x="844316" y="1741944"/>
                </a:cubicBezTo>
                <a:lnTo>
                  <a:pt x="882690" y="1748134"/>
                </a:lnTo>
                <a:lnTo>
                  <a:pt x="882901" y="1748375"/>
                </a:lnTo>
                <a:lnTo>
                  <a:pt x="882901" y="1749205"/>
                </a:lnTo>
                <a:cubicBezTo>
                  <a:pt x="883316" y="1749205"/>
                  <a:pt x="883523" y="1748998"/>
                  <a:pt x="883938" y="1748998"/>
                </a:cubicBezTo>
                <a:cubicBezTo>
                  <a:pt x="883523" y="1748790"/>
                  <a:pt x="883109" y="1748583"/>
                  <a:pt x="882901" y="1748375"/>
                </a:cubicBezTo>
                <a:lnTo>
                  <a:pt x="882901" y="1748168"/>
                </a:lnTo>
                <a:lnTo>
                  <a:pt x="882690" y="1748134"/>
                </a:lnTo>
                <a:lnTo>
                  <a:pt x="877092" y="1741737"/>
                </a:lnTo>
                <a:cubicBezTo>
                  <a:pt x="873566" y="1737381"/>
                  <a:pt x="869624" y="1733024"/>
                  <a:pt x="868587" y="1727631"/>
                </a:cubicBezTo>
                <a:cubicBezTo>
                  <a:pt x="866305" y="1716636"/>
                  <a:pt x="867757" y="1705849"/>
                  <a:pt x="874188" y="1696306"/>
                </a:cubicBezTo>
                <a:cubicBezTo>
                  <a:pt x="883523" y="1682407"/>
                  <a:pt x="894311" y="1670375"/>
                  <a:pt x="909869" y="1662699"/>
                </a:cubicBezTo>
                <a:cubicBezTo>
                  <a:pt x="923353" y="1656061"/>
                  <a:pt x="937252" y="1650252"/>
                  <a:pt x="951359" y="1647555"/>
                </a:cubicBezTo>
                <a:cubicBezTo>
                  <a:pt x="972934" y="1643407"/>
                  <a:pt x="995338" y="1641747"/>
                  <a:pt x="1017535" y="1641124"/>
                </a:cubicBezTo>
                <a:cubicBezTo>
                  <a:pt x="1020854" y="1641124"/>
                  <a:pt x="1024174" y="1641124"/>
                  <a:pt x="1027493" y="1641124"/>
                </a:cubicBezTo>
                <a:cubicBezTo>
                  <a:pt x="1031849" y="1641124"/>
                  <a:pt x="1036206" y="1641332"/>
                  <a:pt x="1040562" y="1641332"/>
                </a:cubicBezTo>
                <a:cubicBezTo>
                  <a:pt x="1038487" y="1691120"/>
                  <a:pt x="1028945" y="1738625"/>
                  <a:pt x="997620" y="1780737"/>
                </a:cubicBezTo>
                <a:cubicBezTo>
                  <a:pt x="1010067" y="1783642"/>
                  <a:pt x="1021477" y="1788413"/>
                  <a:pt x="1033301" y="1792562"/>
                </a:cubicBezTo>
                <a:cubicBezTo>
                  <a:pt x="1067945" y="1805216"/>
                  <a:pt x="1102174" y="1818493"/>
                  <a:pt x="1137025" y="1830525"/>
                </a:cubicBezTo>
                <a:cubicBezTo>
                  <a:pt x="1151962" y="1835711"/>
                  <a:pt x="1166276" y="1843179"/>
                  <a:pt x="1181627" y="1846914"/>
                </a:cubicBezTo>
                <a:cubicBezTo>
                  <a:pt x="1183079" y="1848365"/>
                  <a:pt x="1184946" y="1849403"/>
                  <a:pt x="1186191" y="1847536"/>
                </a:cubicBezTo>
                <a:cubicBezTo>
                  <a:pt x="1186813" y="1846706"/>
                  <a:pt x="1184738" y="1845669"/>
                  <a:pt x="1183494" y="1845254"/>
                </a:cubicBezTo>
                <a:cubicBezTo>
                  <a:pt x="1165238" y="1828865"/>
                  <a:pt x="1170425" y="1808743"/>
                  <a:pt x="1186813" y="1794429"/>
                </a:cubicBezTo>
                <a:cubicBezTo>
                  <a:pt x="1205483" y="1778248"/>
                  <a:pt x="1228096" y="1774721"/>
                  <a:pt x="1250915" y="1771195"/>
                </a:cubicBezTo>
                <a:cubicBezTo>
                  <a:pt x="1262739" y="1769328"/>
                  <a:pt x="1274771" y="1770780"/>
                  <a:pt x="1286596" y="1768705"/>
                </a:cubicBezTo>
                <a:cubicBezTo>
                  <a:pt x="1289708" y="1768083"/>
                  <a:pt x="1294271" y="1769535"/>
                  <a:pt x="1293649" y="1775759"/>
                </a:cubicBezTo>
                <a:cubicBezTo>
                  <a:pt x="1291989" y="1791110"/>
                  <a:pt x="1289500" y="1806254"/>
                  <a:pt x="1285766" y="1821397"/>
                </a:cubicBezTo>
                <a:cubicBezTo>
                  <a:pt x="1280995" y="1841105"/>
                  <a:pt x="1271660" y="1858116"/>
                  <a:pt x="1258175" y="1872845"/>
                </a:cubicBezTo>
                <a:cubicBezTo>
                  <a:pt x="1257553" y="1875541"/>
                  <a:pt x="1259628" y="1874504"/>
                  <a:pt x="1260665" y="1874712"/>
                </a:cubicBezTo>
                <a:cubicBezTo>
                  <a:pt x="1278090" y="1880728"/>
                  <a:pt x="1295309" y="1886744"/>
                  <a:pt x="1313564" y="1890063"/>
                </a:cubicBezTo>
                <a:cubicBezTo>
                  <a:pt x="1320825" y="1891515"/>
                  <a:pt x="1328085" y="1895041"/>
                  <a:pt x="1335761" y="1896494"/>
                </a:cubicBezTo>
                <a:cubicBezTo>
                  <a:pt x="1356299" y="1900435"/>
                  <a:pt x="1376421" y="1906037"/>
                  <a:pt x="1397166" y="1908526"/>
                </a:cubicBezTo>
                <a:cubicBezTo>
                  <a:pt x="1435751" y="1913090"/>
                  <a:pt x="1474337" y="1916409"/>
                  <a:pt x="1512922" y="1909563"/>
                </a:cubicBezTo>
                <a:cubicBezTo>
                  <a:pt x="1546736" y="1903547"/>
                  <a:pt x="1578683" y="1892552"/>
                  <a:pt x="1608971" y="1876579"/>
                </a:cubicBezTo>
                <a:cubicBezTo>
                  <a:pt x="1612290" y="1874712"/>
                  <a:pt x="1614157" y="1872845"/>
                  <a:pt x="1614987" y="1868696"/>
                </a:cubicBezTo>
                <a:cubicBezTo>
                  <a:pt x="1616232" y="1862472"/>
                  <a:pt x="1619136" y="1856664"/>
                  <a:pt x="1625774" y="1853344"/>
                </a:cubicBezTo>
                <a:cubicBezTo>
                  <a:pt x="1629301" y="1851685"/>
                  <a:pt x="1630961" y="1847743"/>
                  <a:pt x="1633035" y="1844424"/>
                </a:cubicBezTo>
                <a:cubicBezTo>
                  <a:pt x="1643200" y="1828865"/>
                  <a:pt x="1652328" y="1825132"/>
                  <a:pt x="1670791" y="1828658"/>
                </a:cubicBezTo>
                <a:cubicBezTo>
                  <a:pt x="1674732" y="1829488"/>
                  <a:pt x="1678259" y="1828243"/>
                  <a:pt x="1681163" y="1825754"/>
                </a:cubicBezTo>
                <a:cubicBezTo>
                  <a:pt x="1709376" y="1801067"/>
                  <a:pt x="1734477" y="1773477"/>
                  <a:pt x="1756674" y="1743189"/>
                </a:cubicBezTo>
                <a:cubicBezTo>
                  <a:pt x="1763728" y="1733439"/>
                  <a:pt x="1770366" y="1723482"/>
                  <a:pt x="1777212" y="1713524"/>
                </a:cubicBezTo>
                <a:cubicBezTo>
                  <a:pt x="1778249" y="1714146"/>
                  <a:pt x="1779079" y="1714769"/>
                  <a:pt x="1780116" y="1715391"/>
                </a:cubicBezTo>
                <a:cubicBezTo>
                  <a:pt x="1761861" y="1750035"/>
                  <a:pt x="1737797" y="1780322"/>
                  <a:pt x="1711243" y="1808743"/>
                </a:cubicBezTo>
                <a:cubicBezTo>
                  <a:pt x="1703568" y="1816833"/>
                  <a:pt x="1695477" y="1824094"/>
                  <a:pt x="1687179" y="1831562"/>
                </a:cubicBezTo>
                <a:cubicBezTo>
                  <a:pt x="1683860" y="1834467"/>
                  <a:pt x="1682823" y="1836334"/>
                  <a:pt x="1686142" y="1840690"/>
                </a:cubicBezTo>
                <a:cubicBezTo>
                  <a:pt x="1701493" y="1860812"/>
                  <a:pt x="1705850" y="1884669"/>
                  <a:pt x="1707924" y="1909148"/>
                </a:cubicBezTo>
                <a:cubicBezTo>
                  <a:pt x="1708131" y="1912052"/>
                  <a:pt x="1707094" y="1913090"/>
                  <a:pt x="1704397" y="1913090"/>
                </a:cubicBezTo>
                <a:cubicBezTo>
                  <a:pt x="1681786" y="1913297"/>
                  <a:pt x="1659588" y="1912260"/>
                  <a:pt x="1638636" y="1902510"/>
                </a:cubicBezTo>
                <a:cubicBezTo>
                  <a:pt x="1630961" y="1898983"/>
                  <a:pt x="1624322" y="1894419"/>
                  <a:pt x="1620381" y="1886536"/>
                </a:cubicBezTo>
                <a:cubicBezTo>
                  <a:pt x="1618721" y="1883010"/>
                  <a:pt x="1616647" y="1881765"/>
                  <a:pt x="1612705" y="1884254"/>
                </a:cubicBezTo>
                <a:cubicBezTo>
                  <a:pt x="1594242" y="1895249"/>
                  <a:pt x="1573705" y="1901887"/>
                  <a:pt x="1554205" y="1910185"/>
                </a:cubicBezTo>
                <a:cubicBezTo>
                  <a:pt x="1545699" y="1913712"/>
                  <a:pt x="1535949" y="1914127"/>
                  <a:pt x="1526821" y="1915994"/>
                </a:cubicBezTo>
                <a:cubicBezTo>
                  <a:pt x="1479523" y="1926159"/>
                  <a:pt x="1432432" y="1922632"/>
                  <a:pt x="1385341" y="1914957"/>
                </a:cubicBezTo>
                <a:cubicBezTo>
                  <a:pt x="1366464" y="1911845"/>
                  <a:pt x="1347171" y="1910393"/>
                  <a:pt x="1328915" y="1904169"/>
                </a:cubicBezTo>
                <a:cubicBezTo>
                  <a:pt x="1307756" y="1896909"/>
                  <a:pt x="1285766" y="1892760"/>
                  <a:pt x="1264814" y="1884877"/>
                </a:cubicBezTo>
                <a:cubicBezTo>
                  <a:pt x="1256308" y="1881765"/>
                  <a:pt x="1247803" y="1879898"/>
                  <a:pt x="1237846" y="1883839"/>
                </a:cubicBezTo>
                <a:cubicBezTo>
                  <a:pt x="1230170" y="1886951"/>
                  <a:pt x="1220420" y="1883632"/>
                  <a:pt x="1214819" y="1877616"/>
                </a:cubicBezTo>
                <a:cubicBezTo>
                  <a:pt x="1196771" y="1858323"/>
                  <a:pt x="1172706" y="1852307"/>
                  <a:pt x="1149265" y="1844632"/>
                </a:cubicBezTo>
                <a:cubicBezTo>
                  <a:pt x="1138270" y="1841105"/>
                  <a:pt x="1128105" y="1835296"/>
                  <a:pt x="1117110" y="1831355"/>
                </a:cubicBezTo>
                <a:cubicBezTo>
                  <a:pt x="1080599" y="1818493"/>
                  <a:pt x="1044711" y="1803349"/>
                  <a:pt x="1007785" y="1791525"/>
                </a:cubicBezTo>
                <a:cubicBezTo>
                  <a:pt x="1005295" y="1790695"/>
                  <a:pt x="1002599" y="1790072"/>
                  <a:pt x="999902" y="1789450"/>
                </a:cubicBezTo>
                <a:cubicBezTo>
                  <a:pt x="999280" y="1789243"/>
                  <a:pt x="998865" y="1789243"/>
                  <a:pt x="998242" y="1789035"/>
                </a:cubicBezTo>
                <a:cubicBezTo>
                  <a:pt x="997205" y="1788205"/>
                  <a:pt x="996168" y="1787583"/>
                  <a:pt x="994923" y="1788205"/>
                </a:cubicBezTo>
                <a:cubicBezTo>
                  <a:pt x="993886" y="1788828"/>
                  <a:pt x="994093" y="1789865"/>
                  <a:pt x="994508" y="1790695"/>
                </a:cubicBezTo>
                <a:cubicBezTo>
                  <a:pt x="996168" y="1791525"/>
                  <a:pt x="998035" y="1792354"/>
                  <a:pt x="999695" y="1793184"/>
                </a:cubicBezTo>
                <a:cubicBezTo>
                  <a:pt x="1018987" y="1802312"/>
                  <a:pt x="1038280" y="1811025"/>
                  <a:pt x="1057573" y="1820360"/>
                </a:cubicBezTo>
                <a:cubicBezTo>
                  <a:pt x="1081014" y="1831770"/>
                  <a:pt x="1104249" y="1843802"/>
                  <a:pt x="1127690" y="1855419"/>
                </a:cubicBezTo>
                <a:cubicBezTo>
                  <a:pt x="1152999" y="1868073"/>
                  <a:pt x="1178308" y="1880728"/>
                  <a:pt x="1204031" y="1892760"/>
                </a:cubicBezTo>
                <a:cubicBezTo>
                  <a:pt x="1239505" y="1909563"/>
                  <a:pt x="1275186" y="1925951"/>
                  <a:pt x="1312112" y="1939436"/>
                </a:cubicBezTo>
                <a:cubicBezTo>
                  <a:pt x="1326011" y="1944622"/>
                  <a:pt x="1340118" y="1950223"/>
                  <a:pt x="1354432" y="1953750"/>
                </a:cubicBezTo>
                <a:cubicBezTo>
                  <a:pt x="1375591" y="1958936"/>
                  <a:pt x="1395921" y="1967648"/>
                  <a:pt x="1417911" y="1970345"/>
                </a:cubicBezTo>
                <a:cubicBezTo>
                  <a:pt x="1419570" y="1971798"/>
                  <a:pt x="1420815" y="1972005"/>
                  <a:pt x="1421852" y="1969723"/>
                </a:cubicBezTo>
                <a:cubicBezTo>
                  <a:pt x="1428283" y="1963500"/>
                  <a:pt x="1431602" y="1955202"/>
                  <a:pt x="1439486" y="1950016"/>
                </a:cubicBezTo>
                <a:cubicBezTo>
                  <a:pt x="1457741" y="1937984"/>
                  <a:pt x="1474752" y="1937984"/>
                  <a:pt x="1491763" y="1951260"/>
                </a:cubicBezTo>
                <a:cubicBezTo>
                  <a:pt x="1501720" y="1958936"/>
                  <a:pt x="1509396" y="1968478"/>
                  <a:pt x="1514997" y="1979473"/>
                </a:cubicBezTo>
                <a:cubicBezTo>
                  <a:pt x="1517486" y="1984244"/>
                  <a:pt x="1520183" y="1985904"/>
                  <a:pt x="1525577" y="1986319"/>
                </a:cubicBezTo>
                <a:cubicBezTo>
                  <a:pt x="1603577" y="1990883"/>
                  <a:pt x="1680956" y="1984452"/>
                  <a:pt x="1758126" y="1972835"/>
                </a:cubicBezTo>
                <a:cubicBezTo>
                  <a:pt x="1761446" y="1972420"/>
                  <a:pt x="1764557" y="1971590"/>
                  <a:pt x="1766217" y="1968063"/>
                </a:cubicBezTo>
                <a:cubicBezTo>
                  <a:pt x="1768706" y="1963085"/>
                  <a:pt x="1773270" y="1960803"/>
                  <a:pt x="1778041" y="1960803"/>
                </a:cubicBezTo>
                <a:cubicBezTo>
                  <a:pt x="1787377" y="1961010"/>
                  <a:pt x="1794845" y="1956654"/>
                  <a:pt x="1802935" y="1953335"/>
                </a:cubicBezTo>
                <a:cubicBezTo>
                  <a:pt x="1814553" y="1948563"/>
                  <a:pt x="1826170" y="1947319"/>
                  <a:pt x="1837164" y="1955202"/>
                </a:cubicBezTo>
                <a:cubicBezTo>
                  <a:pt x="1839446" y="1956861"/>
                  <a:pt x="1842558" y="1957276"/>
                  <a:pt x="1844633" y="1956446"/>
                </a:cubicBezTo>
                <a:cubicBezTo>
                  <a:pt x="1851686" y="1953335"/>
                  <a:pt x="1859361" y="1953127"/>
                  <a:pt x="1866829" y="1951468"/>
                </a:cubicBezTo>
                <a:cubicBezTo>
                  <a:pt x="1879069" y="1948356"/>
                  <a:pt x="1890893" y="1944829"/>
                  <a:pt x="1903340" y="1942340"/>
                </a:cubicBezTo>
                <a:cubicBezTo>
                  <a:pt x="1917862" y="1939228"/>
                  <a:pt x="1931968" y="1934872"/>
                  <a:pt x="1946282" y="1931138"/>
                </a:cubicBezTo>
                <a:cubicBezTo>
                  <a:pt x="1958314" y="1927819"/>
                  <a:pt x="1970554" y="1924499"/>
                  <a:pt x="1982586" y="1920765"/>
                </a:cubicBezTo>
                <a:cubicBezTo>
                  <a:pt x="2000219" y="1915372"/>
                  <a:pt x="2018059" y="1910393"/>
                  <a:pt x="2035278" y="1903962"/>
                </a:cubicBezTo>
                <a:cubicBezTo>
                  <a:pt x="2050629" y="1898153"/>
                  <a:pt x="2066810" y="1894004"/>
                  <a:pt x="2081954" y="1887158"/>
                </a:cubicBezTo>
                <a:cubicBezTo>
                  <a:pt x="2086725" y="1884877"/>
                  <a:pt x="2092741" y="1880313"/>
                  <a:pt x="2099794" y="1883425"/>
                </a:cubicBezTo>
                <a:cubicBezTo>
                  <a:pt x="2098550" y="1886329"/>
                  <a:pt x="2095230" y="1886744"/>
                  <a:pt x="2092741" y="1887781"/>
                </a:cubicBezTo>
                <a:cubicBezTo>
                  <a:pt x="2044820" y="1909770"/>
                  <a:pt x="1994825" y="1925537"/>
                  <a:pt x="1944415" y="1940058"/>
                </a:cubicBezTo>
                <a:cubicBezTo>
                  <a:pt x="1913920" y="1948771"/>
                  <a:pt x="1883218" y="1956654"/>
                  <a:pt x="1852100" y="1963500"/>
                </a:cubicBezTo>
                <a:cubicBezTo>
                  <a:pt x="1847744" y="1964537"/>
                  <a:pt x="1845462" y="1965367"/>
                  <a:pt x="1847744" y="1970760"/>
                </a:cubicBezTo>
                <a:cubicBezTo>
                  <a:pt x="1852308" y="1981755"/>
                  <a:pt x="1851478" y="1993372"/>
                  <a:pt x="1850026" y="2004782"/>
                </a:cubicBezTo>
                <a:cubicBezTo>
                  <a:pt x="1847537" y="2022830"/>
                  <a:pt x="1841521" y="2039841"/>
                  <a:pt x="1833430" y="2056022"/>
                </a:cubicBezTo>
                <a:cubicBezTo>
                  <a:pt x="1831771" y="2059341"/>
                  <a:pt x="1830526" y="2061415"/>
                  <a:pt x="1826170" y="2058719"/>
                </a:cubicBezTo>
                <a:cubicBezTo>
                  <a:pt x="1809159" y="2048761"/>
                  <a:pt x="1792770" y="2037974"/>
                  <a:pt x="1779286" y="2023038"/>
                </a:cubicBezTo>
                <a:cubicBezTo>
                  <a:pt x="1769536" y="2012043"/>
                  <a:pt x="1762483" y="2000011"/>
                  <a:pt x="1761861" y="1985074"/>
                </a:cubicBezTo>
                <a:cubicBezTo>
                  <a:pt x="1761653" y="1978851"/>
                  <a:pt x="1757711" y="1981340"/>
                  <a:pt x="1755015" y="1981755"/>
                </a:cubicBezTo>
                <a:cubicBezTo>
                  <a:pt x="1702945" y="1989846"/>
                  <a:pt x="1650668" y="1994617"/>
                  <a:pt x="1597976" y="1995654"/>
                </a:cubicBezTo>
                <a:cubicBezTo>
                  <a:pt x="1577231" y="1996069"/>
                  <a:pt x="1556279" y="1996069"/>
                  <a:pt x="1535534" y="1994617"/>
                </a:cubicBezTo>
                <a:cubicBezTo>
                  <a:pt x="1531593" y="1994409"/>
                  <a:pt x="1527444" y="1994617"/>
                  <a:pt x="1522880" y="1994617"/>
                </a:cubicBezTo>
                <a:cubicBezTo>
                  <a:pt x="1533045" y="2021793"/>
                  <a:pt x="1538439" y="2049591"/>
                  <a:pt x="1539476" y="2078219"/>
                </a:cubicBezTo>
                <a:cubicBezTo>
                  <a:pt x="1507943" y="2079256"/>
                  <a:pt x="1476411" y="2078219"/>
                  <a:pt x="1446124" y="2068054"/>
                </a:cubicBezTo>
                <a:cubicBezTo>
                  <a:pt x="1429321" y="2062453"/>
                  <a:pt x="1413969" y="2054155"/>
                  <a:pt x="1402352" y="2040256"/>
                </a:cubicBezTo>
                <a:cubicBezTo>
                  <a:pt x="1383474" y="2017436"/>
                  <a:pt x="1388246" y="1995239"/>
                  <a:pt x="1414799" y="1982170"/>
                </a:cubicBezTo>
                <a:cubicBezTo>
                  <a:pt x="1415421" y="1981755"/>
                  <a:pt x="1415836" y="1981133"/>
                  <a:pt x="1416251" y="1980510"/>
                </a:cubicBezTo>
                <a:cubicBezTo>
                  <a:pt x="1416251" y="1979058"/>
                  <a:pt x="1415214" y="1978436"/>
                  <a:pt x="1414177" y="1978229"/>
                </a:cubicBezTo>
                <a:cubicBezTo>
                  <a:pt x="1333064" y="1959766"/>
                  <a:pt x="1257346" y="1927196"/>
                  <a:pt x="1183079" y="1890893"/>
                </a:cubicBezTo>
                <a:cubicBezTo>
                  <a:pt x="1118770" y="1859361"/>
                  <a:pt x="1055913" y="1824924"/>
                  <a:pt x="989945" y="1796504"/>
                </a:cubicBezTo>
                <a:cubicBezTo>
                  <a:pt x="985173" y="1794429"/>
                  <a:pt x="981439" y="1794014"/>
                  <a:pt x="976460" y="1796711"/>
                </a:cubicBezTo>
                <a:cubicBezTo>
                  <a:pt x="960279" y="1805631"/>
                  <a:pt x="944306" y="1803972"/>
                  <a:pt x="929162" y="1794014"/>
                </a:cubicBezTo>
                <a:cubicBezTo>
                  <a:pt x="920034" y="1787998"/>
                  <a:pt x="912566" y="1780322"/>
                  <a:pt x="906965" y="1771195"/>
                </a:cubicBezTo>
                <a:cubicBezTo>
                  <a:pt x="903231" y="1764971"/>
                  <a:pt x="898252" y="1762275"/>
                  <a:pt x="891614" y="1760407"/>
                </a:cubicBezTo>
                <a:cubicBezTo>
                  <a:pt x="826267" y="1741529"/>
                  <a:pt x="759469" y="1735929"/>
                  <a:pt x="691634" y="1739040"/>
                </a:cubicBezTo>
                <a:cubicBezTo>
                  <a:pt x="512813" y="1747338"/>
                  <a:pt x="356397" y="1812892"/>
                  <a:pt x="213257" y="1914957"/>
                </a:cubicBezTo>
                <a:cubicBezTo>
                  <a:pt x="210560" y="1916824"/>
                  <a:pt x="208175" y="1919313"/>
                  <a:pt x="205530" y="1921388"/>
                </a:cubicBezTo>
                <a:close/>
                <a:moveTo>
                  <a:pt x="196246" y="1925329"/>
                </a:moveTo>
                <a:lnTo>
                  <a:pt x="197595" y="1924756"/>
                </a:lnTo>
                <a:lnTo>
                  <a:pt x="196454" y="1925537"/>
                </a:lnTo>
                <a:cubicBezTo>
                  <a:pt x="196454" y="1925537"/>
                  <a:pt x="196246" y="1925329"/>
                  <a:pt x="196246" y="1925329"/>
                </a:cubicBezTo>
                <a:close/>
                <a:moveTo>
                  <a:pt x="170523" y="1933834"/>
                </a:moveTo>
                <a:lnTo>
                  <a:pt x="209514" y="1889738"/>
                </a:lnTo>
                <a:lnTo>
                  <a:pt x="176331" y="1929063"/>
                </a:lnTo>
                <a:cubicBezTo>
                  <a:pt x="174879" y="1931553"/>
                  <a:pt x="174050" y="1935079"/>
                  <a:pt x="170523" y="1933834"/>
                </a:cubicBezTo>
                <a:close/>
                <a:moveTo>
                  <a:pt x="154965" y="1964538"/>
                </a:moveTo>
                <a:cubicBezTo>
                  <a:pt x="169071" y="1955410"/>
                  <a:pt x="183178" y="1945867"/>
                  <a:pt x="197492" y="1937154"/>
                </a:cubicBezTo>
                <a:cubicBezTo>
                  <a:pt x="306402" y="1870564"/>
                  <a:pt x="424233" y="1829074"/>
                  <a:pt x="550569" y="1811856"/>
                </a:cubicBezTo>
                <a:cubicBezTo>
                  <a:pt x="605335" y="1804387"/>
                  <a:pt x="660309" y="1802520"/>
                  <a:pt x="715283" y="1804595"/>
                </a:cubicBezTo>
                <a:cubicBezTo>
                  <a:pt x="720054" y="1804802"/>
                  <a:pt x="722959" y="1803765"/>
                  <a:pt x="725863" y="1799409"/>
                </a:cubicBezTo>
                <a:cubicBezTo>
                  <a:pt x="746193" y="1767254"/>
                  <a:pt x="776273" y="1766217"/>
                  <a:pt x="796810" y="1798372"/>
                </a:cubicBezTo>
                <a:cubicBezTo>
                  <a:pt x="804278" y="1810196"/>
                  <a:pt x="812576" y="1814345"/>
                  <a:pt x="825646" y="1816419"/>
                </a:cubicBezTo>
                <a:cubicBezTo>
                  <a:pt x="853858" y="1820569"/>
                  <a:pt x="881449" y="1826999"/>
                  <a:pt x="907588" y="1839031"/>
                </a:cubicBezTo>
                <a:cubicBezTo>
                  <a:pt x="915263" y="1842558"/>
                  <a:pt x="922732" y="1846707"/>
                  <a:pt x="929370" y="1852101"/>
                </a:cubicBezTo>
                <a:cubicBezTo>
                  <a:pt x="948248" y="1867452"/>
                  <a:pt x="948663" y="1885707"/>
                  <a:pt x="930407" y="1902096"/>
                </a:cubicBezTo>
                <a:cubicBezTo>
                  <a:pt x="924806" y="1907075"/>
                  <a:pt x="918790" y="1911223"/>
                  <a:pt x="912152" y="1914750"/>
                </a:cubicBezTo>
                <a:cubicBezTo>
                  <a:pt x="862779" y="1940059"/>
                  <a:pt x="809257" y="1948564"/>
                  <a:pt x="753661" y="1956032"/>
                </a:cubicBezTo>
                <a:cubicBezTo>
                  <a:pt x="757395" y="1951469"/>
                  <a:pt x="761337" y="1951261"/>
                  <a:pt x="764863" y="1950431"/>
                </a:cubicBezTo>
                <a:cubicBezTo>
                  <a:pt x="795566" y="1942756"/>
                  <a:pt x="826890" y="1937154"/>
                  <a:pt x="857178" y="1927612"/>
                </a:cubicBezTo>
                <a:cubicBezTo>
                  <a:pt x="877923" y="1921181"/>
                  <a:pt x="898253" y="1914128"/>
                  <a:pt x="916508" y="1901888"/>
                </a:cubicBezTo>
                <a:cubicBezTo>
                  <a:pt x="941609" y="1884878"/>
                  <a:pt x="941402" y="1868282"/>
                  <a:pt x="915471" y="1852723"/>
                </a:cubicBezTo>
                <a:cubicBezTo>
                  <a:pt x="889955" y="1837579"/>
                  <a:pt x="861119" y="1831356"/>
                  <a:pt x="832491" y="1825547"/>
                </a:cubicBezTo>
                <a:cubicBezTo>
                  <a:pt x="825231" y="1824095"/>
                  <a:pt x="817970" y="1823058"/>
                  <a:pt x="809672" y="1821606"/>
                </a:cubicBezTo>
                <a:cubicBezTo>
                  <a:pt x="815896" y="1840483"/>
                  <a:pt x="820252" y="1858739"/>
                  <a:pt x="821497" y="1877409"/>
                </a:cubicBezTo>
                <a:cubicBezTo>
                  <a:pt x="822326" y="1887989"/>
                  <a:pt x="822326" y="1887989"/>
                  <a:pt x="811747" y="1887989"/>
                </a:cubicBezTo>
                <a:cubicBezTo>
                  <a:pt x="788305" y="1888197"/>
                  <a:pt x="765278" y="1886122"/>
                  <a:pt x="743081" y="1878239"/>
                </a:cubicBezTo>
                <a:cubicBezTo>
                  <a:pt x="732086" y="1874298"/>
                  <a:pt x="722129" y="1868904"/>
                  <a:pt x="713831" y="1860606"/>
                </a:cubicBezTo>
                <a:cubicBezTo>
                  <a:pt x="697442" y="1844218"/>
                  <a:pt x="696613" y="1830319"/>
                  <a:pt x="711549" y="1812271"/>
                </a:cubicBezTo>
                <a:cubicBezTo>
                  <a:pt x="687485" y="1810819"/>
                  <a:pt x="663836" y="1810819"/>
                  <a:pt x="639979" y="1811441"/>
                </a:cubicBezTo>
                <a:cubicBezTo>
                  <a:pt x="492898" y="1816212"/>
                  <a:pt x="354945" y="1853760"/>
                  <a:pt x="225497" y="1923463"/>
                </a:cubicBezTo>
                <a:cubicBezTo>
                  <a:pt x="203923" y="1935080"/>
                  <a:pt x="182970" y="1947942"/>
                  <a:pt x="162225" y="1961426"/>
                </a:cubicBezTo>
                <a:cubicBezTo>
                  <a:pt x="160151" y="1963086"/>
                  <a:pt x="158076" y="1965368"/>
                  <a:pt x="154965" y="1964538"/>
                </a:cubicBezTo>
                <a:close/>
                <a:moveTo>
                  <a:pt x="0" y="771708"/>
                </a:moveTo>
                <a:cubicBezTo>
                  <a:pt x="0" y="765692"/>
                  <a:pt x="0" y="759676"/>
                  <a:pt x="0" y="753660"/>
                </a:cubicBezTo>
                <a:cubicBezTo>
                  <a:pt x="3527" y="750756"/>
                  <a:pt x="2489" y="746399"/>
                  <a:pt x="3319" y="742665"/>
                </a:cubicBezTo>
                <a:cubicBezTo>
                  <a:pt x="8713" y="712585"/>
                  <a:pt x="17011" y="683542"/>
                  <a:pt x="38378" y="660101"/>
                </a:cubicBezTo>
                <a:cubicBezTo>
                  <a:pt x="43772" y="656367"/>
                  <a:pt x="49165" y="652425"/>
                  <a:pt x="54559" y="648691"/>
                </a:cubicBezTo>
                <a:cubicBezTo>
                  <a:pt x="57878" y="647654"/>
                  <a:pt x="61197" y="646617"/>
                  <a:pt x="64517" y="645579"/>
                </a:cubicBezTo>
                <a:cubicBezTo>
                  <a:pt x="67836" y="645372"/>
                  <a:pt x="70947" y="645164"/>
                  <a:pt x="74267" y="645164"/>
                </a:cubicBezTo>
                <a:cubicBezTo>
                  <a:pt x="78001" y="646202"/>
                  <a:pt x="81942" y="647239"/>
                  <a:pt x="85676" y="648484"/>
                </a:cubicBezTo>
                <a:cubicBezTo>
                  <a:pt x="89411" y="650766"/>
                  <a:pt x="92937" y="653047"/>
                  <a:pt x="96671" y="655329"/>
                </a:cubicBezTo>
                <a:cubicBezTo>
                  <a:pt x="100613" y="658856"/>
                  <a:pt x="104554" y="662383"/>
                  <a:pt x="108911" y="666117"/>
                </a:cubicBezTo>
                <a:cubicBezTo>
                  <a:pt x="107458" y="647654"/>
                  <a:pt x="108081" y="629191"/>
                  <a:pt x="107873" y="610728"/>
                </a:cubicBezTo>
                <a:cubicBezTo>
                  <a:pt x="107873" y="581685"/>
                  <a:pt x="107251" y="552850"/>
                  <a:pt x="106836" y="523807"/>
                </a:cubicBezTo>
                <a:cubicBezTo>
                  <a:pt x="106836" y="522147"/>
                  <a:pt x="106836" y="520488"/>
                  <a:pt x="106836" y="518828"/>
                </a:cubicBezTo>
                <a:cubicBezTo>
                  <a:pt x="107043" y="504099"/>
                  <a:pt x="107458" y="489163"/>
                  <a:pt x="105591" y="474434"/>
                </a:cubicBezTo>
                <a:cubicBezTo>
                  <a:pt x="105384" y="465721"/>
                  <a:pt x="105177" y="456801"/>
                  <a:pt x="104969" y="448088"/>
                </a:cubicBezTo>
                <a:cubicBezTo>
                  <a:pt x="105177" y="445599"/>
                  <a:pt x="105799" y="442902"/>
                  <a:pt x="103932" y="439998"/>
                </a:cubicBezTo>
                <a:cubicBezTo>
                  <a:pt x="96256" y="444354"/>
                  <a:pt x="87543" y="445184"/>
                  <a:pt x="79038" y="446636"/>
                </a:cubicBezTo>
                <a:cubicBezTo>
                  <a:pt x="75719" y="446636"/>
                  <a:pt x="72400" y="446636"/>
                  <a:pt x="69081" y="446636"/>
                </a:cubicBezTo>
                <a:cubicBezTo>
                  <a:pt x="49788" y="444977"/>
                  <a:pt x="31325" y="439583"/>
                  <a:pt x="13277" y="433360"/>
                </a:cubicBezTo>
                <a:cubicBezTo>
                  <a:pt x="12239" y="431492"/>
                  <a:pt x="8091" y="432322"/>
                  <a:pt x="9128" y="428588"/>
                </a:cubicBezTo>
                <a:cubicBezTo>
                  <a:pt x="11202" y="424439"/>
                  <a:pt x="13069" y="420083"/>
                  <a:pt x="15351" y="416141"/>
                </a:cubicBezTo>
                <a:cubicBezTo>
                  <a:pt x="28628" y="392492"/>
                  <a:pt x="43150" y="370088"/>
                  <a:pt x="70947" y="360960"/>
                </a:cubicBezTo>
                <a:cubicBezTo>
                  <a:pt x="77586" y="360545"/>
                  <a:pt x="84224" y="360545"/>
                  <a:pt x="90448" y="363035"/>
                </a:cubicBezTo>
                <a:cubicBezTo>
                  <a:pt x="93767" y="365524"/>
                  <a:pt x="96878" y="368220"/>
                  <a:pt x="101235" y="371540"/>
                </a:cubicBezTo>
                <a:cubicBezTo>
                  <a:pt x="100198" y="363242"/>
                  <a:pt x="101028" y="356188"/>
                  <a:pt x="98953" y="349135"/>
                </a:cubicBezTo>
                <a:cubicBezTo>
                  <a:pt x="98746" y="345816"/>
                  <a:pt x="98538" y="342497"/>
                  <a:pt x="98331" y="339178"/>
                </a:cubicBezTo>
                <a:cubicBezTo>
                  <a:pt x="97708" y="331502"/>
                  <a:pt x="97708" y="323619"/>
                  <a:pt x="95634" y="316151"/>
                </a:cubicBezTo>
                <a:cubicBezTo>
                  <a:pt x="95426" y="313454"/>
                  <a:pt x="95219" y="310757"/>
                  <a:pt x="94804" y="307853"/>
                </a:cubicBezTo>
                <a:cubicBezTo>
                  <a:pt x="93974" y="301215"/>
                  <a:pt x="93974" y="294576"/>
                  <a:pt x="91900" y="288146"/>
                </a:cubicBezTo>
                <a:cubicBezTo>
                  <a:pt x="91900" y="287523"/>
                  <a:pt x="91693" y="287108"/>
                  <a:pt x="91693" y="286486"/>
                </a:cubicBezTo>
                <a:cubicBezTo>
                  <a:pt x="89203" y="267401"/>
                  <a:pt x="85676" y="248523"/>
                  <a:pt x="78001" y="230890"/>
                </a:cubicBezTo>
                <a:cubicBezTo>
                  <a:pt x="69703" y="211597"/>
                  <a:pt x="60575" y="210767"/>
                  <a:pt x="48543" y="227985"/>
                </a:cubicBezTo>
                <a:cubicBezTo>
                  <a:pt x="35681" y="246241"/>
                  <a:pt x="27591" y="266778"/>
                  <a:pt x="20538" y="287938"/>
                </a:cubicBezTo>
                <a:cubicBezTo>
                  <a:pt x="19915" y="289598"/>
                  <a:pt x="19293" y="291257"/>
                  <a:pt x="18671" y="292709"/>
                </a:cubicBezTo>
                <a:cubicBezTo>
                  <a:pt x="18256" y="293954"/>
                  <a:pt x="18048" y="294991"/>
                  <a:pt x="17633" y="296236"/>
                </a:cubicBezTo>
                <a:cubicBezTo>
                  <a:pt x="16181" y="297481"/>
                  <a:pt x="15974" y="299348"/>
                  <a:pt x="15766" y="301215"/>
                </a:cubicBezTo>
                <a:cubicBezTo>
                  <a:pt x="13899" y="306816"/>
                  <a:pt x="11825" y="312210"/>
                  <a:pt x="9958" y="317811"/>
                </a:cubicBezTo>
                <a:cubicBezTo>
                  <a:pt x="9335" y="317811"/>
                  <a:pt x="8713" y="317811"/>
                  <a:pt x="7883" y="317811"/>
                </a:cubicBezTo>
                <a:cubicBezTo>
                  <a:pt x="8298" y="315114"/>
                  <a:pt x="8713" y="312624"/>
                  <a:pt x="9128" y="309928"/>
                </a:cubicBezTo>
                <a:cubicBezTo>
                  <a:pt x="9335" y="308683"/>
                  <a:pt x="9543" y="307438"/>
                  <a:pt x="9543" y="306401"/>
                </a:cubicBezTo>
                <a:cubicBezTo>
                  <a:pt x="11617" y="298933"/>
                  <a:pt x="13692" y="291257"/>
                  <a:pt x="15766" y="283789"/>
                </a:cubicBezTo>
                <a:cubicBezTo>
                  <a:pt x="15974" y="283167"/>
                  <a:pt x="15974" y="282544"/>
                  <a:pt x="16181" y="281922"/>
                </a:cubicBezTo>
                <a:cubicBezTo>
                  <a:pt x="16803" y="280470"/>
                  <a:pt x="17633" y="279018"/>
                  <a:pt x="18048" y="277566"/>
                </a:cubicBezTo>
                <a:cubicBezTo>
                  <a:pt x="25724" y="255991"/>
                  <a:pt x="33607" y="234416"/>
                  <a:pt x="48336" y="216368"/>
                </a:cubicBezTo>
                <a:cubicBezTo>
                  <a:pt x="48958" y="216368"/>
                  <a:pt x="49165" y="215953"/>
                  <a:pt x="49373" y="215331"/>
                </a:cubicBezTo>
                <a:cubicBezTo>
                  <a:pt x="55596" y="210352"/>
                  <a:pt x="62027" y="206618"/>
                  <a:pt x="70533" y="209315"/>
                </a:cubicBezTo>
                <a:lnTo>
                  <a:pt x="70740" y="209730"/>
                </a:lnTo>
                <a:lnTo>
                  <a:pt x="71155" y="209730"/>
                </a:lnTo>
                <a:cubicBezTo>
                  <a:pt x="74059" y="212427"/>
                  <a:pt x="77171" y="215331"/>
                  <a:pt x="80075" y="218028"/>
                </a:cubicBezTo>
                <a:cubicBezTo>
                  <a:pt x="82979" y="223836"/>
                  <a:pt x="85884" y="229853"/>
                  <a:pt x="88996" y="235661"/>
                </a:cubicBezTo>
                <a:cubicBezTo>
                  <a:pt x="89203" y="236283"/>
                  <a:pt x="89203" y="236906"/>
                  <a:pt x="89411" y="237735"/>
                </a:cubicBezTo>
                <a:cubicBezTo>
                  <a:pt x="91278" y="243752"/>
                  <a:pt x="92937" y="249767"/>
                  <a:pt x="94804" y="255784"/>
                </a:cubicBezTo>
                <a:cubicBezTo>
                  <a:pt x="95219" y="257443"/>
                  <a:pt x="95426" y="258895"/>
                  <a:pt x="95841" y="260555"/>
                </a:cubicBezTo>
                <a:cubicBezTo>
                  <a:pt x="96671" y="264496"/>
                  <a:pt x="97501" y="268230"/>
                  <a:pt x="98538" y="272172"/>
                </a:cubicBezTo>
                <a:cubicBezTo>
                  <a:pt x="98746" y="273209"/>
                  <a:pt x="98953" y="274454"/>
                  <a:pt x="98953" y="275491"/>
                </a:cubicBezTo>
                <a:cubicBezTo>
                  <a:pt x="99990" y="280885"/>
                  <a:pt x="100820" y="286486"/>
                  <a:pt x="101857" y="291880"/>
                </a:cubicBezTo>
                <a:cubicBezTo>
                  <a:pt x="102065" y="293539"/>
                  <a:pt x="102272" y="295199"/>
                  <a:pt x="102272" y="296858"/>
                </a:cubicBezTo>
                <a:cubicBezTo>
                  <a:pt x="103102" y="303497"/>
                  <a:pt x="104139" y="309928"/>
                  <a:pt x="104969" y="316566"/>
                </a:cubicBezTo>
                <a:cubicBezTo>
                  <a:pt x="105177" y="319263"/>
                  <a:pt x="105384" y="321960"/>
                  <a:pt x="105591" y="324864"/>
                </a:cubicBezTo>
                <a:cubicBezTo>
                  <a:pt x="106421" y="333162"/>
                  <a:pt x="106214" y="341460"/>
                  <a:pt x="108288" y="349550"/>
                </a:cubicBezTo>
                <a:cubicBezTo>
                  <a:pt x="108496" y="353284"/>
                  <a:pt x="108703" y="357226"/>
                  <a:pt x="108911" y="360960"/>
                </a:cubicBezTo>
                <a:cubicBezTo>
                  <a:pt x="109740" y="371955"/>
                  <a:pt x="110570" y="382949"/>
                  <a:pt x="111400" y="393944"/>
                </a:cubicBezTo>
                <a:cubicBezTo>
                  <a:pt x="110155" y="398923"/>
                  <a:pt x="112230" y="402657"/>
                  <a:pt x="115964" y="405769"/>
                </a:cubicBezTo>
                <a:cubicBezTo>
                  <a:pt x="120528" y="414896"/>
                  <a:pt x="121980" y="424024"/>
                  <a:pt x="114304" y="432322"/>
                </a:cubicBezTo>
                <a:cubicBezTo>
                  <a:pt x="113060" y="433567"/>
                  <a:pt x="113060" y="435227"/>
                  <a:pt x="113267" y="436886"/>
                </a:cubicBezTo>
                <a:cubicBezTo>
                  <a:pt x="114097" y="464269"/>
                  <a:pt x="114927" y="491653"/>
                  <a:pt x="115757" y="518828"/>
                </a:cubicBezTo>
                <a:cubicBezTo>
                  <a:pt x="120528" y="493105"/>
                  <a:pt x="126129" y="467381"/>
                  <a:pt x="130485" y="441657"/>
                </a:cubicBezTo>
                <a:cubicBezTo>
                  <a:pt x="131522" y="439998"/>
                  <a:pt x="131730" y="438338"/>
                  <a:pt x="131522" y="436471"/>
                </a:cubicBezTo>
                <a:cubicBezTo>
                  <a:pt x="133597" y="427758"/>
                  <a:pt x="135671" y="419046"/>
                  <a:pt x="137746" y="410333"/>
                </a:cubicBezTo>
                <a:cubicBezTo>
                  <a:pt x="137746" y="409710"/>
                  <a:pt x="137954" y="409296"/>
                  <a:pt x="137954" y="408673"/>
                </a:cubicBezTo>
                <a:cubicBezTo>
                  <a:pt x="140028" y="400375"/>
                  <a:pt x="142102" y="392077"/>
                  <a:pt x="144177" y="383779"/>
                </a:cubicBezTo>
                <a:cubicBezTo>
                  <a:pt x="144384" y="382742"/>
                  <a:pt x="144592" y="381497"/>
                  <a:pt x="144799" y="380460"/>
                </a:cubicBezTo>
                <a:cubicBezTo>
                  <a:pt x="146666" y="373407"/>
                  <a:pt x="148741" y="366353"/>
                  <a:pt x="150608" y="359508"/>
                </a:cubicBezTo>
                <a:cubicBezTo>
                  <a:pt x="151023" y="357848"/>
                  <a:pt x="151438" y="356188"/>
                  <a:pt x="151853" y="354529"/>
                </a:cubicBezTo>
                <a:cubicBezTo>
                  <a:pt x="154342" y="348928"/>
                  <a:pt x="155586" y="343534"/>
                  <a:pt x="151853" y="337726"/>
                </a:cubicBezTo>
                <a:cubicBezTo>
                  <a:pt x="149778" y="334614"/>
                  <a:pt x="150400" y="330465"/>
                  <a:pt x="150608" y="326731"/>
                </a:cubicBezTo>
                <a:cubicBezTo>
                  <a:pt x="150815" y="325486"/>
                  <a:pt x="151230" y="324449"/>
                  <a:pt x="151438" y="323204"/>
                </a:cubicBezTo>
                <a:cubicBezTo>
                  <a:pt x="152060" y="322167"/>
                  <a:pt x="152475" y="321130"/>
                  <a:pt x="153097" y="320092"/>
                </a:cubicBezTo>
                <a:cubicBezTo>
                  <a:pt x="154342" y="318640"/>
                  <a:pt x="155586" y="316981"/>
                  <a:pt x="156831" y="315529"/>
                </a:cubicBezTo>
                <a:cubicBezTo>
                  <a:pt x="159943" y="312417"/>
                  <a:pt x="164714" y="311380"/>
                  <a:pt x="166374" y="306193"/>
                </a:cubicBezTo>
                <a:cubicBezTo>
                  <a:pt x="177369" y="273002"/>
                  <a:pt x="188571" y="239810"/>
                  <a:pt x="199773" y="206618"/>
                </a:cubicBezTo>
                <a:cubicBezTo>
                  <a:pt x="200188" y="205374"/>
                  <a:pt x="200396" y="204336"/>
                  <a:pt x="200810" y="203092"/>
                </a:cubicBezTo>
                <a:cubicBezTo>
                  <a:pt x="206619" y="188363"/>
                  <a:pt x="212427" y="173634"/>
                  <a:pt x="218651" y="157660"/>
                </a:cubicBezTo>
                <a:cubicBezTo>
                  <a:pt x="204544" y="159528"/>
                  <a:pt x="191890" y="159113"/>
                  <a:pt x="179443" y="157660"/>
                </a:cubicBezTo>
                <a:cubicBezTo>
                  <a:pt x="177161" y="157453"/>
                  <a:pt x="174879" y="157038"/>
                  <a:pt x="172598" y="156831"/>
                </a:cubicBezTo>
                <a:cubicBezTo>
                  <a:pt x="170523" y="155171"/>
                  <a:pt x="168241" y="155378"/>
                  <a:pt x="165959" y="155378"/>
                </a:cubicBezTo>
                <a:cubicBezTo>
                  <a:pt x="163055" y="153511"/>
                  <a:pt x="165544" y="151022"/>
                  <a:pt x="165129" y="148948"/>
                </a:cubicBezTo>
                <a:cubicBezTo>
                  <a:pt x="170730" y="130277"/>
                  <a:pt x="177784" y="112437"/>
                  <a:pt x="189608" y="96671"/>
                </a:cubicBezTo>
                <a:cubicBezTo>
                  <a:pt x="193965" y="92936"/>
                  <a:pt x="198321" y="88995"/>
                  <a:pt x="202677" y="85261"/>
                </a:cubicBezTo>
                <a:cubicBezTo>
                  <a:pt x="205374" y="84224"/>
                  <a:pt x="207864" y="83186"/>
                  <a:pt x="210561" y="81942"/>
                </a:cubicBezTo>
                <a:cubicBezTo>
                  <a:pt x="213672" y="81942"/>
                  <a:pt x="216991" y="81734"/>
                  <a:pt x="220103" y="81734"/>
                </a:cubicBezTo>
                <a:cubicBezTo>
                  <a:pt x="221555" y="82357"/>
                  <a:pt x="223215" y="82979"/>
                  <a:pt x="224667" y="83394"/>
                </a:cubicBezTo>
                <a:cubicBezTo>
                  <a:pt x="226327" y="84639"/>
                  <a:pt x="227986" y="85883"/>
                  <a:pt x="229853" y="87335"/>
                </a:cubicBezTo>
                <a:cubicBezTo>
                  <a:pt x="229853" y="87958"/>
                  <a:pt x="230268" y="88165"/>
                  <a:pt x="230683" y="88373"/>
                </a:cubicBezTo>
                <a:cubicBezTo>
                  <a:pt x="234002" y="93559"/>
                  <a:pt x="237114" y="98538"/>
                  <a:pt x="240848" y="104139"/>
                </a:cubicBezTo>
                <a:cubicBezTo>
                  <a:pt x="255370" y="69080"/>
                  <a:pt x="271343" y="35681"/>
                  <a:pt x="287731" y="2489"/>
                </a:cubicBezTo>
                <a:cubicBezTo>
                  <a:pt x="288354" y="1659"/>
                  <a:pt x="288976" y="829"/>
                  <a:pt x="289598" y="0"/>
                </a:cubicBezTo>
                <a:cubicBezTo>
                  <a:pt x="292088" y="1867"/>
                  <a:pt x="287939" y="4771"/>
                  <a:pt x="290428" y="6638"/>
                </a:cubicBezTo>
                <a:cubicBezTo>
                  <a:pt x="290221" y="6430"/>
                  <a:pt x="289806" y="6223"/>
                  <a:pt x="289598" y="6016"/>
                </a:cubicBezTo>
                <a:cubicBezTo>
                  <a:pt x="286694" y="10372"/>
                  <a:pt x="285242" y="15351"/>
                  <a:pt x="283997" y="20329"/>
                </a:cubicBezTo>
                <a:cubicBezTo>
                  <a:pt x="271550" y="49995"/>
                  <a:pt x="258896" y="79660"/>
                  <a:pt x="246242" y="109325"/>
                </a:cubicBezTo>
                <a:cubicBezTo>
                  <a:pt x="245412" y="111192"/>
                  <a:pt x="244997" y="112437"/>
                  <a:pt x="246034" y="114511"/>
                </a:cubicBezTo>
                <a:cubicBezTo>
                  <a:pt x="254332" y="131107"/>
                  <a:pt x="252465" y="140649"/>
                  <a:pt x="237114" y="149362"/>
                </a:cubicBezTo>
                <a:cubicBezTo>
                  <a:pt x="229231" y="153926"/>
                  <a:pt x="225704" y="160150"/>
                  <a:pt x="222800" y="167825"/>
                </a:cubicBezTo>
                <a:cubicBezTo>
                  <a:pt x="208901" y="204751"/>
                  <a:pt x="195417" y="241677"/>
                  <a:pt x="183592" y="279225"/>
                </a:cubicBezTo>
                <a:cubicBezTo>
                  <a:pt x="182970" y="281092"/>
                  <a:pt x="182555" y="282752"/>
                  <a:pt x="181518" y="286278"/>
                </a:cubicBezTo>
                <a:cubicBezTo>
                  <a:pt x="192512" y="279640"/>
                  <a:pt x="202677" y="277773"/>
                  <a:pt x="213257" y="283582"/>
                </a:cubicBezTo>
                <a:cubicBezTo>
                  <a:pt x="223215" y="288975"/>
                  <a:pt x="230476" y="297066"/>
                  <a:pt x="236077" y="306608"/>
                </a:cubicBezTo>
                <a:cubicBezTo>
                  <a:pt x="246242" y="324242"/>
                  <a:pt x="251428" y="343327"/>
                  <a:pt x="254332" y="363242"/>
                </a:cubicBezTo>
                <a:cubicBezTo>
                  <a:pt x="254747" y="365731"/>
                  <a:pt x="255162" y="368220"/>
                  <a:pt x="251220" y="368428"/>
                </a:cubicBezTo>
                <a:cubicBezTo>
                  <a:pt x="224252" y="369880"/>
                  <a:pt x="197491" y="371125"/>
                  <a:pt x="172390" y="358470"/>
                </a:cubicBezTo>
                <a:cubicBezTo>
                  <a:pt x="169071" y="356811"/>
                  <a:pt x="165959" y="354529"/>
                  <a:pt x="161603" y="351832"/>
                </a:cubicBezTo>
                <a:cubicBezTo>
                  <a:pt x="156624" y="371125"/>
                  <a:pt x="151645" y="389588"/>
                  <a:pt x="147081" y="408258"/>
                </a:cubicBezTo>
                <a:cubicBezTo>
                  <a:pt x="131107" y="474434"/>
                  <a:pt x="119490" y="541233"/>
                  <a:pt x="116586" y="609276"/>
                </a:cubicBezTo>
                <a:cubicBezTo>
                  <a:pt x="115757" y="631680"/>
                  <a:pt x="115549" y="654084"/>
                  <a:pt x="117831" y="676489"/>
                </a:cubicBezTo>
                <a:cubicBezTo>
                  <a:pt x="118246" y="680638"/>
                  <a:pt x="119283" y="683128"/>
                  <a:pt x="123225" y="685410"/>
                </a:cubicBezTo>
                <a:cubicBezTo>
                  <a:pt x="142102" y="696612"/>
                  <a:pt x="145629" y="714037"/>
                  <a:pt x="132560" y="731878"/>
                </a:cubicBezTo>
                <a:cubicBezTo>
                  <a:pt x="129655" y="735819"/>
                  <a:pt x="129241" y="739138"/>
                  <a:pt x="130693" y="743910"/>
                </a:cubicBezTo>
                <a:cubicBezTo>
                  <a:pt x="147081" y="801788"/>
                  <a:pt x="174672" y="854480"/>
                  <a:pt x="206619" y="905097"/>
                </a:cubicBezTo>
                <a:cubicBezTo>
                  <a:pt x="244375" y="964842"/>
                  <a:pt x="287731" y="1020646"/>
                  <a:pt x="327769" y="1078732"/>
                </a:cubicBezTo>
                <a:cubicBezTo>
                  <a:pt x="344987" y="1103833"/>
                  <a:pt x="361376" y="1129349"/>
                  <a:pt x="376934" y="1155488"/>
                </a:cubicBezTo>
                <a:cubicBezTo>
                  <a:pt x="377557" y="1156525"/>
                  <a:pt x="377972" y="1157562"/>
                  <a:pt x="378594" y="1158392"/>
                </a:cubicBezTo>
                <a:cubicBezTo>
                  <a:pt x="379631" y="1159429"/>
                  <a:pt x="379424" y="1162541"/>
                  <a:pt x="380668" y="1161919"/>
                </a:cubicBezTo>
                <a:cubicBezTo>
                  <a:pt x="382535" y="1160882"/>
                  <a:pt x="381498" y="1158599"/>
                  <a:pt x="380046" y="1157147"/>
                </a:cubicBezTo>
                <a:cubicBezTo>
                  <a:pt x="379631" y="1155902"/>
                  <a:pt x="379216" y="1154658"/>
                  <a:pt x="378801" y="1153413"/>
                </a:cubicBezTo>
                <a:cubicBezTo>
                  <a:pt x="362620" y="1112338"/>
                  <a:pt x="343120" y="1072923"/>
                  <a:pt x="324865" y="1032886"/>
                </a:cubicBezTo>
                <a:cubicBezTo>
                  <a:pt x="324450" y="1031848"/>
                  <a:pt x="323827" y="1031019"/>
                  <a:pt x="323413" y="1029981"/>
                </a:cubicBezTo>
                <a:cubicBezTo>
                  <a:pt x="318434" y="1016082"/>
                  <a:pt x="312210" y="1003843"/>
                  <a:pt x="294370" y="1003013"/>
                </a:cubicBezTo>
                <a:cubicBezTo>
                  <a:pt x="288561" y="1002806"/>
                  <a:pt x="283167" y="998657"/>
                  <a:pt x="278396" y="995130"/>
                </a:cubicBezTo>
                <a:cubicBezTo>
                  <a:pt x="262008" y="983513"/>
                  <a:pt x="259518" y="964428"/>
                  <a:pt x="272588" y="949491"/>
                </a:cubicBezTo>
                <a:cubicBezTo>
                  <a:pt x="279641" y="941401"/>
                  <a:pt x="280056" y="933103"/>
                  <a:pt x="276529" y="923975"/>
                </a:cubicBezTo>
                <a:cubicBezTo>
                  <a:pt x="265327" y="895140"/>
                  <a:pt x="255370" y="865890"/>
                  <a:pt x="250805" y="835187"/>
                </a:cubicBezTo>
                <a:cubicBezTo>
                  <a:pt x="249768" y="828134"/>
                  <a:pt x="248938" y="821081"/>
                  <a:pt x="248109" y="814028"/>
                </a:cubicBezTo>
                <a:cubicBezTo>
                  <a:pt x="241263" y="815272"/>
                  <a:pt x="234417" y="816932"/>
                  <a:pt x="227364" y="817762"/>
                </a:cubicBezTo>
                <a:cubicBezTo>
                  <a:pt x="213672" y="819421"/>
                  <a:pt x="199981" y="817347"/>
                  <a:pt x="186497" y="814857"/>
                </a:cubicBezTo>
                <a:cubicBezTo>
                  <a:pt x="182762" y="814235"/>
                  <a:pt x="181518" y="812783"/>
                  <a:pt x="182555" y="808841"/>
                </a:cubicBezTo>
                <a:cubicBezTo>
                  <a:pt x="187741" y="790171"/>
                  <a:pt x="194380" y="772330"/>
                  <a:pt x="206619" y="757187"/>
                </a:cubicBezTo>
                <a:cubicBezTo>
                  <a:pt x="209316" y="753867"/>
                  <a:pt x="212427" y="750548"/>
                  <a:pt x="215954" y="748059"/>
                </a:cubicBezTo>
                <a:cubicBezTo>
                  <a:pt x="230683" y="736649"/>
                  <a:pt x="244375" y="739553"/>
                  <a:pt x="253502" y="755734"/>
                </a:cubicBezTo>
                <a:cubicBezTo>
                  <a:pt x="254747" y="758016"/>
                  <a:pt x="255992" y="760506"/>
                  <a:pt x="257444" y="763617"/>
                </a:cubicBezTo>
                <a:cubicBezTo>
                  <a:pt x="280263" y="722750"/>
                  <a:pt x="319056" y="712793"/>
                  <a:pt x="360338" y="707606"/>
                </a:cubicBezTo>
                <a:cubicBezTo>
                  <a:pt x="360546" y="708229"/>
                  <a:pt x="360961" y="708851"/>
                  <a:pt x="361168" y="709681"/>
                </a:cubicBezTo>
                <a:cubicBezTo>
                  <a:pt x="352663" y="712170"/>
                  <a:pt x="344157" y="714452"/>
                  <a:pt x="335652" y="716942"/>
                </a:cubicBezTo>
                <a:cubicBezTo>
                  <a:pt x="318019" y="722128"/>
                  <a:pt x="301008" y="728766"/>
                  <a:pt x="286279" y="740383"/>
                </a:cubicBezTo>
                <a:cubicBezTo>
                  <a:pt x="279434" y="745984"/>
                  <a:pt x="273625" y="752415"/>
                  <a:pt x="268854" y="759883"/>
                </a:cubicBezTo>
                <a:cubicBezTo>
                  <a:pt x="264912" y="766314"/>
                  <a:pt x="261385" y="772123"/>
                  <a:pt x="266987" y="780421"/>
                </a:cubicBezTo>
                <a:cubicBezTo>
                  <a:pt x="272173" y="788304"/>
                  <a:pt x="268231" y="796809"/>
                  <a:pt x="261800" y="803240"/>
                </a:cubicBezTo>
                <a:cubicBezTo>
                  <a:pt x="259103" y="805937"/>
                  <a:pt x="256614" y="808426"/>
                  <a:pt x="256822" y="812990"/>
                </a:cubicBezTo>
                <a:cubicBezTo>
                  <a:pt x="258896" y="848879"/>
                  <a:pt x="270098" y="882693"/>
                  <a:pt x="282960" y="916507"/>
                </a:cubicBezTo>
                <a:cubicBezTo>
                  <a:pt x="284205" y="915055"/>
                  <a:pt x="284827" y="914225"/>
                  <a:pt x="285449" y="913395"/>
                </a:cubicBezTo>
                <a:cubicBezTo>
                  <a:pt x="299763" y="890161"/>
                  <a:pt x="317811" y="884560"/>
                  <a:pt x="342705" y="895347"/>
                </a:cubicBezTo>
                <a:cubicBezTo>
                  <a:pt x="354530" y="900326"/>
                  <a:pt x="364488" y="908002"/>
                  <a:pt x="373408" y="916922"/>
                </a:cubicBezTo>
                <a:cubicBezTo>
                  <a:pt x="391248" y="934970"/>
                  <a:pt x="405355" y="955715"/>
                  <a:pt x="415934" y="978742"/>
                </a:cubicBezTo>
                <a:cubicBezTo>
                  <a:pt x="416764" y="980401"/>
                  <a:pt x="417802" y="982061"/>
                  <a:pt x="417387" y="984135"/>
                </a:cubicBezTo>
                <a:cubicBezTo>
                  <a:pt x="399961" y="989944"/>
                  <a:pt x="383365" y="997619"/>
                  <a:pt x="365525" y="1001768"/>
                </a:cubicBezTo>
                <a:cubicBezTo>
                  <a:pt x="353700" y="1004465"/>
                  <a:pt x="341876" y="1007162"/>
                  <a:pt x="329844" y="1007162"/>
                </a:cubicBezTo>
                <a:cubicBezTo>
                  <a:pt x="322998" y="1007162"/>
                  <a:pt x="322998" y="1009029"/>
                  <a:pt x="325487" y="1014423"/>
                </a:cubicBezTo>
                <a:cubicBezTo>
                  <a:pt x="345609" y="1057157"/>
                  <a:pt x="365732" y="1099892"/>
                  <a:pt x="383988" y="1143663"/>
                </a:cubicBezTo>
                <a:cubicBezTo>
                  <a:pt x="404525" y="1193243"/>
                  <a:pt x="422781" y="1243653"/>
                  <a:pt x="431286" y="1296968"/>
                </a:cubicBezTo>
                <a:cubicBezTo>
                  <a:pt x="436680" y="1330574"/>
                  <a:pt x="435850" y="1363974"/>
                  <a:pt x="433153" y="1397788"/>
                </a:cubicBezTo>
                <a:cubicBezTo>
                  <a:pt x="431493" y="1419362"/>
                  <a:pt x="428796" y="1440729"/>
                  <a:pt x="425477" y="1462097"/>
                </a:cubicBezTo>
                <a:cubicBezTo>
                  <a:pt x="425270" y="1463964"/>
                  <a:pt x="424025" y="1466246"/>
                  <a:pt x="425685" y="1468320"/>
                </a:cubicBezTo>
                <a:cubicBezTo>
                  <a:pt x="428381" y="1468320"/>
                  <a:pt x="429004" y="1465623"/>
                  <a:pt x="430041" y="1464171"/>
                </a:cubicBezTo>
                <a:cubicBezTo>
                  <a:pt x="445807" y="1442389"/>
                  <a:pt x="467382" y="1435543"/>
                  <a:pt x="493106" y="1440729"/>
                </a:cubicBezTo>
                <a:cubicBezTo>
                  <a:pt x="514265" y="1445086"/>
                  <a:pt x="532313" y="1455666"/>
                  <a:pt x="548494" y="1469772"/>
                </a:cubicBezTo>
                <a:cubicBezTo>
                  <a:pt x="583138" y="1500267"/>
                  <a:pt x="608447" y="1537608"/>
                  <a:pt x="627740" y="1579098"/>
                </a:cubicBezTo>
                <a:cubicBezTo>
                  <a:pt x="629814" y="1583454"/>
                  <a:pt x="628155" y="1584491"/>
                  <a:pt x="624420" y="1586358"/>
                </a:cubicBezTo>
                <a:cubicBezTo>
                  <a:pt x="604920" y="1596108"/>
                  <a:pt x="584175" y="1603992"/>
                  <a:pt x="563431" y="1609385"/>
                </a:cubicBezTo>
                <a:cubicBezTo>
                  <a:pt x="532313" y="1617683"/>
                  <a:pt x="500781" y="1623699"/>
                  <a:pt x="468004" y="1621417"/>
                </a:cubicBezTo>
                <a:cubicBezTo>
                  <a:pt x="448297" y="1619965"/>
                  <a:pt x="430456" y="1614156"/>
                  <a:pt x="413653" y="1604199"/>
                </a:cubicBezTo>
                <a:cubicBezTo>
                  <a:pt x="405562" y="1599428"/>
                  <a:pt x="401413" y="1591337"/>
                  <a:pt x="394982" y="1584699"/>
                </a:cubicBezTo>
                <a:cubicBezTo>
                  <a:pt x="393323" y="1585943"/>
                  <a:pt x="392908" y="1588018"/>
                  <a:pt x="392285" y="1589885"/>
                </a:cubicBezTo>
                <a:cubicBezTo>
                  <a:pt x="381913" y="1619343"/>
                  <a:pt x="369881" y="1647970"/>
                  <a:pt x="356397" y="1676184"/>
                </a:cubicBezTo>
                <a:cubicBezTo>
                  <a:pt x="333578" y="1723378"/>
                  <a:pt x="306920" y="1767927"/>
                  <a:pt x="276788" y="1810014"/>
                </a:cubicBezTo>
                <a:lnTo>
                  <a:pt x="231210" y="1864027"/>
                </a:lnTo>
                <a:lnTo>
                  <a:pt x="320404" y="1734347"/>
                </a:lnTo>
                <a:cubicBezTo>
                  <a:pt x="347321" y="1687074"/>
                  <a:pt x="369985" y="1637390"/>
                  <a:pt x="387722" y="1584906"/>
                </a:cubicBezTo>
                <a:cubicBezTo>
                  <a:pt x="389589" y="1579098"/>
                  <a:pt x="391248" y="1573496"/>
                  <a:pt x="390626" y="1567273"/>
                </a:cubicBezTo>
                <a:cubicBezTo>
                  <a:pt x="389796" y="1558560"/>
                  <a:pt x="391456" y="1549847"/>
                  <a:pt x="396227" y="1542794"/>
                </a:cubicBezTo>
                <a:cubicBezTo>
                  <a:pt x="406184" y="1528688"/>
                  <a:pt x="408259" y="1512507"/>
                  <a:pt x="411786" y="1496533"/>
                </a:cubicBezTo>
                <a:cubicBezTo>
                  <a:pt x="421743" y="1449028"/>
                  <a:pt x="426929" y="1400899"/>
                  <a:pt x="427552" y="1352356"/>
                </a:cubicBezTo>
                <a:cubicBezTo>
                  <a:pt x="427759" y="1338457"/>
                  <a:pt x="422781" y="1326010"/>
                  <a:pt x="416764" y="1313978"/>
                </a:cubicBezTo>
                <a:cubicBezTo>
                  <a:pt x="394360" y="1268547"/>
                  <a:pt x="363035" y="1229547"/>
                  <a:pt x="328599" y="1192828"/>
                </a:cubicBezTo>
                <a:cubicBezTo>
                  <a:pt x="297274" y="1159637"/>
                  <a:pt x="263460" y="1129349"/>
                  <a:pt x="223007" y="1107567"/>
                </a:cubicBezTo>
                <a:cubicBezTo>
                  <a:pt x="208694" y="1099892"/>
                  <a:pt x="193757" y="1093876"/>
                  <a:pt x="177784" y="1091179"/>
                </a:cubicBezTo>
                <a:cubicBezTo>
                  <a:pt x="151023" y="1086615"/>
                  <a:pt x="129033" y="1096365"/>
                  <a:pt x="114927" y="1119599"/>
                </a:cubicBezTo>
                <a:cubicBezTo>
                  <a:pt x="103517" y="1138477"/>
                  <a:pt x="95011" y="1171876"/>
                  <a:pt x="94597" y="1200297"/>
                </a:cubicBezTo>
                <a:cubicBezTo>
                  <a:pt x="97916" y="1200297"/>
                  <a:pt x="98746" y="1197185"/>
                  <a:pt x="100198" y="1195318"/>
                </a:cubicBezTo>
                <a:cubicBezTo>
                  <a:pt x="121980" y="1170839"/>
                  <a:pt x="148326" y="1170632"/>
                  <a:pt x="170108" y="1195110"/>
                </a:cubicBezTo>
                <a:cubicBezTo>
                  <a:pt x="187326" y="1214610"/>
                  <a:pt x="194794" y="1238675"/>
                  <a:pt x="200188" y="1263568"/>
                </a:cubicBezTo>
                <a:cubicBezTo>
                  <a:pt x="202470" y="1274356"/>
                  <a:pt x="203715" y="1285143"/>
                  <a:pt x="204544" y="1296138"/>
                </a:cubicBezTo>
                <a:cubicBezTo>
                  <a:pt x="204959" y="1301324"/>
                  <a:pt x="203715" y="1302569"/>
                  <a:pt x="198529" y="1302569"/>
                </a:cubicBezTo>
                <a:cubicBezTo>
                  <a:pt x="163262" y="1302984"/>
                  <a:pt x="128411" y="1300494"/>
                  <a:pt x="95011" y="1283898"/>
                </a:cubicBezTo>
                <a:cubicBezTo>
                  <a:pt x="97086" y="1302776"/>
                  <a:pt x="98538" y="1320617"/>
                  <a:pt x="100820" y="1338457"/>
                </a:cubicBezTo>
                <a:cubicBezTo>
                  <a:pt x="105384" y="1373931"/>
                  <a:pt x="111400" y="1409405"/>
                  <a:pt x="118246" y="1444671"/>
                </a:cubicBezTo>
                <a:cubicBezTo>
                  <a:pt x="119075" y="1449442"/>
                  <a:pt x="120943" y="1452762"/>
                  <a:pt x="125507" y="1455458"/>
                </a:cubicBezTo>
                <a:cubicBezTo>
                  <a:pt x="140443" y="1464586"/>
                  <a:pt x="143762" y="1480144"/>
                  <a:pt x="134012" y="1495081"/>
                </a:cubicBezTo>
                <a:cubicBezTo>
                  <a:pt x="130900" y="1499645"/>
                  <a:pt x="130278" y="1503379"/>
                  <a:pt x="131522" y="1508565"/>
                </a:cubicBezTo>
                <a:cubicBezTo>
                  <a:pt x="138368" y="1537608"/>
                  <a:pt x="144799" y="1566651"/>
                  <a:pt x="150400" y="1595901"/>
                </a:cubicBezTo>
                <a:cubicBezTo>
                  <a:pt x="137746" y="1567895"/>
                  <a:pt x="131937" y="1537815"/>
                  <a:pt x="123639" y="1507735"/>
                </a:cubicBezTo>
                <a:cubicBezTo>
                  <a:pt x="93974" y="1529517"/>
                  <a:pt x="59953" y="1531592"/>
                  <a:pt x="25724" y="1532214"/>
                </a:cubicBezTo>
                <a:cubicBezTo>
                  <a:pt x="20123" y="1532214"/>
                  <a:pt x="17426" y="1531384"/>
                  <a:pt x="18048" y="1524539"/>
                </a:cubicBezTo>
                <a:cubicBezTo>
                  <a:pt x="20538" y="1498400"/>
                  <a:pt x="25516" y="1473092"/>
                  <a:pt x="37963" y="1449650"/>
                </a:cubicBezTo>
                <a:cubicBezTo>
                  <a:pt x="42735" y="1440937"/>
                  <a:pt x="48543" y="1433054"/>
                  <a:pt x="56634" y="1427038"/>
                </a:cubicBezTo>
                <a:cubicBezTo>
                  <a:pt x="71362" y="1415836"/>
                  <a:pt x="86714" y="1415836"/>
                  <a:pt x="100820" y="1427453"/>
                </a:cubicBezTo>
                <a:cubicBezTo>
                  <a:pt x="102687" y="1428905"/>
                  <a:pt x="104554" y="1430564"/>
                  <a:pt x="107666" y="1433261"/>
                </a:cubicBezTo>
                <a:cubicBezTo>
                  <a:pt x="104762" y="1416665"/>
                  <a:pt x="102065" y="1401937"/>
                  <a:pt x="99575" y="1387000"/>
                </a:cubicBezTo>
                <a:cubicBezTo>
                  <a:pt x="93974" y="1352979"/>
                  <a:pt x="89203" y="1318750"/>
                  <a:pt x="86921" y="1284314"/>
                </a:cubicBezTo>
                <a:cubicBezTo>
                  <a:pt x="86714" y="1279957"/>
                  <a:pt x="85261" y="1276638"/>
                  <a:pt x="81942" y="1273733"/>
                </a:cubicBezTo>
                <a:cubicBezTo>
                  <a:pt x="78208" y="1270414"/>
                  <a:pt x="74889" y="1266680"/>
                  <a:pt x="72192" y="1262738"/>
                </a:cubicBezTo>
                <a:cubicBezTo>
                  <a:pt x="60368" y="1245935"/>
                  <a:pt x="63479" y="1229547"/>
                  <a:pt x="80490" y="1218344"/>
                </a:cubicBezTo>
                <a:cubicBezTo>
                  <a:pt x="84639" y="1215648"/>
                  <a:pt x="85469" y="1212744"/>
                  <a:pt x="85676" y="1208387"/>
                </a:cubicBezTo>
                <a:cubicBezTo>
                  <a:pt x="87128" y="1182041"/>
                  <a:pt x="90240" y="1155902"/>
                  <a:pt x="100405" y="1131424"/>
                </a:cubicBezTo>
                <a:cubicBezTo>
                  <a:pt x="110985" y="1105700"/>
                  <a:pt x="127581" y="1086407"/>
                  <a:pt x="157246" y="1082880"/>
                </a:cubicBezTo>
                <a:cubicBezTo>
                  <a:pt x="173427" y="1080806"/>
                  <a:pt x="188778" y="1084540"/>
                  <a:pt x="203922" y="1090349"/>
                </a:cubicBezTo>
                <a:cubicBezTo>
                  <a:pt x="235869" y="1102588"/>
                  <a:pt x="263252" y="1122088"/>
                  <a:pt x="288769" y="1144285"/>
                </a:cubicBezTo>
                <a:cubicBezTo>
                  <a:pt x="341046" y="1189717"/>
                  <a:pt x="385647" y="1241579"/>
                  <a:pt x="419254" y="1302569"/>
                </a:cubicBezTo>
                <a:cubicBezTo>
                  <a:pt x="421121" y="1306096"/>
                  <a:pt x="422988" y="1309829"/>
                  <a:pt x="425270" y="1313148"/>
                </a:cubicBezTo>
                <a:cubicBezTo>
                  <a:pt x="423818" y="1294478"/>
                  <a:pt x="420084" y="1276223"/>
                  <a:pt x="414690" y="1258382"/>
                </a:cubicBezTo>
                <a:cubicBezTo>
                  <a:pt x="398509" y="1205275"/>
                  <a:pt x="371333" y="1157562"/>
                  <a:pt x="340838" y="1111509"/>
                </a:cubicBezTo>
                <a:cubicBezTo>
                  <a:pt x="304742" y="1056950"/>
                  <a:pt x="264497" y="1005295"/>
                  <a:pt x="227571" y="951358"/>
                </a:cubicBezTo>
                <a:cubicBezTo>
                  <a:pt x="190645" y="897837"/>
                  <a:pt x="156831" y="842655"/>
                  <a:pt x="134219" y="781251"/>
                </a:cubicBezTo>
                <a:cubicBezTo>
                  <a:pt x="130278" y="770671"/>
                  <a:pt x="127166" y="760091"/>
                  <a:pt x="123639" y="749303"/>
                </a:cubicBezTo>
                <a:cubicBezTo>
                  <a:pt x="122810" y="746607"/>
                  <a:pt x="123017" y="743495"/>
                  <a:pt x="118661" y="746607"/>
                </a:cubicBezTo>
                <a:cubicBezTo>
                  <a:pt x="90240" y="766522"/>
                  <a:pt x="57256" y="769634"/>
                  <a:pt x="23857" y="771293"/>
                </a:cubicBezTo>
                <a:cubicBezTo>
                  <a:pt x="15974" y="771708"/>
                  <a:pt x="7883" y="771501"/>
                  <a:pt x="0" y="771708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1">
                <a:shade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Chevron 2">
            <a:extLst>
              <a:ext uri="{FF2B5EF4-FFF2-40B4-BE49-F238E27FC236}">
                <a16:creationId xmlns:a16="http://schemas.microsoft.com/office/drawing/2014/main" xmlns="" id="{A8387DF6-EB14-4B8E-82D5-E2EA62A2E94F}"/>
              </a:ext>
            </a:extLst>
          </p:cNvPr>
          <p:cNvSpPr/>
          <p:nvPr/>
        </p:nvSpPr>
        <p:spPr>
          <a:xfrm rot="5400000">
            <a:off x="7996263" y="3076704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E5E3E1F-8C00-4786-9E10-1349715AA9B5}"/>
              </a:ext>
            </a:extLst>
          </p:cNvPr>
          <p:cNvSpPr txBox="1"/>
          <p:nvPr/>
        </p:nvSpPr>
        <p:spPr>
          <a:xfrm>
            <a:off x="8643267" y="2803096"/>
            <a:ext cx="3036794" cy="1015663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lt-LT" altLang="ko-KR" sz="1200" dirty="0">
                <a:cs typeface="Arial" pitchFamily="34" charset="0"/>
              </a:rPr>
              <a:t>Susitikimas-patirties sklaida su Vytauto Didžiojo universiteto Žemės ūkio akademijos (VDU ŽŪA) </a:t>
            </a:r>
            <a:r>
              <a:rPr lang="lt-LT" altLang="ko-KR" sz="1200" dirty="0" err="1">
                <a:cs typeface="Arial" pitchFamily="34" charset="0"/>
              </a:rPr>
              <a:t>Bioekonomikos</a:t>
            </a:r>
            <a:r>
              <a:rPr lang="lt-LT" altLang="ko-KR" sz="1200" dirty="0">
                <a:cs typeface="Arial" pitchFamily="34" charset="0"/>
              </a:rPr>
              <a:t> plėtros fakulteto profesore dr. Vilma </a:t>
            </a:r>
            <a:r>
              <a:rPr lang="lt-LT" altLang="ko-KR" sz="1200" dirty="0" err="1">
                <a:cs typeface="Arial" pitchFamily="34" charset="0"/>
              </a:rPr>
              <a:t>Atkočiūniene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5" name="Chevron 2">
            <a:extLst>
              <a:ext uri="{FF2B5EF4-FFF2-40B4-BE49-F238E27FC236}">
                <a16:creationId xmlns:a16="http://schemas.microsoft.com/office/drawing/2014/main" xmlns="" id="{4EBF3B11-44E9-4446-8894-15D0960839A9}"/>
              </a:ext>
            </a:extLst>
          </p:cNvPr>
          <p:cNvSpPr/>
          <p:nvPr/>
        </p:nvSpPr>
        <p:spPr>
          <a:xfrm rot="5400000">
            <a:off x="7996263" y="3910941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1D80AA1-8FE9-4A92-8174-26202787AA34}"/>
              </a:ext>
            </a:extLst>
          </p:cNvPr>
          <p:cNvSpPr txBox="1"/>
          <p:nvPr/>
        </p:nvSpPr>
        <p:spPr>
          <a:xfrm>
            <a:off x="8643266" y="3957990"/>
            <a:ext cx="3036794" cy="461665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lt-LT" altLang="ko-KR" sz="1200" dirty="0">
                <a:cs typeface="Arial" pitchFamily="34" charset="0"/>
              </a:rPr>
              <a:t>Susitikimas-patirties sklaida su Žemės ūkio rūmų direktoriumi Sigitu </a:t>
            </a:r>
            <a:r>
              <a:rPr lang="lt-LT" altLang="ko-KR" sz="1200" dirty="0" err="1">
                <a:cs typeface="Arial" pitchFamily="34" charset="0"/>
              </a:rPr>
              <a:t>Dimaičiu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9" name="Chevron 2">
            <a:extLst>
              <a:ext uri="{FF2B5EF4-FFF2-40B4-BE49-F238E27FC236}">
                <a16:creationId xmlns:a16="http://schemas.microsoft.com/office/drawing/2014/main" xmlns="" id="{72EA7360-3A00-4301-A633-EE206CBBFDFA}"/>
              </a:ext>
            </a:extLst>
          </p:cNvPr>
          <p:cNvSpPr/>
          <p:nvPr/>
        </p:nvSpPr>
        <p:spPr>
          <a:xfrm rot="5400000">
            <a:off x="7996263" y="4745178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3866810-60F7-40BF-BDE4-837D7C980EEB}"/>
              </a:ext>
            </a:extLst>
          </p:cNvPr>
          <p:cNvSpPr txBox="1"/>
          <p:nvPr/>
        </p:nvSpPr>
        <p:spPr>
          <a:xfrm>
            <a:off x="8664061" y="4611275"/>
            <a:ext cx="3036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Susitikimas-patirties sklaida su VšĮ kaimo verslo ir rinkų plėtros agentūros specialiste Inga </a:t>
            </a:r>
            <a:r>
              <a:rPr lang="lt-LT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Kupčiūte</a:t>
            </a:r>
            <a:r>
              <a:rPr lang="lt-LT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„Kaimas į namus“ iniciatyva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3" name="Chevron 2">
            <a:extLst>
              <a:ext uri="{FF2B5EF4-FFF2-40B4-BE49-F238E27FC236}">
                <a16:creationId xmlns:a16="http://schemas.microsoft.com/office/drawing/2014/main" xmlns="" id="{B4B95BC2-B5FD-4FCA-92F1-8FF56366B9A4}"/>
              </a:ext>
            </a:extLst>
          </p:cNvPr>
          <p:cNvSpPr/>
          <p:nvPr/>
        </p:nvSpPr>
        <p:spPr>
          <a:xfrm rot="5400000">
            <a:off x="7996263" y="5579415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8C79CFB5-A172-4D2F-A7FC-6A604A4FE037}"/>
              </a:ext>
            </a:extLst>
          </p:cNvPr>
          <p:cNvGrpSpPr/>
          <p:nvPr/>
        </p:nvGrpSpPr>
        <p:grpSpPr>
          <a:xfrm>
            <a:off x="8643266" y="5348562"/>
            <a:ext cx="3036795" cy="1055100"/>
            <a:chOff x="7602797" y="2297186"/>
            <a:chExt cx="3661995" cy="105510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4BD2A7A3-5DE6-4864-9409-3F46FEC4521F}"/>
                </a:ext>
              </a:extLst>
            </p:cNvPr>
            <p:cNvSpPr txBox="1"/>
            <p:nvPr/>
          </p:nvSpPr>
          <p:spPr>
            <a:xfrm>
              <a:off x="7602797" y="2521289"/>
              <a:ext cx="36619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altLang="ko-KR" sz="1200" dirty="0">
                  <a:cs typeface="Arial" pitchFamily="34" charset="0"/>
                </a:rPr>
                <a:t>Individualūs susitikimai Vilkaviškio rajono savivaldybės administracijoje,  Investicijų, strateginio planavimo skyriaus atliekamas produkcijos poreikio tyrimas.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CE882BC1-BB54-45F3-BF16-EE3E9853BF3E}"/>
                </a:ext>
              </a:extLst>
            </p:cNvPr>
            <p:cNvSpPr txBox="1"/>
            <p:nvPr/>
          </p:nvSpPr>
          <p:spPr>
            <a:xfrm>
              <a:off x="7602798" y="2297186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138519D-B1F5-4B10-A686-38B23BEE3BEF}"/>
              </a:ext>
            </a:extLst>
          </p:cNvPr>
          <p:cNvSpPr txBox="1"/>
          <p:nvPr/>
        </p:nvSpPr>
        <p:spPr>
          <a:xfrm>
            <a:off x="7637929" y="2109171"/>
            <a:ext cx="404213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lt-LT" altLang="ko-KR" sz="3200" b="1" dirty="0">
                <a:solidFill>
                  <a:schemeClr val="accent2"/>
                </a:solidFill>
                <a:cs typeface="Arial" pitchFamily="34" charset="0"/>
              </a:rPr>
              <a:t>Vykstančios</a:t>
            </a:r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lt-LT" altLang="ko-KR" sz="3200" b="1" dirty="0">
                <a:solidFill>
                  <a:schemeClr val="accent2"/>
                </a:solidFill>
                <a:cs typeface="Arial" pitchFamily="34" charset="0"/>
              </a:rPr>
              <a:t>veiklos</a:t>
            </a:r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:</a:t>
            </a:r>
          </a:p>
        </p:txBody>
      </p:sp>
      <p:pic>
        <p:nvPicPr>
          <p:cNvPr id="15" name="Paveikslėlis 14">
            <a:extLst>
              <a:ext uri="{FF2B5EF4-FFF2-40B4-BE49-F238E27FC236}">
                <a16:creationId xmlns:a16="http://schemas.microsoft.com/office/drawing/2014/main" xmlns="" id="{33E9B667-C218-FE44-261F-57E267C09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997" y="2815981"/>
            <a:ext cx="2895851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78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lt-LT" dirty="0"/>
              <a:t>Privalumai</a:t>
            </a:r>
            <a:endParaRPr lang="en-US" dirty="0"/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xmlns="" id="{598D8642-F8F2-41CC-8745-1DDDA93475D5}"/>
              </a:ext>
            </a:extLst>
          </p:cNvPr>
          <p:cNvSpPr/>
          <p:nvPr/>
        </p:nvSpPr>
        <p:spPr>
          <a:xfrm>
            <a:off x="3721135" y="1516176"/>
            <a:ext cx="2616911" cy="2161522"/>
          </a:xfrm>
          <a:custGeom>
            <a:avLst/>
            <a:gdLst>
              <a:gd name="connsiteX0" fmla="*/ 2278380 w 4629150"/>
              <a:gd name="connsiteY0" fmla="*/ 4629150 h 4629150"/>
              <a:gd name="connsiteX1" fmla="*/ 0 w 4629150"/>
              <a:gd name="connsiteY1" fmla="*/ 4629150 h 4629150"/>
              <a:gd name="connsiteX2" fmla="*/ 0 w 4629150"/>
              <a:gd name="connsiteY2" fmla="*/ 2349818 h 4629150"/>
              <a:gd name="connsiteX3" fmla="*/ 2349818 w 4629150"/>
              <a:gd name="connsiteY3" fmla="*/ 0 h 4629150"/>
              <a:gd name="connsiteX4" fmla="*/ 4629150 w 4629150"/>
              <a:gd name="connsiteY4" fmla="*/ 0 h 4629150"/>
              <a:gd name="connsiteX5" fmla="*/ 4629150 w 4629150"/>
              <a:gd name="connsiteY5" fmla="*/ 2278380 h 4629150"/>
              <a:gd name="connsiteX6" fmla="*/ 2278380 w 4629150"/>
              <a:gd name="connsiteY6" fmla="*/ 4629150 h 462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29150" h="4629150">
                <a:moveTo>
                  <a:pt x="2278380" y="4629150"/>
                </a:moveTo>
                <a:lnTo>
                  <a:pt x="0" y="4629150"/>
                </a:lnTo>
                <a:lnTo>
                  <a:pt x="0" y="2349818"/>
                </a:lnTo>
                <a:cubicBezTo>
                  <a:pt x="0" y="1052513"/>
                  <a:pt x="1052513" y="0"/>
                  <a:pt x="2349818" y="0"/>
                </a:cubicBezTo>
                <a:lnTo>
                  <a:pt x="4629150" y="0"/>
                </a:lnTo>
                <a:lnTo>
                  <a:pt x="4629150" y="2278380"/>
                </a:lnTo>
                <a:cubicBezTo>
                  <a:pt x="4629150" y="3576638"/>
                  <a:pt x="3576638" y="4629150"/>
                  <a:pt x="2278380" y="462915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xmlns="" id="{76C7078B-2DCF-4EED-B054-60C58C710ABC}"/>
              </a:ext>
            </a:extLst>
          </p:cNvPr>
          <p:cNvSpPr/>
          <p:nvPr/>
        </p:nvSpPr>
        <p:spPr>
          <a:xfrm>
            <a:off x="786074" y="3401087"/>
            <a:ext cx="2791140" cy="2791140"/>
          </a:xfrm>
          <a:custGeom>
            <a:avLst/>
            <a:gdLst>
              <a:gd name="connsiteX0" fmla="*/ 2278380 w 4629150"/>
              <a:gd name="connsiteY0" fmla="*/ 4629150 h 4629150"/>
              <a:gd name="connsiteX1" fmla="*/ 0 w 4629150"/>
              <a:gd name="connsiteY1" fmla="*/ 4629150 h 4629150"/>
              <a:gd name="connsiteX2" fmla="*/ 0 w 4629150"/>
              <a:gd name="connsiteY2" fmla="*/ 2349818 h 4629150"/>
              <a:gd name="connsiteX3" fmla="*/ 2349818 w 4629150"/>
              <a:gd name="connsiteY3" fmla="*/ 0 h 4629150"/>
              <a:gd name="connsiteX4" fmla="*/ 4629150 w 4629150"/>
              <a:gd name="connsiteY4" fmla="*/ 0 h 4629150"/>
              <a:gd name="connsiteX5" fmla="*/ 4629150 w 4629150"/>
              <a:gd name="connsiteY5" fmla="*/ 2278380 h 4629150"/>
              <a:gd name="connsiteX6" fmla="*/ 2278380 w 4629150"/>
              <a:gd name="connsiteY6" fmla="*/ 4629150 h 462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29150" h="4629150">
                <a:moveTo>
                  <a:pt x="2278380" y="4629150"/>
                </a:moveTo>
                <a:lnTo>
                  <a:pt x="0" y="4629150"/>
                </a:lnTo>
                <a:lnTo>
                  <a:pt x="0" y="2349818"/>
                </a:lnTo>
                <a:cubicBezTo>
                  <a:pt x="0" y="1052513"/>
                  <a:pt x="1052513" y="0"/>
                  <a:pt x="2349818" y="0"/>
                </a:cubicBezTo>
                <a:lnTo>
                  <a:pt x="4629150" y="0"/>
                </a:lnTo>
                <a:lnTo>
                  <a:pt x="4629150" y="2278380"/>
                </a:lnTo>
                <a:cubicBezTo>
                  <a:pt x="4629150" y="3576638"/>
                  <a:pt x="3576638" y="4629150"/>
                  <a:pt x="2278380" y="462915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3">
            <a:extLst>
              <a:ext uri="{FF2B5EF4-FFF2-40B4-BE49-F238E27FC236}">
                <a16:creationId xmlns:a16="http://schemas.microsoft.com/office/drawing/2014/main" xmlns="" id="{38B92FD3-26FC-45EC-B3B7-E0E7A0F2EDEB}"/>
              </a:ext>
            </a:extLst>
          </p:cNvPr>
          <p:cNvSpPr/>
          <p:nvPr/>
        </p:nvSpPr>
        <p:spPr>
          <a:xfrm rot="5400000">
            <a:off x="3850218" y="3697818"/>
            <a:ext cx="2233239" cy="2491406"/>
          </a:xfrm>
          <a:custGeom>
            <a:avLst/>
            <a:gdLst>
              <a:gd name="connsiteX0" fmla="*/ 2278380 w 4629150"/>
              <a:gd name="connsiteY0" fmla="*/ 4629150 h 4629150"/>
              <a:gd name="connsiteX1" fmla="*/ 0 w 4629150"/>
              <a:gd name="connsiteY1" fmla="*/ 4629150 h 4629150"/>
              <a:gd name="connsiteX2" fmla="*/ 0 w 4629150"/>
              <a:gd name="connsiteY2" fmla="*/ 2349818 h 4629150"/>
              <a:gd name="connsiteX3" fmla="*/ 2349818 w 4629150"/>
              <a:gd name="connsiteY3" fmla="*/ 0 h 4629150"/>
              <a:gd name="connsiteX4" fmla="*/ 4629150 w 4629150"/>
              <a:gd name="connsiteY4" fmla="*/ 0 h 4629150"/>
              <a:gd name="connsiteX5" fmla="*/ 4629150 w 4629150"/>
              <a:gd name="connsiteY5" fmla="*/ 2278380 h 4629150"/>
              <a:gd name="connsiteX6" fmla="*/ 2278380 w 4629150"/>
              <a:gd name="connsiteY6" fmla="*/ 4629150 h 462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29150" h="4629150">
                <a:moveTo>
                  <a:pt x="2278380" y="4629150"/>
                </a:moveTo>
                <a:lnTo>
                  <a:pt x="0" y="4629150"/>
                </a:lnTo>
                <a:lnTo>
                  <a:pt x="0" y="2349818"/>
                </a:lnTo>
                <a:cubicBezTo>
                  <a:pt x="0" y="1052513"/>
                  <a:pt x="1052513" y="0"/>
                  <a:pt x="2349818" y="0"/>
                </a:cubicBezTo>
                <a:lnTo>
                  <a:pt x="4629150" y="0"/>
                </a:lnTo>
                <a:lnTo>
                  <a:pt x="4629150" y="2278380"/>
                </a:lnTo>
                <a:cubicBezTo>
                  <a:pt x="4629150" y="3576638"/>
                  <a:pt x="3576638" y="4629150"/>
                  <a:pt x="2278380" y="462915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3">
            <a:extLst>
              <a:ext uri="{FF2B5EF4-FFF2-40B4-BE49-F238E27FC236}">
                <a16:creationId xmlns:a16="http://schemas.microsoft.com/office/drawing/2014/main" xmlns="" id="{2498B6D3-EC7B-4D82-82A7-B96B99049836}"/>
              </a:ext>
            </a:extLst>
          </p:cNvPr>
          <p:cNvSpPr/>
          <p:nvPr/>
        </p:nvSpPr>
        <p:spPr>
          <a:xfrm rot="16200000">
            <a:off x="1738469" y="1363430"/>
            <a:ext cx="1861831" cy="1815659"/>
          </a:xfrm>
          <a:custGeom>
            <a:avLst/>
            <a:gdLst>
              <a:gd name="connsiteX0" fmla="*/ 2278380 w 4629150"/>
              <a:gd name="connsiteY0" fmla="*/ 4629150 h 4629150"/>
              <a:gd name="connsiteX1" fmla="*/ 0 w 4629150"/>
              <a:gd name="connsiteY1" fmla="*/ 4629150 h 4629150"/>
              <a:gd name="connsiteX2" fmla="*/ 0 w 4629150"/>
              <a:gd name="connsiteY2" fmla="*/ 2349818 h 4629150"/>
              <a:gd name="connsiteX3" fmla="*/ 2349818 w 4629150"/>
              <a:gd name="connsiteY3" fmla="*/ 0 h 4629150"/>
              <a:gd name="connsiteX4" fmla="*/ 4629150 w 4629150"/>
              <a:gd name="connsiteY4" fmla="*/ 0 h 4629150"/>
              <a:gd name="connsiteX5" fmla="*/ 4629150 w 4629150"/>
              <a:gd name="connsiteY5" fmla="*/ 2278380 h 4629150"/>
              <a:gd name="connsiteX6" fmla="*/ 2278380 w 4629150"/>
              <a:gd name="connsiteY6" fmla="*/ 4629150 h 462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29150" h="4629150">
                <a:moveTo>
                  <a:pt x="2278380" y="4629150"/>
                </a:moveTo>
                <a:lnTo>
                  <a:pt x="0" y="4629150"/>
                </a:lnTo>
                <a:lnTo>
                  <a:pt x="0" y="2349818"/>
                </a:lnTo>
                <a:cubicBezTo>
                  <a:pt x="0" y="1052513"/>
                  <a:pt x="1052513" y="0"/>
                  <a:pt x="2349818" y="0"/>
                </a:cubicBezTo>
                <a:lnTo>
                  <a:pt x="4629150" y="0"/>
                </a:lnTo>
                <a:lnTo>
                  <a:pt x="4629150" y="2278380"/>
                </a:lnTo>
                <a:cubicBezTo>
                  <a:pt x="4629150" y="3576638"/>
                  <a:pt x="3576638" y="4629150"/>
                  <a:pt x="2278380" y="462915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그룹 108">
            <a:extLst>
              <a:ext uri="{FF2B5EF4-FFF2-40B4-BE49-F238E27FC236}">
                <a16:creationId xmlns:a16="http://schemas.microsoft.com/office/drawing/2014/main" xmlns="" id="{DBB44CB4-2E1F-438A-9C1C-F9586894DE9F}"/>
              </a:ext>
            </a:extLst>
          </p:cNvPr>
          <p:cNvGrpSpPr/>
          <p:nvPr/>
        </p:nvGrpSpPr>
        <p:grpSpPr>
          <a:xfrm>
            <a:off x="3000910" y="3595360"/>
            <a:ext cx="432177" cy="493370"/>
            <a:chOff x="7322818" y="1544656"/>
            <a:chExt cx="2434437" cy="2779133"/>
          </a:xfrm>
          <a:solidFill>
            <a:schemeClr val="bg1"/>
          </a:solidFill>
        </p:grpSpPr>
        <p:sp>
          <p:nvSpPr>
            <p:cNvPr id="11" name="타원 109">
              <a:extLst>
                <a:ext uri="{FF2B5EF4-FFF2-40B4-BE49-F238E27FC236}">
                  <a16:creationId xmlns:a16="http://schemas.microsoft.com/office/drawing/2014/main" xmlns="" id="{0C2C04FA-741F-48C0-888B-B87A37C791BE}"/>
                </a:ext>
              </a:extLst>
            </p:cNvPr>
            <p:cNvSpPr/>
            <p:nvPr/>
          </p:nvSpPr>
          <p:spPr>
            <a:xfrm rot="1023001">
              <a:off x="7882224" y="2424122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0">
              <a:extLst>
                <a:ext uri="{FF2B5EF4-FFF2-40B4-BE49-F238E27FC236}">
                  <a16:creationId xmlns:a16="http://schemas.microsoft.com/office/drawing/2014/main" xmlns="" id="{FA71CC6C-EC43-44F7-9729-1C24F39026A9}"/>
                </a:ext>
              </a:extLst>
            </p:cNvPr>
            <p:cNvSpPr/>
            <p:nvPr/>
          </p:nvSpPr>
          <p:spPr>
            <a:xfrm rot="1023001">
              <a:off x="8340738" y="2465286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자유형: 도형 111">
              <a:extLst>
                <a:ext uri="{FF2B5EF4-FFF2-40B4-BE49-F238E27FC236}">
                  <a16:creationId xmlns:a16="http://schemas.microsoft.com/office/drawing/2014/main" xmlns="" id="{91D19939-DC3C-49E5-9446-812AED57DD91}"/>
                </a:ext>
              </a:extLst>
            </p:cNvPr>
            <p:cNvSpPr/>
            <p:nvPr/>
          </p:nvSpPr>
          <p:spPr>
            <a:xfrm>
              <a:off x="7870936" y="2805575"/>
              <a:ext cx="1345565" cy="1518214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12">
              <a:extLst>
                <a:ext uri="{FF2B5EF4-FFF2-40B4-BE49-F238E27FC236}">
                  <a16:creationId xmlns:a16="http://schemas.microsoft.com/office/drawing/2014/main" xmlns="" id="{8B4BFA4F-C915-4CE0-B12E-D4034AAADE70}"/>
                </a:ext>
              </a:extLst>
            </p:cNvPr>
            <p:cNvSpPr/>
            <p:nvPr/>
          </p:nvSpPr>
          <p:spPr>
            <a:xfrm rot="1023001">
              <a:off x="8872391" y="2752794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13">
              <a:extLst>
                <a:ext uri="{FF2B5EF4-FFF2-40B4-BE49-F238E27FC236}">
                  <a16:creationId xmlns:a16="http://schemas.microsoft.com/office/drawing/2014/main" xmlns="" id="{F706ED4C-1C70-44C1-AFE6-D2986FD3F6C1}"/>
                </a:ext>
              </a:extLst>
            </p:cNvPr>
            <p:cNvSpPr/>
            <p:nvPr/>
          </p:nvSpPr>
          <p:spPr>
            <a:xfrm rot="1023001">
              <a:off x="8739631" y="2136731"/>
              <a:ext cx="1017624" cy="956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14">
              <a:extLst>
                <a:ext uri="{FF2B5EF4-FFF2-40B4-BE49-F238E27FC236}">
                  <a16:creationId xmlns:a16="http://schemas.microsoft.com/office/drawing/2014/main" xmlns="" id="{71E2E5C3-4827-4E06-A0E0-03389C1031EB}"/>
                </a:ext>
              </a:extLst>
            </p:cNvPr>
            <p:cNvSpPr/>
            <p:nvPr/>
          </p:nvSpPr>
          <p:spPr>
            <a:xfrm rot="1023001">
              <a:off x="8781329" y="1841640"/>
              <a:ext cx="650363" cy="6115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15">
              <a:extLst>
                <a:ext uri="{FF2B5EF4-FFF2-40B4-BE49-F238E27FC236}">
                  <a16:creationId xmlns:a16="http://schemas.microsoft.com/office/drawing/2014/main" xmlns="" id="{264B6EDA-03EF-43C4-A2C3-7C84AC05BB4F}"/>
                </a:ext>
              </a:extLst>
            </p:cNvPr>
            <p:cNvSpPr/>
            <p:nvPr/>
          </p:nvSpPr>
          <p:spPr>
            <a:xfrm rot="1023001">
              <a:off x="8227747" y="1544656"/>
              <a:ext cx="942587" cy="10191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타원 116">
              <a:extLst>
                <a:ext uri="{FF2B5EF4-FFF2-40B4-BE49-F238E27FC236}">
                  <a16:creationId xmlns:a16="http://schemas.microsoft.com/office/drawing/2014/main" xmlns="" id="{F0DC8909-26B7-4CCB-AC61-8D4AFD01324E}"/>
                </a:ext>
              </a:extLst>
            </p:cNvPr>
            <p:cNvSpPr/>
            <p:nvPr/>
          </p:nvSpPr>
          <p:spPr>
            <a:xfrm rot="1023001">
              <a:off x="7793056" y="1695490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17">
              <a:extLst>
                <a:ext uri="{FF2B5EF4-FFF2-40B4-BE49-F238E27FC236}">
                  <a16:creationId xmlns:a16="http://schemas.microsoft.com/office/drawing/2014/main" xmlns="" id="{EF56F8CB-0623-424B-B294-82BB7F7B118D}"/>
                </a:ext>
              </a:extLst>
            </p:cNvPr>
            <p:cNvSpPr/>
            <p:nvPr/>
          </p:nvSpPr>
          <p:spPr>
            <a:xfrm rot="1023001">
              <a:off x="7329654" y="1926595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18">
              <a:extLst>
                <a:ext uri="{FF2B5EF4-FFF2-40B4-BE49-F238E27FC236}">
                  <a16:creationId xmlns:a16="http://schemas.microsoft.com/office/drawing/2014/main" xmlns="" id="{C1C50ECF-7EBD-4AA9-8E79-EA775978085F}"/>
                </a:ext>
              </a:extLst>
            </p:cNvPr>
            <p:cNvSpPr/>
            <p:nvPr/>
          </p:nvSpPr>
          <p:spPr>
            <a:xfrm rot="1023001">
              <a:off x="7322818" y="2549785"/>
              <a:ext cx="782358" cy="735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119">
              <a:extLst>
                <a:ext uri="{FF2B5EF4-FFF2-40B4-BE49-F238E27FC236}">
                  <a16:creationId xmlns:a16="http://schemas.microsoft.com/office/drawing/2014/main" xmlns="" id="{61CD7A83-C475-4400-9D36-6751F2BE59DE}"/>
                </a:ext>
              </a:extLst>
            </p:cNvPr>
            <p:cNvSpPr/>
            <p:nvPr/>
          </p:nvSpPr>
          <p:spPr>
            <a:xfrm rot="1023001">
              <a:off x="8073501" y="2415555"/>
              <a:ext cx="797355" cy="655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2" name="그룹 69">
            <a:extLst>
              <a:ext uri="{FF2B5EF4-FFF2-40B4-BE49-F238E27FC236}">
                <a16:creationId xmlns:a16="http://schemas.microsoft.com/office/drawing/2014/main" xmlns="" id="{0120EB78-3C9E-4020-900A-8755968543B7}"/>
              </a:ext>
            </a:extLst>
          </p:cNvPr>
          <p:cNvGrpSpPr/>
          <p:nvPr/>
        </p:nvGrpSpPr>
        <p:grpSpPr>
          <a:xfrm>
            <a:off x="3046581" y="2571054"/>
            <a:ext cx="372956" cy="425490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23" name="자유형: 도형 70">
              <a:extLst>
                <a:ext uri="{FF2B5EF4-FFF2-40B4-BE49-F238E27FC236}">
                  <a16:creationId xmlns:a16="http://schemas.microsoft.com/office/drawing/2014/main" xmlns="" id="{6D28F8DF-D221-43BE-8F93-B0F12976403A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자유형: 도형 71">
              <a:extLst>
                <a:ext uri="{FF2B5EF4-FFF2-40B4-BE49-F238E27FC236}">
                  <a16:creationId xmlns:a16="http://schemas.microsoft.com/office/drawing/2014/main" xmlns="" id="{0950CB56-706E-4CA1-BC57-63AB184A3259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자유형: 도형 72">
              <a:extLst>
                <a:ext uri="{FF2B5EF4-FFF2-40B4-BE49-F238E27FC236}">
                  <a16:creationId xmlns:a16="http://schemas.microsoft.com/office/drawing/2014/main" xmlns="" id="{E33B4513-B6EA-4574-A4E2-812C27AE6596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자유형: 도형 73">
              <a:extLst>
                <a:ext uri="{FF2B5EF4-FFF2-40B4-BE49-F238E27FC236}">
                  <a16:creationId xmlns:a16="http://schemas.microsoft.com/office/drawing/2014/main" xmlns="" id="{33A29E16-43AC-46F5-BB35-B02847F163BA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Teardrop 3">
              <a:extLst>
                <a:ext uri="{FF2B5EF4-FFF2-40B4-BE49-F238E27FC236}">
                  <a16:creationId xmlns:a16="http://schemas.microsoft.com/office/drawing/2014/main" xmlns="" id="{23A2CD6B-2D35-46B5-AB28-5773F7F31F57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83B00DF6-D816-4ECA-8488-D1581A6394F5}"/>
              </a:ext>
            </a:extLst>
          </p:cNvPr>
          <p:cNvSpPr/>
          <p:nvPr/>
        </p:nvSpPr>
        <p:spPr>
          <a:xfrm rot="18811090">
            <a:off x="3868993" y="3006261"/>
            <a:ext cx="340025" cy="527373"/>
          </a:xfrm>
          <a:custGeom>
            <a:avLst/>
            <a:gdLst>
              <a:gd name="connsiteX0" fmla="*/ 681670 w 819987"/>
              <a:gd name="connsiteY0" fmla="*/ 4462 h 1271787"/>
              <a:gd name="connsiteX1" fmla="*/ 702015 w 819987"/>
              <a:gd name="connsiteY1" fmla="*/ 59236 h 1271787"/>
              <a:gd name="connsiteX2" fmla="*/ 662891 w 819987"/>
              <a:gd name="connsiteY2" fmla="*/ 189911 h 1271787"/>
              <a:gd name="connsiteX3" fmla="*/ 676975 w 819987"/>
              <a:gd name="connsiteY3" fmla="*/ 236076 h 1271787"/>
              <a:gd name="connsiteX4" fmla="*/ 681670 w 819987"/>
              <a:gd name="connsiteY4" fmla="*/ 291633 h 1271787"/>
              <a:gd name="connsiteX5" fmla="*/ 662891 w 819987"/>
              <a:gd name="connsiteY5" fmla="*/ 304935 h 1271787"/>
              <a:gd name="connsiteX6" fmla="*/ 499353 w 819987"/>
              <a:gd name="connsiteY6" fmla="*/ 481775 h 1271787"/>
              <a:gd name="connsiteX7" fmla="*/ 366331 w 819987"/>
              <a:gd name="connsiteY7" fmla="*/ 777553 h 1271787"/>
              <a:gd name="connsiteX8" fmla="*/ 402325 w 819987"/>
              <a:gd name="connsiteY8" fmla="*/ 752514 h 1271787"/>
              <a:gd name="connsiteX9" fmla="*/ 515002 w 819987"/>
              <a:gd name="connsiteY9" fmla="*/ 545157 h 1271787"/>
              <a:gd name="connsiteX10" fmla="*/ 550996 w 819987"/>
              <a:gd name="connsiteY10" fmla="*/ 433262 h 1271787"/>
              <a:gd name="connsiteX11" fmla="*/ 602640 w 819987"/>
              <a:gd name="connsiteY11" fmla="*/ 412135 h 1271787"/>
              <a:gd name="connsiteX12" fmla="*/ 637851 w 819987"/>
              <a:gd name="connsiteY12" fmla="*/ 404310 h 1271787"/>
              <a:gd name="connsiteX13" fmla="*/ 754441 w 819987"/>
              <a:gd name="connsiteY13" fmla="*/ 340929 h 1271787"/>
              <a:gd name="connsiteX14" fmla="*/ 812345 w 819987"/>
              <a:gd name="connsiteY14" fmla="*/ 338582 h 1271787"/>
              <a:gd name="connsiteX15" fmla="*/ 801390 w 819987"/>
              <a:gd name="connsiteY15" fmla="*/ 399615 h 1271787"/>
              <a:gd name="connsiteX16" fmla="*/ 730184 w 819987"/>
              <a:gd name="connsiteY16" fmla="*/ 492730 h 1271787"/>
              <a:gd name="connsiteX17" fmla="*/ 733314 w 819987"/>
              <a:gd name="connsiteY17" fmla="*/ 541244 h 1271787"/>
              <a:gd name="connsiteX18" fmla="*/ 723924 w 819987"/>
              <a:gd name="connsiteY18" fmla="*/ 600712 h 1271787"/>
              <a:gd name="connsiteX19" fmla="*/ 651936 w 819987"/>
              <a:gd name="connsiteY19" fmla="*/ 619492 h 1271787"/>
              <a:gd name="connsiteX20" fmla="*/ 381198 w 819987"/>
              <a:gd name="connsiteY20" fmla="*/ 809635 h 1271787"/>
              <a:gd name="connsiteX21" fmla="*/ 375327 w 819987"/>
              <a:gd name="connsiteY21" fmla="*/ 819822 h 1271787"/>
              <a:gd name="connsiteX22" fmla="*/ 376929 w 819987"/>
              <a:gd name="connsiteY22" fmla="*/ 820431 h 1271787"/>
              <a:gd name="connsiteX23" fmla="*/ 376910 w 819987"/>
              <a:gd name="connsiteY23" fmla="*/ 821763 h 1271787"/>
              <a:gd name="connsiteX24" fmla="*/ 391778 w 819987"/>
              <a:gd name="connsiteY24" fmla="*/ 835945 h 1271787"/>
              <a:gd name="connsiteX25" fmla="*/ 485675 w 819987"/>
              <a:gd name="connsiteY25" fmla="*/ 899326 h 1271787"/>
              <a:gd name="connsiteX26" fmla="*/ 545926 w 819987"/>
              <a:gd name="connsiteY26" fmla="*/ 1071472 h 1271787"/>
              <a:gd name="connsiteX27" fmla="*/ 374563 w 819987"/>
              <a:gd name="connsiteY27" fmla="*/ 1217013 h 1271787"/>
              <a:gd name="connsiteX28" fmla="*/ 253278 w 819987"/>
              <a:gd name="connsiteY28" fmla="*/ 1219360 h 1271787"/>
              <a:gd name="connsiteX29" fmla="*/ 155468 w 819987"/>
              <a:gd name="connsiteY29" fmla="*/ 1271787 h 1271787"/>
              <a:gd name="connsiteX30" fmla="*/ 18534 w 819987"/>
              <a:gd name="connsiteY30" fmla="*/ 1004960 h 1271787"/>
              <a:gd name="connsiteX31" fmla="*/ 149991 w 819987"/>
              <a:gd name="connsiteY31" fmla="*/ 787431 h 1271787"/>
              <a:gd name="connsiteX32" fmla="*/ 274405 w 819987"/>
              <a:gd name="connsiteY32" fmla="*/ 796039 h 1271787"/>
              <a:gd name="connsiteX33" fmla="*/ 305509 w 819987"/>
              <a:gd name="connsiteY33" fmla="*/ 794473 h 1271787"/>
              <a:gd name="connsiteX34" fmla="*/ 306070 w 819987"/>
              <a:gd name="connsiteY34" fmla="*/ 793492 h 1271787"/>
              <a:gd name="connsiteX35" fmla="*/ 307896 w 819987"/>
              <a:gd name="connsiteY35" fmla="*/ 794186 h 1271787"/>
              <a:gd name="connsiteX36" fmla="*/ 310066 w 819987"/>
              <a:gd name="connsiteY36" fmla="*/ 790391 h 1271787"/>
              <a:gd name="connsiteX37" fmla="*/ 312340 w 819987"/>
              <a:gd name="connsiteY37" fmla="*/ 772076 h 1271787"/>
              <a:gd name="connsiteX38" fmla="*/ 225484 w 819987"/>
              <a:gd name="connsiteY38" fmla="*/ 410570 h 1271787"/>
              <a:gd name="connsiteX39" fmla="*/ 192620 w 819987"/>
              <a:gd name="connsiteY39" fmla="*/ 348754 h 1271787"/>
              <a:gd name="connsiteX40" fmla="*/ 219225 w 819987"/>
              <a:gd name="connsiteY40" fmla="*/ 311977 h 1271787"/>
              <a:gd name="connsiteX41" fmla="*/ 256784 w 819987"/>
              <a:gd name="connsiteY41" fmla="*/ 272854 h 1271787"/>
              <a:gd name="connsiteX42" fmla="*/ 265391 w 819987"/>
              <a:gd name="connsiteY42" fmla="*/ 136702 h 1271787"/>
              <a:gd name="connsiteX43" fmla="*/ 291995 w 819987"/>
              <a:gd name="connsiteY43" fmla="*/ 101490 h 1271787"/>
              <a:gd name="connsiteX44" fmla="*/ 329554 w 819987"/>
              <a:gd name="connsiteY44" fmla="*/ 124964 h 1271787"/>
              <a:gd name="connsiteX45" fmla="*/ 382763 w 819987"/>
              <a:gd name="connsiteY45" fmla="*/ 258769 h 1271787"/>
              <a:gd name="connsiteX46" fmla="*/ 420322 w 819987"/>
              <a:gd name="connsiteY46" fmla="*/ 295545 h 1271787"/>
              <a:gd name="connsiteX47" fmla="*/ 440666 w 819987"/>
              <a:gd name="connsiteY47" fmla="*/ 329974 h 1271787"/>
              <a:gd name="connsiteX48" fmla="*/ 397630 w 819987"/>
              <a:gd name="connsiteY48" fmla="*/ 434044 h 1271787"/>
              <a:gd name="connsiteX49" fmla="*/ 337379 w 819987"/>
              <a:gd name="connsiteY49" fmla="*/ 724345 h 1271787"/>
              <a:gd name="connsiteX50" fmla="*/ 350681 w 819987"/>
              <a:gd name="connsiteY50" fmla="*/ 748602 h 1271787"/>
              <a:gd name="connsiteX51" fmla="*/ 462576 w 819987"/>
              <a:gd name="connsiteY51" fmla="*/ 246249 h 1271787"/>
              <a:gd name="connsiteX52" fmla="*/ 461011 w 819987"/>
              <a:gd name="connsiteY52" fmla="*/ 195388 h 1271787"/>
              <a:gd name="connsiteX53" fmla="*/ 502483 w 819987"/>
              <a:gd name="connsiteY53" fmla="*/ 156263 h 1271787"/>
              <a:gd name="connsiteX54" fmla="*/ 530652 w 819987"/>
              <a:gd name="connsiteY54" fmla="*/ 134354 h 1271787"/>
              <a:gd name="connsiteX55" fmla="*/ 626114 w 819987"/>
              <a:gd name="connsiteY55" fmla="*/ 21677 h 1271787"/>
              <a:gd name="connsiteX56" fmla="*/ 681670 w 819987"/>
              <a:gd name="connsiteY56" fmla="*/ 4462 h 127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19987" h="1271787">
                <a:moveTo>
                  <a:pt x="681670" y="4462"/>
                </a:moveTo>
                <a:cubicBezTo>
                  <a:pt x="702797" y="16200"/>
                  <a:pt x="704363" y="38109"/>
                  <a:pt x="702015" y="59236"/>
                </a:cubicBezTo>
                <a:cubicBezTo>
                  <a:pt x="698103" y="105403"/>
                  <a:pt x="681670" y="147657"/>
                  <a:pt x="662891" y="189911"/>
                </a:cubicBezTo>
                <a:cubicBezTo>
                  <a:pt x="653501" y="211037"/>
                  <a:pt x="651936" y="224340"/>
                  <a:pt x="676975" y="236076"/>
                </a:cubicBezTo>
                <a:cubicBezTo>
                  <a:pt x="705927" y="249379"/>
                  <a:pt x="704363" y="271288"/>
                  <a:pt x="681670" y="291633"/>
                </a:cubicBezTo>
                <a:cubicBezTo>
                  <a:pt x="676193" y="297110"/>
                  <a:pt x="669933" y="302588"/>
                  <a:pt x="662891" y="304935"/>
                </a:cubicBezTo>
                <a:cubicBezTo>
                  <a:pt x="580731" y="338582"/>
                  <a:pt x="537694" y="407440"/>
                  <a:pt x="499353" y="481775"/>
                </a:cubicBezTo>
                <a:cubicBezTo>
                  <a:pt x="450839" y="577238"/>
                  <a:pt x="406237" y="673484"/>
                  <a:pt x="366331" y="777553"/>
                </a:cubicBezTo>
                <a:cubicBezTo>
                  <a:pt x="385893" y="775206"/>
                  <a:pt x="393717" y="761903"/>
                  <a:pt x="402325" y="752514"/>
                </a:cubicBezTo>
                <a:cubicBezTo>
                  <a:pt x="457099" y="693045"/>
                  <a:pt x="493093" y="622622"/>
                  <a:pt x="515002" y="545157"/>
                </a:cubicBezTo>
                <a:cubicBezTo>
                  <a:pt x="525174" y="507598"/>
                  <a:pt x="532999" y="468474"/>
                  <a:pt x="550996" y="433262"/>
                </a:cubicBezTo>
                <a:cubicBezTo>
                  <a:pt x="561168" y="412135"/>
                  <a:pt x="574471" y="393356"/>
                  <a:pt x="602640" y="412135"/>
                </a:cubicBezTo>
                <a:cubicBezTo>
                  <a:pt x="616725" y="421525"/>
                  <a:pt x="626897" y="410570"/>
                  <a:pt x="637851" y="404310"/>
                </a:cubicBezTo>
                <a:cubicBezTo>
                  <a:pt x="675410" y="381618"/>
                  <a:pt x="712969" y="356579"/>
                  <a:pt x="754441" y="340929"/>
                </a:cubicBezTo>
                <a:cubicBezTo>
                  <a:pt x="773221" y="333887"/>
                  <a:pt x="795912" y="319802"/>
                  <a:pt x="812345" y="338582"/>
                </a:cubicBezTo>
                <a:cubicBezTo>
                  <a:pt x="830341" y="358926"/>
                  <a:pt x="812345" y="380836"/>
                  <a:pt x="801390" y="399615"/>
                </a:cubicBezTo>
                <a:cubicBezTo>
                  <a:pt x="781828" y="434045"/>
                  <a:pt x="757571" y="464561"/>
                  <a:pt x="730184" y="492730"/>
                </a:cubicBezTo>
                <a:cubicBezTo>
                  <a:pt x="712188" y="511510"/>
                  <a:pt x="709057" y="524029"/>
                  <a:pt x="733314" y="541244"/>
                </a:cubicBezTo>
                <a:cubicBezTo>
                  <a:pt x="767743" y="566283"/>
                  <a:pt x="763831" y="585846"/>
                  <a:pt x="723924" y="600712"/>
                </a:cubicBezTo>
                <a:cubicBezTo>
                  <a:pt x="700450" y="609320"/>
                  <a:pt x="676193" y="615580"/>
                  <a:pt x="651936" y="619492"/>
                </a:cubicBezTo>
                <a:cubicBezTo>
                  <a:pt x="529087" y="636707"/>
                  <a:pt x="453186" y="720432"/>
                  <a:pt x="381198" y="809635"/>
                </a:cubicBezTo>
                <a:lnTo>
                  <a:pt x="375327" y="819822"/>
                </a:lnTo>
                <a:lnTo>
                  <a:pt x="376929" y="820431"/>
                </a:lnTo>
                <a:lnTo>
                  <a:pt x="376910" y="821763"/>
                </a:lnTo>
                <a:cubicBezTo>
                  <a:pt x="378671" y="827142"/>
                  <a:pt x="383952" y="831642"/>
                  <a:pt x="391778" y="835945"/>
                </a:cubicBezTo>
                <a:cubicBezTo>
                  <a:pt x="424642" y="853942"/>
                  <a:pt x="457506" y="873504"/>
                  <a:pt x="485675" y="899326"/>
                </a:cubicBezTo>
                <a:cubicBezTo>
                  <a:pt x="536536" y="946275"/>
                  <a:pt x="574095" y="999484"/>
                  <a:pt x="545926" y="1071472"/>
                </a:cubicBezTo>
                <a:cubicBezTo>
                  <a:pt x="515409" y="1149720"/>
                  <a:pt x="466112" y="1209971"/>
                  <a:pt x="374563" y="1217013"/>
                </a:cubicBezTo>
                <a:cubicBezTo>
                  <a:pt x="334656" y="1220143"/>
                  <a:pt x="293967" y="1216230"/>
                  <a:pt x="253278" y="1219360"/>
                </a:cubicBezTo>
                <a:cubicBezTo>
                  <a:pt x="215719" y="1222490"/>
                  <a:pt x="172683" y="1220143"/>
                  <a:pt x="155468" y="1271787"/>
                </a:cubicBezTo>
                <a:cubicBezTo>
                  <a:pt x="126516" y="1173194"/>
                  <a:pt x="60788" y="1094946"/>
                  <a:pt x="18534" y="1004960"/>
                </a:cubicBezTo>
                <a:cubicBezTo>
                  <a:pt x="-33110" y="893848"/>
                  <a:pt x="27142" y="796039"/>
                  <a:pt x="149991" y="787431"/>
                </a:cubicBezTo>
                <a:cubicBezTo>
                  <a:pt x="191462" y="784301"/>
                  <a:pt x="233716" y="784301"/>
                  <a:pt x="274405" y="796039"/>
                </a:cubicBezTo>
                <a:cubicBezTo>
                  <a:pt x="289664" y="800342"/>
                  <a:pt x="299445" y="799755"/>
                  <a:pt x="305509" y="794473"/>
                </a:cubicBezTo>
                <a:lnTo>
                  <a:pt x="306070" y="793492"/>
                </a:lnTo>
                <a:lnTo>
                  <a:pt x="307896" y="794186"/>
                </a:lnTo>
                <a:lnTo>
                  <a:pt x="310066" y="790391"/>
                </a:lnTo>
                <a:cubicBezTo>
                  <a:pt x="311459" y="785427"/>
                  <a:pt x="312144" y="779314"/>
                  <a:pt x="312340" y="772076"/>
                </a:cubicBezTo>
                <a:cubicBezTo>
                  <a:pt x="317817" y="642966"/>
                  <a:pt x="303733" y="519334"/>
                  <a:pt x="225484" y="410570"/>
                </a:cubicBezTo>
                <a:cubicBezTo>
                  <a:pt x="212182" y="391791"/>
                  <a:pt x="202010" y="369881"/>
                  <a:pt x="192620" y="348754"/>
                </a:cubicBezTo>
                <a:cubicBezTo>
                  <a:pt x="182448" y="324497"/>
                  <a:pt x="192621" y="308065"/>
                  <a:pt x="219225" y="311977"/>
                </a:cubicBezTo>
                <a:cubicBezTo>
                  <a:pt x="254436" y="317454"/>
                  <a:pt x="258349" y="301023"/>
                  <a:pt x="256784" y="272854"/>
                </a:cubicBezTo>
                <a:cubicBezTo>
                  <a:pt x="255219" y="227470"/>
                  <a:pt x="253654" y="181303"/>
                  <a:pt x="265391" y="136702"/>
                </a:cubicBezTo>
                <a:cubicBezTo>
                  <a:pt x="269304" y="121052"/>
                  <a:pt x="273215" y="104620"/>
                  <a:pt x="291995" y="101490"/>
                </a:cubicBezTo>
                <a:cubicBezTo>
                  <a:pt x="309992" y="98360"/>
                  <a:pt x="320947" y="111663"/>
                  <a:pt x="329554" y="124964"/>
                </a:cubicBezTo>
                <a:cubicBezTo>
                  <a:pt x="356158" y="165653"/>
                  <a:pt x="369461" y="212602"/>
                  <a:pt x="382763" y="258769"/>
                </a:cubicBezTo>
                <a:cubicBezTo>
                  <a:pt x="388241" y="279113"/>
                  <a:pt x="393717" y="294763"/>
                  <a:pt x="420322" y="295545"/>
                </a:cubicBezTo>
                <a:cubicBezTo>
                  <a:pt x="441449" y="296328"/>
                  <a:pt x="443796" y="312759"/>
                  <a:pt x="440666" y="329974"/>
                </a:cubicBezTo>
                <a:cubicBezTo>
                  <a:pt x="434407" y="368316"/>
                  <a:pt x="416410" y="401180"/>
                  <a:pt x="397630" y="434044"/>
                </a:cubicBezTo>
                <a:cubicBezTo>
                  <a:pt x="345987" y="524029"/>
                  <a:pt x="331902" y="622622"/>
                  <a:pt x="337379" y="724345"/>
                </a:cubicBezTo>
                <a:cubicBezTo>
                  <a:pt x="337379" y="730604"/>
                  <a:pt x="336597" y="739212"/>
                  <a:pt x="350681" y="748602"/>
                </a:cubicBezTo>
                <a:cubicBezTo>
                  <a:pt x="412497" y="584281"/>
                  <a:pt x="494658" y="428567"/>
                  <a:pt x="462576" y="246249"/>
                </a:cubicBezTo>
                <a:cubicBezTo>
                  <a:pt x="459446" y="229817"/>
                  <a:pt x="459446" y="212602"/>
                  <a:pt x="461011" y="195388"/>
                </a:cubicBezTo>
                <a:cubicBezTo>
                  <a:pt x="462576" y="170348"/>
                  <a:pt x="456316" y="136702"/>
                  <a:pt x="502483" y="156263"/>
                </a:cubicBezTo>
                <a:cubicBezTo>
                  <a:pt x="518132" y="162523"/>
                  <a:pt x="523609" y="144527"/>
                  <a:pt x="530652" y="134354"/>
                </a:cubicBezTo>
                <a:cubicBezTo>
                  <a:pt x="559603" y="93665"/>
                  <a:pt x="588555" y="53759"/>
                  <a:pt x="626114" y="21677"/>
                </a:cubicBezTo>
                <a:cubicBezTo>
                  <a:pt x="641764" y="8375"/>
                  <a:pt x="658196" y="-8058"/>
                  <a:pt x="681670" y="4462"/>
                </a:cubicBezTo>
                <a:close/>
              </a:path>
            </a:pathLst>
          </a:custGeom>
          <a:solidFill>
            <a:schemeClr val="bg1"/>
          </a:solidFill>
          <a:ln w="62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0" name="그룹 125">
            <a:extLst>
              <a:ext uri="{FF2B5EF4-FFF2-40B4-BE49-F238E27FC236}">
                <a16:creationId xmlns:a16="http://schemas.microsoft.com/office/drawing/2014/main" xmlns="" id="{F5F12DA7-493D-4970-ACE8-E85EB66AF8FB}"/>
              </a:ext>
            </a:extLst>
          </p:cNvPr>
          <p:cNvGrpSpPr/>
          <p:nvPr/>
        </p:nvGrpSpPr>
        <p:grpSpPr>
          <a:xfrm>
            <a:off x="3888053" y="3953968"/>
            <a:ext cx="301904" cy="422301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31" name="사각형: 둥근 모서리 132">
              <a:extLst>
                <a:ext uri="{FF2B5EF4-FFF2-40B4-BE49-F238E27FC236}">
                  <a16:creationId xmlns:a16="http://schemas.microsoft.com/office/drawing/2014/main" xmlns="" id="{449C594D-4545-4632-9141-BC264202C510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막힌 원호 135">
              <a:extLst>
                <a:ext uri="{FF2B5EF4-FFF2-40B4-BE49-F238E27FC236}">
                  <a16:creationId xmlns:a16="http://schemas.microsoft.com/office/drawing/2014/main" xmlns="" id="{BFFC6B7B-5F21-4359-BEF4-DDC26C4BA0C1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자유형: 도형 128">
              <a:extLst>
                <a:ext uri="{FF2B5EF4-FFF2-40B4-BE49-F238E27FC236}">
                  <a16:creationId xmlns:a16="http://schemas.microsoft.com/office/drawing/2014/main" xmlns="" id="{09E48C99-4FC1-4F2C-AD94-49C5D835D501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4" name="자유형: 도형 129">
              <a:extLst>
                <a:ext uri="{FF2B5EF4-FFF2-40B4-BE49-F238E27FC236}">
                  <a16:creationId xmlns:a16="http://schemas.microsoft.com/office/drawing/2014/main" xmlns="" id="{CB8F3480-AD49-4B22-8379-3C9F68FD449C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EA680BA8-0F32-47CF-8ECE-FC07618EDBFF}"/>
              </a:ext>
            </a:extLst>
          </p:cNvPr>
          <p:cNvGrpSpPr/>
          <p:nvPr/>
        </p:nvGrpSpPr>
        <p:grpSpPr>
          <a:xfrm>
            <a:off x="1285032" y="3929505"/>
            <a:ext cx="1665094" cy="1733872"/>
            <a:chOff x="1347336" y="1630572"/>
            <a:chExt cx="1449337" cy="173387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375FFA0E-C146-4936-8360-F6BCF158E8CE}"/>
                </a:ext>
              </a:extLst>
            </p:cNvPr>
            <p:cNvSpPr txBox="1"/>
            <p:nvPr/>
          </p:nvSpPr>
          <p:spPr>
            <a:xfrm>
              <a:off x="1375862" y="1794784"/>
              <a:ext cx="14208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Sumažėja transportavimo atstumai, sumažėja anglies dvideginio išmetimas.  Prisidedam prie aplinkos taršos mažinimo.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B454412F-0EC2-401F-A178-A7EA76F86D21}"/>
                </a:ext>
              </a:extLst>
            </p:cNvPr>
            <p:cNvSpPr txBox="1"/>
            <p:nvPr/>
          </p:nvSpPr>
          <p:spPr>
            <a:xfrm>
              <a:off x="1347336" y="1630572"/>
              <a:ext cx="142836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6A436B84-5AF3-4713-B440-439203745AFE}"/>
              </a:ext>
            </a:extLst>
          </p:cNvPr>
          <p:cNvGrpSpPr/>
          <p:nvPr/>
        </p:nvGrpSpPr>
        <p:grpSpPr>
          <a:xfrm>
            <a:off x="4075756" y="4304435"/>
            <a:ext cx="1689137" cy="1200329"/>
            <a:chOff x="1364812" y="1697725"/>
            <a:chExt cx="1470265" cy="120032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228611D0-D0D8-4A0C-BA3F-68FFA41F2BE1}"/>
                </a:ext>
              </a:extLst>
            </p:cNvPr>
            <p:cNvSpPr txBox="1"/>
            <p:nvPr/>
          </p:nvSpPr>
          <p:spPr>
            <a:xfrm>
              <a:off x="1414266" y="1697725"/>
              <a:ext cx="14208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altLang="ko-KR" sz="1200" dirty="0">
                  <a:solidFill>
                    <a:schemeClr val="bg1"/>
                  </a:solidFill>
                  <a:cs typeface="Arial" pitchFamily="34" charset="0"/>
                </a:rPr>
                <a:t>Parama vietos ekonomikai remiant ūkininkus, įmones, kaimo bendruomenes ar NVO.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F7F0CB2-F826-46B3-BD2C-EAC51AEEA27C}"/>
                </a:ext>
              </a:extLst>
            </p:cNvPr>
            <p:cNvSpPr txBox="1"/>
            <p:nvPr/>
          </p:nvSpPr>
          <p:spPr>
            <a:xfrm>
              <a:off x="1364812" y="1766707"/>
              <a:ext cx="142836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03AD0CF1-F5E9-466F-B2F3-67C81684C298}"/>
              </a:ext>
            </a:extLst>
          </p:cNvPr>
          <p:cNvGrpSpPr/>
          <p:nvPr/>
        </p:nvGrpSpPr>
        <p:grpSpPr>
          <a:xfrm>
            <a:off x="3971507" y="1779768"/>
            <a:ext cx="1839434" cy="1378203"/>
            <a:chOff x="1263477" y="1482493"/>
            <a:chExt cx="1669808" cy="148659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94E36432-E154-4C20-B7BD-0FDE8B6BCA25}"/>
                </a:ext>
              </a:extLst>
            </p:cNvPr>
            <p:cNvSpPr txBox="1"/>
            <p:nvPr/>
          </p:nvSpPr>
          <p:spPr>
            <a:xfrm>
              <a:off x="1512474" y="1584096"/>
              <a:ext cx="142081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altLang="ko-KR" sz="1200" dirty="0">
                  <a:cs typeface="Arial" pitchFamily="34" charset="0"/>
                </a:rPr>
                <a:t>Skatinamas tvarus, ekologiškas ūkininkavimas. Turint garantijas kad jų produkcija bus nupirkta kuriasi ekologiniai ūkiai.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3FD6A3F6-E00E-44C6-9763-6F448D588AE2}"/>
                </a:ext>
              </a:extLst>
            </p:cNvPr>
            <p:cNvSpPr txBox="1"/>
            <p:nvPr/>
          </p:nvSpPr>
          <p:spPr>
            <a:xfrm>
              <a:off x="1263477" y="1482493"/>
              <a:ext cx="142836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49CC4770-A6F7-48AA-83A1-7EE2C3A496D4}"/>
              </a:ext>
            </a:extLst>
          </p:cNvPr>
          <p:cNvGrpSpPr/>
          <p:nvPr/>
        </p:nvGrpSpPr>
        <p:grpSpPr>
          <a:xfrm>
            <a:off x="1870714" y="1538088"/>
            <a:ext cx="1737842" cy="1270293"/>
            <a:chOff x="1359436" y="1538338"/>
            <a:chExt cx="1433740" cy="120032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C1A6A7BD-A3BA-42C3-A22C-F73394F4432E}"/>
                </a:ext>
              </a:extLst>
            </p:cNvPr>
            <p:cNvSpPr txBox="1"/>
            <p:nvPr/>
          </p:nvSpPr>
          <p:spPr>
            <a:xfrm>
              <a:off x="1359436" y="1538338"/>
              <a:ext cx="14208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altLang="ko-KR" sz="1200" dirty="0">
                  <a:solidFill>
                    <a:schemeClr val="bg1"/>
                  </a:solidFill>
                  <a:cs typeface="Arial" pitchFamily="34" charset="0"/>
                </a:rPr>
                <a:t>Prisidėjimas prie geresnės vaikų, ligonių, globos namų gyventojų sveikatos, teikiant geresnį maistą.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407760AA-7A39-4C3A-8041-7B05243F9679}"/>
                </a:ext>
              </a:extLst>
            </p:cNvPr>
            <p:cNvSpPr txBox="1"/>
            <p:nvPr/>
          </p:nvSpPr>
          <p:spPr>
            <a:xfrm>
              <a:off x="1364812" y="1766707"/>
              <a:ext cx="142836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3" name="Text Placeholder 17">
            <a:extLst>
              <a:ext uri="{FF2B5EF4-FFF2-40B4-BE49-F238E27FC236}">
                <a16:creationId xmlns:a16="http://schemas.microsoft.com/office/drawing/2014/main" xmlns="" id="{C16D3AF7-FF84-4B93-9139-2DE5954DECBD}"/>
              </a:ext>
            </a:extLst>
          </p:cNvPr>
          <p:cNvSpPr txBox="1">
            <a:spLocks/>
          </p:cNvSpPr>
          <p:nvPr/>
        </p:nvSpPr>
        <p:spPr>
          <a:xfrm>
            <a:off x="7288259" y="6312612"/>
            <a:ext cx="3752850" cy="4117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b="1" i="1" spc="300" dirty="0">
                <a:solidFill>
                  <a:schemeClr val="accent2"/>
                </a:solidFill>
                <a:cs typeface="Arial" pitchFamily="34" charset="0"/>
              </a:rPr>
              <a:t>100% ORGANIC FOOD</a:t>
            </a: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xmlns="" id="{2D3A0346-4CE3-7389-EB65-16D9C6CF7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01" y="1489651"/>
            <a:ext cx="4606110" cy="278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95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lt-LT" sz="3200" dirty="0"/>
              <a:t>Vietos ekonomikos rėmimas</a:t>
            </a:r>
            <a:endParaRPr lang="en-US" sz="3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66F2BE5-3442-42F8-8E82-C5A3C68A47D0}"/>
              </a:ext>
            </a:extLst>
          </p:cNvPr>
          <p:cNvGrpSpPr/>
          <p:nvPr/>
        </p:nvGrpSpPr>
        <p:grpSpPr>
          <a:xfrm>
            <a:off x="697435" y="4330857"/>
            <a:ext cx="3049096" cy="554534"/>
            <a:chOff x="-21102" y="4417056"/>
            <a:chExt cx="3175434" cy="55453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8C8E583-C3E5-4FFB-AC5C-2AE093754BB9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F3FAAC3-B900-47FA-99D1-E8B724FDA6AD}"/>
                </a:ext>
              </a:extLst>
            </p:cNvPr>
            <p:cNvSpPr txBox="1"/>
            <p:nvPr/>
          </p:nvSpPr>
          <p:spPr>
            <a:xfrm>
              <a:off x="-21102" y="4509925"/>
              <a:ext cx="2851594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lt-LT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Vietos augintojai gali pasinaudoti įvairia ES, Žemės ūkio ministerijos parama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E9A5BD0-9D56-481D-8FDC-0C7E5EEBBD87}"/>
              </a:ext>
            </a:extLst>
          </p:cNvPr>
          <p:cNvSpPr txBox="1"/>
          <p:nvPr/>
        </p:nvSpPr>
        <p:spPr>
          <a:xfrm>
            <a:off x="784286" y="1853705"/>
            <a:ext cx="2738140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lt-LT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Perkant vietoje užaugintą produkciją, pinigai lieka vietoje, savo rajone.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9" name="Elbow Connector 10">
            <a:extLst>
              <a:ext uri="{FF2B5EF4-FFF2-40B4-BE49-F238E27FC236}">
                <a16:creationId xmlns:a16="http://schemas.microsoft.com/office/drawing/2014/main" xmlns="" id="{7F2D6803-3718-4A6A-863C-99F92A2798F5}"/>
              </a:ext>
            </a:extLst>
          </p:cNvPr>
          <p:cNvCxnSpPr>
            <a:cxnSpLocks/>
          </p:cNvCxnSpPr>
          <p:nvPr/>
        </p:nvCxnSpPr>
        <p:spPr>
          <a:xfrm flipV="1">
            <a:off x="6570009" y="2383611"/>
            <a:ext cx="1808489" cy="964094"/>
          </a:xfrm>
          <a:prstGeom prst="bentConnector3">
            <a:avLst>
              <a:gd name="adj1" fmla="val -1057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124">
            <a:extLst>
              <a:ext uri="{FF2B5EF4-FFF2-40B4-BE49-F238E27FC236}">
                <a16:creationId xmlns:a16="http://schemas.microsoft.com/office/drawing/2014/main" xmlns="" id="{58026AD4-28E9-46AF-BFDB-DE66BCC0B895}"/>
              </a:ext>
            </a:extLst>
          </p:cNvPr>
          <p:cNvCxnSpPr>
            <a:cxnSpLocks/>
          </p:cNvCxnSpPr>
          <p:nvPr/>
        </p:nvCxnSpPr>
        <p:spPr>
          <a:xfrm rot="10800000" flipV="1">
            <a:off x="8123682" y="3898399"/>
            <a:ext cx="1332682" cy="758972"/>
          </a:xfrm>
          <a:prstGeom prst="bentConnector3">
            <a:avLst>
              <a:gd name="adj1" fmla="val 98905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32">
            <a:extLst>
              <a:ext uri="{FF2B5EF4-FFF2-40B4-BE49-F238E27FC236}">
                <a16:creationId xmlns:a16="http://schemas.microsoft.com/office/drawing/2014/main" xmlns="" id="{7841DB83-7B35-471E-9A6D-571BF9DF37CF}"/>
              </a:ext>
            </a:extLst>
          </p:cNvPr>
          <p:cNvCxnSpPr>
            <a:cxnSpLocks/>
          </p:cNvCxnSpPr>
          <p:nvPr/>
        </p:nvCxnSpPr>
        <p:spPr>
          <a:xfrm flipV="1">
            <a:off x="3221305" y="3718158"/>
            <a:ext cx="1597847" cy="529168"/>
          </a:xfrm>
          <a:prstGeom prst="bentConnector3">
            <a:avLst>
              <a:gd name="adj1" fmla="val -53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38">
            <a:extLst>
              <a:ext uri="{FF2B5EF4-FFF2-40B4-BE49-F238E27FC236}">
                <a16:creationId xmlns:a16="http://schemas.microsoft.com/office/drawing/2014/main" xmlns="" id="{15995566-6D5F-40E7-8321-331394D19E89}"/>
              </a:ext>
            </a:extLst>
          </p:cNvPr>
          <p:cNvCxnSpPr>
            <a:cxnSpLocks/>
          </p:cNvCxnSpPr>
          <p:nvPr/>
        </p:nvCxnSpPr>
        <p:spPr>
          <a:xfrm>
            <a:off x="3657781" y="2059515"/>
            <a:ext cx="1150621" cy="270012"/>
          </a:xfrm>
          <a:prstGeom prst="bentConnector3">
            <a:avLst>
              <a:gd name="adj1" fmla="val 9988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CC69EFC-824B-4886-806A-8B28150FDA7D}"/>
              </a:ext>
            </a:extLst>
          </p:cNvPr>
          <p:cNvGrpSpPr/>
          <p:nvPr/>
        </p:nvGrpSpPr>
        <p:grpSpPr>
          <a:xfrm>
            <a:off x="8658665" y="2194521"/>
            <a:ext cx="3004312" cy="1104347"/>
            <a:chOff x="25537" y="4417056"/>
            <a:chExt cx="3128795" cy="110434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7CB195E-6846-426F-89F9-ED21F56B4F9C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0AC1D41-13FD-468C-A251-875825852212}"/>
                </a:ext>
              </a:extLst>
            </p:cNvPr>
            <p:cNvSpPr txBox="1"/>
            <p:nvPr/>
          </p:nvSpPr>
          <p:spPr>
            <a:xfrm>
              <a:off x="25537" y="4505740"/>
              <a:ext cx="2851594" cy="101566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lt-LT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Jeigu sukuriamas bendradarbiavimas tarp ūkininkų, kaimo bendruomenių, kuriami kooperatyvai, gali pasinaudoti projektinėmis lėšomis, kreiptis į Savivaldybę dėl kofinansavimo.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BBB877B-EA18-479F-B727-5D8821F16033}"/>
              </a:ext>
            </a:extLst>
          </p:cNvPr>
          <p:cNvGrpSpPr/>
          <p:nvPr/>
        </p:nvGrpSpPr>
        <p:grpSpPr>
          <a:xfrm>
            <a:off x="8924837" y="4366566"/>
            <a:ext cx="2823886" cy="461665"/>
            <a:chOff x="302738" y="4287341"/>
            <a:chExt cx="2940893" cy="46166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E71B6E78-C02E-4B19-8356-9E7B5DDC6C9F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5DEA988-DEE0-4995-AADF-DFCEAAC57DD4}"/>
                </a:ext>
              </a:extLst>
            </p:cNvPr>
            <p:cNvSpPr txBox="1"/>
            <p:nvPr/>
          </p:nvSpPr>
          <p:spPr>
            <a:xfrm>
              <a:off x="392037" y="4287341"/>
              <a:ext cx="2851594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lt-LT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Sukuriamos ir išlaikomos darbo vietos – proceso moderavimui, logistikai.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aphic 475">
            <a:extLst>
              <a:ext uri="{FF2B5EF4-FFF2-40B4-BE49-F238E27FC236}">
                <a16:creationId xmlns:a16="http://schemas.microsoft.com/office/drawing/2014/main" xmlns="" id="{97B2B7FB-E5F0-46BF-9119-C15C8B0BE7A9}"/>
              </a:ext>
            </a:extLst>
          </p:cNvPr>
          <p:cNvGrpSpPr/>
          <p:nvPr/>
        </p:nvGrpSpPr>
        <p:grpSpPr>
          <a:xfrm>
            <a:off x="3281904" y="1361724"/>
            <a:ext cx="4976488" cy="4892584"/>
            <a:chOff x="2612458" y="-43"/>
            <a:chExt cx="6970898" cy="6853351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6D802FE8-B404-44E1-AF5A-CA4A3E017B8C}"/>
                </a:ext>
              </a:extLst>
            </p:cNvPr>
            <p:cNvSpPr/>
            <p:nvPr/>
          </p:nvSpPr>
          <p:spPr>
            <a:xfrm>
              <a:off x="5682647" y="-43"/>
              <a:ext cx="630530" cy="272452"/>
            </a:xfrm>
            <a:custGeom>
              <a:avLst/>
              <a:gdLst>
                <a:gd name="connsiteX0" fmla="*/ 0 w 630531"/>
                <a:gd name="connsiteY0" fmla="*/ 256146 h 272451"/>
                <a:gd name="connsiteX1" fmla="*/ 17904 w 630531"/>
                <a:gd name="connsiteY1" fmla="*/ 219560 h 272451"/>
                <a:gd name="connsiteX2" fmla="*/ 145567 w 630531"/>
                <a:gd name="connsiteY2" fmla="*/ 91897 h 272451"/>
                <a:gd name="connsiteX3" fmla="*/ 300475 w 630531"/>
                <a:gd name="connsiteY3" fmla="*/ 7826 h 272451"/>
                <a:gd name="connsiteX4" fmla="*/ 335505 w 630531"/>
                <a:gd name="connsiteY4" fmla="*/ 42 h 272451"/>
                <a:gd name="connsiteX5" fmla="*/ 462390 w 630531"/>
                <a:gd name="connsiteY5" fmla="*/ 28065 h 272451"/>
                <a:gd name="connsiteX6" fmla="*/ 518437 w 630531"/>
                <a:gd name="connsiteY6" fmla="*/ 88005 h 272451"/>
                <a:gd name="connsiteX7" fmla="*/ 556580 w 630531"/>
                <a:gd name="connsiteY7" fmla="*/ 168962 h 272451"/>
                <a:gd name="connsiteX8" fmla="*/ 635980 w 630531"/>
                <a:gd name="connsiteY8" fmla="*/ 274050 h 272451"/>
                <a:gd name="connsiteX9" fmla="*/ 0 w 630531"/>
                <a:gd name="connsiteY9" fmla="*/ 256146 h 272451"/>
                <a:gd name="connsiteX10" fmla="*/ 0 w 630531"/>
                <a:gd name="connsiteY10" fmla="*/ 256146 h 27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531" h="272451">
                  <a:moveTo>
                    <a:pt x="0" y="256146"/>
                  </a:moveTo>
                  <a:cubicBezTo>
                    <a:pt x="6228" y="244470"/>
                    <a:pt x="14012" y="232793"/>
                    <a:pt x="17904" y="219560"/>
                  </a:cubicBezTo>
                  <a:cubicBezTo>
                    <a:pt x="39700" y="155729"/>
                    <a:pt x="91855" y="123034"/>
                    <a:pt x="145567" y="91897"/>
                  </a:cubicBezTo>
                  <a:cubicBezTo>
                    <a:pt x="196944" y="63095"/>
                    <a:pt x="249099" y="35850"/>
                    <a:pt x="300475" y="7826"/>
                  </a:cubicBezTo>
                  <a:cubicBezTo>
                    <a:pt x="311373" y="1599"/>
                    <a:pt x="323050" y="42"/>
                    <a:pt x="335505" y="42"/>
                  </a:cubicBezTo>
                  <a:cubicBezTo>
                    <a:pt x="379876" y="-737"/>
                    <a:pt x="421911" y="9383"/>
                    <a:pt x="462390" y="28065"/>
                  </a:cubicBezTo>
                  <a:cubicBezTo>
                    <a:pt x="488856" y="40520"/>
                    <a:pt x="498976" y="68544"/>
                    <a:pt x="518437" y="88005"/>
                  </a:cubicBezTo>
                  <a:cubicBezTo>
                    <a:pt x="541790" y="109801"/>
                    <a:pt x="548017" y="140160"/>
                    <a:pt x="556580" y="168962"/>
                  </a:cubicBezTo>
                  <a:cubicBezTo>
                    <a:pt x="565921" y="201656"/>
                    <a:pt x="607178" y="246805"/>
                    <a:pt x="635980" y="274050"/>
                  </a:cubicBezTo>
                  <a:cubicBezTo>
                    <a:pt x="632867" y="277943"/>
                    <a:pt x="6228" y="259260"/>
                    <a:pt x="0" y="256146"/>
                  </a:cubicBezTo>
                  <a:lnTo>
                    <a:pt x="0" y="256146"/>
                  </a:lnTo>
                  <a:close/>
                </a:path>
              </a:pathLst>
            </a:custGeom>
            <a:solidFill>
              <a:srgbClr val="F5E2C6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5841121F-CD00-4B57-A163-37E0F942176B}"/>
                </a:ext>
              </a:extLst>
            </p:cNvPr>
            <p:cNvSpPr/>
            <p:nvPr/>
          </p:nvSpPr>
          <p:spPr>
            <a:xfrm>
              <a:off x="5683427" y="189293"/>
              <a:ext cx="630530" cy="77843"/>
            </a:xfrm>
            <a:custGeom>
              <a:avLst/>
              <a:gdLst>
                <a:gd name="connsiteX0" fmla="*/ 631310 w 630531"/>
                <a:gd name="connsiteY0" fmla="*/ 80043 h 77843"/>
                <a:gd name="connsiteX1" fmla="*/ 583047 w 630531"/>
                <a:gd name="connsiteY1" fmla="*/ 27110 h 77843"/>
                <a:gd name="connsiteX2" fmla="*/ 408678 w 630531"/>
                <a:gd name="connsiteY2" fmla="*/ 8427 h 77843"/>
                <a:gd name="connsiteX3" fmla="*/ 158022 w 630531"/>
                <a:gd name="connsiteY3" fmla="*/ 4535 h 77843"/>
                <a:gd name="connsiteX4" fmla="*/ 17904 w 630531"/>
                <a:gd name="connsiteY4" fmla="*/ 28666 h 77843"/>
                <a:gd name="connsiteX5" fmla="*/ 17904 w 630531"/>
                <a:gd name="connsiteY5" fmla="*/ 29445 h 77843"/>
                <a:gd name="connsiteX6" fmla="*/ 0 w 630531"/>
                <a:gd name="connsiteY6" fmla="*/ 66031 h 77843"/>
                <a:gd name="connsiteX7" fmla="*/ 778 w 630531"/>
                <a:gd name="connsiteY7" fmla="*/ 66810 h 77843"/>
                <a:gd name="connsiteX8" fmla="*/ 15569 w 630531"/>
                <a:gd name="connsiteY8" fmla="*/ 67588 h 77843"/>
                <a:gd name="connsiteX9" fmla="*/ 133891 w 630531"/>
                <a:gd name="connsiteY9" fmla="*/ 47349 h 77843"/>
                <a:gd name="connsiteX10" fmla="*/ 384546 w 630531"/>
                <a:gd name="connsiteY10" fmla="*/ 51241 h 77843"/>
                <a:gd name="connsiteX11" fmla="*/ 631310 w 630531"/>
                <a:gd name="connsiteY11" fmla="*/ 80043 h 7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0531" h="77843">
                  <a:moveTo>
                    <a:pt x="631310" y="80043"/>
                  </a:moveTo>
                  <a:cubicBezTo>
                    <a:pt x="615741" y="65253"/>
                    <a:pt x="597837" y="46570"/>
                    <a:pt x="583047" y="27110"/>
                  </a:cubicBezTo>
                  <a:cubicBezTo>
                    <a:pt x="519994" y="19325"/>
                    <a:pt x="455384" y="12319"/>
                    <a:pt x="408678" y="8427"/>
                  </a:cubicBezTo>
                  <a:cubicBezTo>
                    <a:pt x="322271" y="2200"/>
                    <a:pt x="244428" y="-4806"/>
                    <a:pt x="158022" y="4535"/>
                  </a:cubicBezTo>
                  <a:cubicBezTo>
                    <a:pt x="131555" y="7649"/>
                    <a:pt x="53712" y="22439"/>
                    <a:pt x="17904" y="28666"/>
                  </a:cubicBezTo>
                  <a:cubicBezTo>
                    <a:pt x="17904" y="28666"/>
                    <a:pt x="17904" y="29445"/>
                    <a:pt x="17904" y="29445"/>
                  </a:cubicBezTo>
                  <a:cubicBezTo>
                    <a:pt x="14012" y="41900"/>
                    <a:pt x="6227" y="53576"/>
                    <a:pt x="0" y="66031"/>
                  </a:cubicBezTo>
                  <a:lnTo>
                    <a:pt x="778" y="66810"/>
                  </a:lnTo>
                  <a:cubicBezTo>
                    <a:pt x="1557" y="66810"/>
                    <a:pt x="6227" y="67588"/>
                    <a:pt x="15569" y="67588"/>
                  </a:cubicBezTo>
                  <a:cubicBezTo>
                    <a:pt x="55269" y="60582"/>
                    <a:pt x="111316" y="49684"/>
                    <a:pt x="133891" y="47349"/>
                  </a:cubicBezTo>
                  <a:cubicBezTo>
                    <a:pt x="220297" y="38008"/>
                    <a:pt x="298140" y="45014"/>
                    <a:pt x="384546" y="51241"/>
                  </a:cubicBezTo>
                  <a:cubicBezTo>
                    <a:pt x="448378" y="56690"/>
                    <a:pt x="550353" y="68367"/>
                    <a:pt x="631310" y="80043"/>
                  </a:cubicBezTo>
                  <a:close/>
                </a:path>
              </a:pathLst>
            </a:custGeom>
            <a:solidFill>
              <a:srgbClr val="998675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9761D867-C172-4216-95E1-D907B9FCFDEB}"/>
                </a:ext>
              </a:extLst>
            </p:cNvPr>
            <p:cNvSpPr/>
            <p:nvPr/>
          </p:nvSpPr>
          <p:spPr>
            <a:xfrm>
              <a:off x="4070066" y="3049893"/>
              <a:ext cx="2202966" cy="2584392"/>
            </a:xfrm>
            <a:custGeom>
              <a:avLst/>
              <a:gdLst>
                <a:gd name="connsiteX0" fmla="*/ 2187846 w 2202967"/>
                <a:gd name="connsiteY0" fmla="*/ 1789619 h 2584399"/>
                <a:gd name="connsiteX1" fmla="*/ 2208864 w 2202967"/>
                <a:gd name="connsiteY1" fmla="*/ 1567766 h 2584399"/>
                <a:gd name="connsiteX2" fmla="*/ 2136469 w 2202967"/>
                <a:gd name="connsiteY2" fmla="*/ 1394175 h 2584399"/>
                <a:gd name="connsiteX3" fmla="*/ 1797072 w 2202967"/>
                <a:gd name="connsiteY3" fmla="*/ 728614 h 2584399"/>
                <a:gd name="connsiteX4" fmla="*/ 1690427 w 2202967"/>
                <a:gd name="connsiteY4" fmla="*/ 120657 h 2584399"/>
                <a:gd name="connsiteX5" fmla="*/ 789779 w 2202967"/>
                <a:gd name="connsiteY5" fmla="*/ 0 h 2584399"/>
                <a:gd name="connsiteX6" fmla="*/ 716606 w 2202967"/>
                <a:gd name="connsiteY6" fmla="*/ 562029 h 2584399"/>
                <a:gd name="connsiteX7" fmla="*/ 793671 w 2202967"/>
                <a:gd name="connsiteY7" fmla="*/ 774541 h 2584399"/>
                <a:gd name="connsiteX8" fmla="*/ 792893 w 2202967"/>
                <a:gd name="connsiteY8" fmla="*/ 1019748 h 2584399"/>
                <a:gd name="connsiteX9" fmla="*/ 785887 w 2202967"/>
                <a:gd name="connsiteY9" fmla="*/ 1046215 h 2584399"/>
                <a:gd name="connsiteX10" fmla="*/ 603733 w 2202967"/>
                <a:gd name="connsiteY10" fmla="*/ 1387169 h 2584399"/>
                <a:gd name="connsiteX11" fmla="*/ 574931 w 2202967"/>
                <a:gd name="connsiteY11" fmla="*/ 1416749 h 2584399"/>
                <a:gd name="connsiteX12" fmla="*/ 277570 w 2202967"/>
                <a:gd name="connsiteY12" fmla="*/ 1591119 h 2584399"/>
                <a:gd name="connsiteX13" fmla="*/ 254995 w 2202967"/>
                <a:gd name="connsiteY13" fmla="*/ 1607465 h 2584399"/>
                <a:gd name="connsiteX14" fmla="*/ 6675 w 2202967"/>
                <a:gd name="connsiteY14" fmla="*/ 1877582 h 2584399"/>
                <a:gd name="connsiteX15" fmla="*/ 5118 w 2202967"/>
                <a:gd name="connsiteY15" fmla="*/ 1899378 h 2584399"/>
                <a:gd name="connsiteX16" fmla="*/ 8232 w 2202967"/>
                <a:gd name="connsiteY16" fmla="*/ 1912612 h 2584399"/>
                <a:gd name="connsiteX17" fmla="*/ 37812 w 2202967"/>
                <a:gd name="connsiteY17" fmla="*/ 2069855 h 2584399"/>
                <a:gd name="connsiteX18" fmla="*/ 201283 w 2202967"/>
                <a:gd name="connsiteY18" fmla="*/ 2206081 h 2584399"/>
                <a:gd name="connsiteX19" fmla="*/ 349964 w 2202967"/>
                <a:gd name="connsiteY19" fmla="*/ 2265242 h 2584399"/>
                <a:gd name="connsiteX20" fmla="*/ 356970 w 2202967"/>
                <a:gd name="connsiteY20" fmla="*/ 2262128 h 2584399"/>
                <a:gd name="connsiteX21" fmla="*/ 506429 w 2202967"/>
                <a:gd name="connsiteY21" fmla="*/ 2235662 h 2584399"/>
                <a:gd name="connsiteX22" fmla="*/ 525111 w 2202967"/>
                <a:gd name="connsiteY22" fmla="*/ 2217758 h 2584399"/>
                <a:gd name="connsiteX23" fmla="*/ 546908 w 2202967"/>
                <a:gd name="connsiteY23" fmla="*/ 2143806 h 2584399"/>
                <a:gd name="connsiteX24" fmla="*/ 588165 w 2202967"/>
                <a:gd name="connsiteY24" fmla="*/ 2065184 h 2584399"/>
                <a:gd name="connsiteX25" fmla="*/ 603733 w 2202967"/>
                <a:gd name="connsiteY25" fmla="*/ 2057400 h 2584399"/>
                <a:gd name="connsiteX26" fmla="*/ 697924 w 2202967"/>
                <a:gd name="connsiteY26" fmla="*/ 2044945 h 2584399"/>
                <a:gd name="connsiteX27" fmla="*/ 728283 w 2202967"/>
                <a:gd name="connsiteY27" fmla="*/ 2036383 h 2584399"/>
                <a:gd name="connsiteX28" fmla="*/ 797563 w 2202967"/>
                <a:gd name="connsiteY28" fmla="*/ 1976443 h 2584399"/>
                <a:gd name="connsiteX29" fmla="*/ 1094146 w 2202967"/>
                <a:gd name="connsiteY29" fmla="*/ 1675968 h 2584399"/>
                <a:gd name="connsiteX30" fmla="*/ 1168876 w 2202967"/>
                <a:gd name="connsiteY30" fmla="*/ 1566987 h 2584399"/>
                <a:gd name="connsiteX31" fmla="*/ 1204684 w 2202967"/>
                <a:gd name="connsiteY31" fmla="*/ 1492257 h 2584399"/>
                <a:gd name="connsiteX32" fmla="*/ 1271629 w 2202967"/>
                <a:gd name="connsiteY32" fmla="*/ 1372378 h 2584399"/>
                <a:gd name="connsiteX33" fmla="*/ 1291090 w 2202967"/>
                <a:gd name="connsiteY33" fmla="*/ 1412079 h 2584399"/>
                <a:gd name="connsiteX34" fmla="*/ 1456118 w 2202967"/>
                <a:gd name="connsiteY34" fmla="*/ 1626926 h 2584399"/>
                <a:gd name="connsiteX35" fmla="*/ 1478693 w 2202967"/>
                <a:gd name="connsiteY35" fmla="*/ 1659621 h 2584399"/>
                <a:gd name="connsiteX36" fmla="*/ 1572883 w 2202967"/>
                <a:gd name="connsiteY36" fmla="*/ 1852672 h 2584399"/>
                <a:gd name="connsiteX37" fmla="*/ 1579111 w 2202967"/>
                <a:gd name="connsiteY37" fmla="*/ 1865127 h 2584399"/>
                <a:gd name="connsiteX38" fmla="*/ 1550309 w 2202967"/>
                <a:gd name="connsiteY38" fmla="*/ 2043388 h 2584399"/>
                <a:gd name="connsiteX39" fmla="*/ 1518393 w 2202967"/>
                <a:gd name="connsiteY39" fmla="*/ 2093208 h 2584399"/>
                <a:gd name="connsiteX40" fmla="*/ 1512944 w 2202967"/>
                <a:gd name="connsiteY40" fmla="*/ 2119675 h 2584399"/>
                <a:gd name="connsiteX41" fmla="*/ 1536297 w 2202967"/>
                <a:gd name="connsiteY41" fmla="*/ 2238775 h 2584399"/>
                <a:gd name="connsiteX42" fmla="*/ 1533183 w 2202967"/>
                <a:gd name="connsiteY42" fmla="*/ 2266021 h 2584399"/>
                <a:gd name="connsiteX43" fmla="*/ 1469352 w 2202967"/>
                <a:gd name="connsiteY43" fmla="*/ 2403803 h 2584399"/>
                <a:gd name="connsiteX44" fmla="*/ 1489591 w 2202967"/>
                <a:gd name="connsiteY44" fmla="*/ 2459850 h 2584399"/>
                <a:gd name="connsiteX45" fmla="*/ 1513722 w 2202967"/>
                <a:gd name="connsiteY45" fmla="*/ 2477754 h 2584399"/>
                <a:gd name="connsiteX46" fmla="*/ 1724678 w 2202967"/>
                <a:gd name="connsiteY46" fmla="*/ 2579729 h 2584399"/>
                <a:gd name="connsiteX47" fmla="*/ 1776833 w 2202967"/>
                <a:gd name="connsiteY47" fmla="*/ 2582843 h 2584399"/>
                <a:gd name="connsiteX48" fmla="*/ 1906053 w 2202967"/>
                <a:gd name="connsiteY48" fmla="*/ 2541586 h 2584399"/>
                <a:gd name="connsiteX49" fmla="*/ 1985453 w 2202967"/>
                <a:gd name="connsiteY49" fmla="*/ 2512005 h 2584399"/>
                <a:gd name="connsiteX50" fmla="*/ 2032159 w 2202967"/>
                <a:gd name="connsiteY50" fmla="*/ 2461407 h 2584399"/>
                <a:gd name="connsiteX51" fmla="*/ 2060961 w 2202967"/>
                <a:gd name="connsiteY51" fmla="*/ 2385899 h 2584399"/>
                <a:gd name="connsiteX52" fmla="*/ 2158265 w 2202967"/>
                <a:gd name="connsiteY52" fmla="*/ 2027820 h 2584399"/>
                <a:gd name="connsiteX53" fmla="*/ 2187846 w 2202967"/>
                <a:gd name="connsiteY53" fmla="*/ 1789619 h 258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202967" h="2584399">
                  <a:moveTo>
                    <a:pt x="2187846" y="1789619"/>
                  </a:moveTo>
                  <a:cubicBezTo>
                    <a:pt x="2187068" y="1738242"/>
                    <a:pt x="2208864" y="1580999"/>
                    <a:pt x="2208864" y="1567766"/>
                  </a:cubicBezTo>
                  <a:cubicBezTo>
                    <a:pt x="2208864" y="1521060"/>
                    <a:pt x="2152038" y="1419084"/>
                    <a:pt x="2136469" y="1394175"/>
                  </a:cubicBezTo>
                  <a:cubicBezTo>
                    <a:pt x="1982339" y="1148968"/>
                    <a:pt x="1840664" y="850828"/>
                    <a:pt x="1797072" y="728614"/>
                  </a:cubicBezTo>
                  <a:cubicBezTo>
                    <a:pt x="1670187" y="372870"/>
                    <a:pt x="1669409" y="326164"/>
                    <a:pt x="1690427" y="120657"/>
                  </a:cubicBezTo>
                  <a:cubicBezTo>
                    <a:pt x="1433544" y="31916"/>
                    <a:pt x="867622" y="0"/>
                    <a:pt x="789779" y="0"/>
                  </a:cubicBezTo>
                  <a:cubicBezTo>
                    <a:pt x="729061" y="96526"/>
                    <a:pt x="690139" y="518437"/>
                    <a:pt x="716606" y="562029"/>
                  </a:cubicBezTo>
                  <a:cubicBezTo>
                    <a:pt x="721277" y="569814"/>
                    <a:pt x="793671" y="765979"/>
                    <a:pt x="793671" y="774541"/>
                  </a:cubicBezTo>
                  <a:cubicBezTo>
                    <a:pt x="789001" y="880408"/>
                    <a:pt x="796785" y="913881"/>
                    <a:pt x="792893" y="1019748"/>
                  </a:cubicBezTo>
                  <a:cubicBezTo>
                    <a:pt x="792893" y="1029868"/>
                    <a:pt x="790557" y="1037652"/>
                    <a:pt x="785887" y="1046215"/>
                  </a:cubicBezTo>
                  <a:cubicBezTo>
                    <a:pt x="725169" y="1159866"/>
                    <a:pt x="664451" y="1273518"/>
                    <a:pt x="603733" y="1387169"/>
                  </a:cubicBezTo>
                  <a:cubicBezTo>
                    <a:pt x="596727" y="1400402"/>
                    <a:pt x="587386" y="1409744"/>
                    <a:pt x="574931" y="1416749"/>
                  </a:cubicBezTo>
                  <a:cubicBezTo>
                    <a:pt x="476070" y="1474353"/>
                    <a:pt x="376431" y="1532736"/>
                    <a:pt x="277570" y="1591119"/>
                  </a:cubicBezTo>
                  <a:cubicBezTo>
                    <a:pt x="269785" y="1595789"/>
                    <a:pt x="261223" y="1600460"/>
                    <a:pt x="254995" y="1607465"/>
                  </a:cubicBezTo>
                  <a:cubicBezTo>
                    <a:pt x="172481" y="1697764"/>
                    <a:pt x="89967" y="1788062"/>
                    <a:pt x="6675" y="1877582"/>
                  </a:cubicBezTo>
                  <a:cubicBezTo>
                    <a:pt x="-1110" y="1885366"/>
                    <a:pt x="-2667" y="1891594"/>
                    <a:pt x="5118" y="1899378"/>
                  </a:cubicBezTo>
                  <a:cubicBezTo>
                    <a:pt x="10567" y="1904049"/>
                    <a:pt x="10567" y="1908719"/>
                    <a:pt x="8232" y="1912612"/>
                  </a:cubicBezTo>
                  <a:cubicBezTo>
                    <a:pt x="19130" y="1939078"/>
                    <a:pt x="36255" y="2058179"/>
                    <a:pt x="37812" y="2069855"/>
                  </a:cubicBezTo>
                  <a:cubicBezTo>
                    <a:pt x="45596" y="2125903"/>
                    <a:pt x="127332" y="2180393"/>
                    <a:pt x="201283" y="2206081"/>
                  </a:cubicBezTo>
                  <a:cubicBezTo>
                    <a:pt x="280683" y="2234105"/>
                    <a:pt x="327389" y="2259015"/>
                    <a:pt x="349964" y="2265242"/>
                  </a:cubicBezTo>
                  <a:cubicBezTo>
                    <a:pt x="351521" y="2263685"/>
                    <a:pt x="353856" y="2262907"/>
                    <a:pt x="356970" y="2262128"/>
                  </a:cubicBezTo>
                  <a:cubicBezTo>
                    <a:pt x="407568" y="2258236"/>
                    <a:pt x="455831" y="2243446"/>
                    <a:pt x="506429" y="2235662"/>
                  </a:cubicBezTo>
                  <a:cubicBezTo>
                    <a:pt x="517327" y="2234105"/>
                    <a:pt x="521998" y="2228655"/>
                    <a:pt x="525111" y="2217758"/>
                  </a:cubicBezTo>
                  <a:cubicBezTo>
                    <a:pt x="532117" y="2192848"/>
                    <a:pt x="540680" y="2168716"/>
                    <a:pt x="546908" y="2143806"/>
                  </a:cubicBezTo>
                  <a:cubicBezTo>
                    <a:pt x="554692" y="2114226"/>
                    <a:pt x="574153" y="2091651"/>
                    <a:pt x="588165" y="2065184"/>
                  </a:cubicBezTo>
                  <a:cubicBezTo>
                    <a:pt x="591278" y="2058957"/>
                    <a:pt x="597506" y="2058179"/>
                    <a:pt x="603733" y="2057400"/>
                  </a:cubicBezTo>
                  <a:cubicBezTo>
                    <a:pt x="634871" y="2053508"/>
                    <a:pt x="666786" y="2049616"/>
                    <a:pt x="697924" y="2044945"/>
                  </a:cubicBezTo>
                  <a:cubicBezTo>
                    <a:pt x="708044" y="2043388"/>
                    <a:pt x="719720" y="2044167"/>
                    <a:pt x="728283" y="2036383"/>
                  </a:cubicBezTo>
                  <a:cubicBezTo>
                    <a:pt x="751636" y="2016143"/>
                    <a:pt x="775767" y="1998239"/>
                    <a:pt x="797563" y="1976443"/>
                  </a:cubicBezTo>
                  <a:cubicBezTo>
                    <a:pt x="897203" y="1876804"/>
                    <a:pt x="994507" y="1775607"/>
                    <a:pt x="1094146" y="1675968"/>
                  </a:cubicBezTo>
                  <a:cubicBezTo>
                    <a:pt x="1126062" y="1644052"/>
                    <a:pt x="1151751" y="1609022"/>
                    <a:pt x="1168876" y="1566987"/>
                  </a:cubicBezTo>
                  <a:cubicBezTo>
                    <a:pt x="1178996" y="1541299"/>
                    <a:pt x="1192229" y="1517167"/>
                    <a:pt x="1204684" y="1492257"/>
                  </a:cubicBezTo>
                  <a:cubicBezTo>
                    <a:pt x="1224923" y="1452557"/>
                    <a:pt x="1245941" y="1412857"/>
                    <a:pt x="1271629" y="1372378"/>
                  </a:cubicBezTo>
                  <a:cubicBezTo>
                    <a:pt x="1278635" y="1387169"/>
                    <a:pt x="1286420" y="1399624"/>
                    <a:pt x="1291090" y="1412079"/>
                  </a:cubicBezTo>
                  <a:cubicBezTo>
                    <a:pt x="1323784" y="1500820"/>
                    <a:pt x="1379053" y="1572436"/>
                    <a:pt x="1456118" y="1626926"/>
                  </a:cubicBezTo>
                  <a:cubicBezTo>
                    <a:pt x="1467795" y="1634711"/>
                    <a:pt x="1474022" y="1646387"/>
                    <a:pt x="1478693" y="1659621"/>
                  </a:cubicBezTo>
                  <a:cubicBezTo>
                    <a:pt x="1502046" y="1728123"/>
                    <a:pt x="1521507" y="1798182"/>
                    <a:pt x="1572883" y="1852672"/>
                  </a:cubicBezTo>
                  <a:cubicBezTo>
                    <a:pt x="1575997" y="1855786"/>
                    <a:pt x="1578332" y="1860456"/>
                    <a:pt x="1579111" y="1865127"/>
                  </a:cubicBezTo>
                  <a:cubicBezTo>
                    <a:pt x="1590009" y="1927402"/>
                    <a:pt x="1589230" y="1988120"/>
                    <a:pt x="1550309" y="2043388"/>
                  </a:cubicBezTo>
                  <a:cubicBezTo>
                    <a:pt x="1538632" y="2058957"/>
                    <a:pt x="1530069" y="2076861"/>
                    <a:pt x="1518393" y="2093208"/>
                  </a:cubicBezTo>
                  <a:cubicBezTo>
                    <a:pt x="1512944" y="2101771"/>
                    <a:pt x="1510608" y="2108777"/>
                    <a:pt x="1512944" y="2119675"/>
                  </a:cubicBezTo>
                  <a:cubicBezTo>
                    <a:pt x="1521507" y="2159375"/>
                    <a:pt x="1527734" y="2199075"/>
                    <a:pt x="1536297" y="2238775"/>
                  </a:cubicBezTo>
                  <a:cubicBezTo>
                    <a:pt x="1538632" y="2248895"/>
                    <a:pt x="1537075" y="2256679"/>
                    <a:pt x="1533183" y="2266021"/>
                  </a:cubicBezTo>
                  <a:cubicBezTo>
                    <a:pt x="1511387" y="2311948"/>
                    <a:pt x="1491148" y="2357876"/>
                    <a:pt x="1469352" y="2403803"/>
                  </a:cubicBezTo>
                  <a:cubicBezTo>
                    <a:pt x="1452226" y="2441168"/>
                    <a:pt x="1452226" y="2441168"/>
                    <a:pt x="1489591" y="2459850"/>
                  </a:cubicBezTo>
                  <a:cubicBezTo>
                    <a:pt x="1495040" y="2469192"/>
                    <a:pt x="1504381" y="2473084"/>
                    <a:pt x="1513722" y="2477754"/>
                  </a:cubicBezTo>
                  <a:cubicBezTo>
                    <a:pt x="1584560" y="2511227"/>
                    <a:pt x="1654619" y="2545478"/>
                    <a:pt x="1724678" y="2579729"/>
                  </a:cubicBezTo>
                  <a:cubicBezTo>
                    <a:pt x="1742582" y="2588292"/>
                    <a:pt x="1758929" y="2589071"/>
                    <a:pt x="1776833" y="2582843"/>
                  </a:cubicBezTo>
                  <a:cubicBezTo>
                    <a:pt x="1819647" y="2568053"/>
                    <a:pt x="1863239" y="2555598"/>
                    <a:pt x="1906053" y="2541586"/>
                  </a:cubicBezTo>
                  <a:cubicBezTo>
                    <a:pt x="1932520" y="2533023"/>
                    <a:pt x="1961322" y="2527574"/>
                    <a:pt x="1985453" y="2512005"/>
                  </a:cubicBezTo>
                  <a:cubicBezTo>
                    <a:pt x="2014255" y="2508113"/>
                    <a:pt x="2024375" y="2486317"/>
                    <a:pt x="2032159" y="2461407"/>
                  </a:cubicBezTo>
                  <a:cubicBezTo>
                    <a:pt x="2039943" y="2435719"/>
                    <a:pt x="2050063" y="2410809"/>
                    <a:pt x="2060961" y="2385899"/>
                  </a:cubicBezTo>
                  <a:cubicBezTo>
                    <a:pt x="2120122" y="2246560"/>
                    <a:pt x="2134134" y="2177279"/>
                    <a:pt x="2158265" y="2027820"/>
                  </a:cubicBezTo>
                  <a:cubicBezTo>
                    <a:pt x="2159822" y="2023149"/>
                    <a:pt x="2187846" y="1795846"/>
                    <a:pt x="2187846" y="1789619"/>
                  </a:cubicBezTo>
                  <a:close/>
                </a:path>
              </a:pathLst>
            </a:custGeom>
            <a:solidFill>
              <a:srgbClr val="23282E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30258011-9C13-4395-B10D-0134EBFBE8B0}"/>
                </a:ext>
              </a:extLst>
            </p:cNvPr>
            <p:cNvSpPr/>
            <p:nvPr/>
          </p:nvSpPr>
          <p:spPr>
            <a:xfrm>
              <a:off x="5589216" y="3236717"/>
              <a:ext cx="3954441" cy="2950254"/>
            </a:xfrm>
            <a:custGeom>
              <a:avLst/>
              <a:gdLst>
                <a:gd name="connsiteX0" fmla="*/ 3959134 w 3954442"/>
                <a:gd name="connsiteY0" fmla="*/ 2877091 h 2950263"/>
                <a:gd name="connsiteX1" fmla="*/ 3710035 w 3954442"/>
                <a:gd name="connsiteY1" fmla="*/ 2547035 h 2950263"/>
                <a:gd name="connsiteX2" fmla="*/ 3710035 w 3954442"/>
                <a:gd name="connsiteY2" fmla="*/ 2547035 h 2950263"/>
                <a:gd name="connsiteX3" fmla="*/ 3710035 w 3954442"/>
                <a:gd name="connsiteY3" fmla="*/ 2547035 h 2950263"/>
                <a:gd name="connsiteX4" fmla="*/ 3707700 w 3954442"/>
                <a:gd name="connsiteY4" fmla="*/ 2543921 h 2950263"/>
                <a:gd name="connsiteX5" fmla="*/ 3706143 w 3954442"/>
                <a:gd name="connsiteY5" fmla="*/ 2545478 h 2950263"/>
                <a:gd name="connsiteX6" fmla="*/ 1170006 w 3954442"/>
                <a:gd name="connsiteY6" fmla="*/ 1406630 h 2950263"/>
                <a:gd name="connsiteX7" fmla="*/ 1171563 w 3954442"/>
                <a:gd name="connsiteY7" fmla="*/ 1402738 h 2950263"/>
                <a:gd name="connsiteX8" fmla="*/ 455404 w 3954442"/>
                <a:gd name="connsiteY8" fmla="*/ 337840 h 2950263"/>
                <a:gd name="connsiteX9" fmla="*/ 345645 w 3954442"/>
                <a:gd name="connsiteY9" fmla="*/ 228081 h 2950263"/>
                <a:gd name="connsiteX10" fmla="*/ 82534 w 3954442"/>
                <a:gd name="connsiteY10" fmla="*/ 0 h 2950263"/>
                <a:gd name="connsiteX11" fmla="*/ 20 w 3954442"/>
                <a:gd name="connsiteY11" fmla="*/ 136226 h 2950263"/>
                <a:gd name="connsiteX12" fmla="*/ 263131 w 3954442"/>
                <a:gd name="connsiteY12" fmla="*/ 351852 h 2950263"/>
                <a:gd name="connsiteX13" fmla="*/ 354208 w 3954442"/>
                <a:gd name="connsiteY13" fmla="*/ 448378 h 2950263"/>
                <a:gd name="connsiteX14" fmla="*/ 1102282 w 3954442"/>
                <a:gd name="connsiteY14" fmla="*/ 1521838 h 2950263"/>
                <a:gd name="connsiteX15" fmla="*/ 1110845 w 3954442"/>
                <a:gd name="connsiteY15" fmla="*/ 1528065 h 2950263"/>
                <a:gd name="connsiteX16" fmla="*/ 1110067 w 3954442"/>
                <a:gd name="connsiteY16" fmla="*/ 1528844 h 2950263"/>
                <a:gd name="connsiteX17" fmla="*/ 3652431 w 3954442"/>
                <a:gd name="connsiteY17" fmla="*/ 2670027 h 2950263"/>
                <a:gd name="connsiteX18" fmla="*/ 3868057 w 3954442"/>
                <a:gd name="connsiteY18" fmla="*/ 2955713 h 2950263"/>
                <a:gd name="connsiteX19" fmla="*/ 3959134 w 3954442"/>
                <a:gd name="connsiteY19" fmla="*/ 2877091 h 295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54442" h="2950263">
                  <a:moveTo>
                    <a:pt x="3959134" y="2877091"/>
                  </a:moveTo>
                  <a:lnTo>
                    <a:pt x="3710035" y="2547035"/>
                  </a:lnTo>
                  <a:lnTo>
                    <a:pt x="3710035" y="2547035"/>
                  </a:lnTo>
                  <a:lnTo>
                    <a:pt x="3710035" y="2547035"/>
                  </a:lnTo>
                  <a:lnTo>
                    <a:pt x="3707700" y="2543921"/>
                  </a:lnTo>
                  <a:lnTo>
                    <a:pt x="3706143" y="2545478"/>
                  </a:lnTo>
                  <a:lnTo>
                    <a:pt x="1170006" y="1406630"/>
                  </a:lnTo>
                  <a:lnTo>
                    <a:pt x="1171563" y="1402738"/>
                  </a:lnTo>
                  <a:cubicBezTo>
                    <a:pt x="1119408" y="1324116"/>
                    <a:pt x="478757" y="368978"/>
                    <a:pt x="455404" y="337840"/>
                  </a:cubicBezTo>
                  <a:cubicBezTo>
                    <a:pt x="424267" y="296583"/>
                    <a:pt x="410255" y="284128"/>
                    <a:pt x="345645" y="228081"/>
                  </a:cubicBezTo>
                  <a:cubicBezTo>
                    <a:pt x="317621" y="203950"/>
                    <a:pt x="130019" y="49820"/>
                    <a:pt x="82534" y="0"/>
                  </a:cubicBezTo>
                  <a:cubicBezTo>
                    <a:pt x="80199" y="778"/>
                    <a:pt x="21816" y="91855"/>
                    <a:pt x="20" y="136226"/>
                  </a:cubicBezTo>
                  <a:cubicBezTo>
                    <a:pt x="-2315" y="140118"/>
                    <a:pt x="198521" y="302032"/>
                    <a:pt x="263131" y="351852"/>
                  </a:cubicBezTo>
                  <a:cubicBezTo>
                    <a:pt x="298939" y="379876"/>
                    <a:pt x="326962" y="411013"/>
                    <a:pt x="354208" y="448378"/>
                  </a:cubicBezTo>
                  <a:cubicBezTo>
                    <a:pt x="423488" y="544125"/>
                    <a:pt x="1069588" y="1494593"/>
                    <a:pt x="1102282" y="1521838"/>
                  </a:cubicBezTo>
                  <a:cubicBezTo>
                    <a:pt x="1104618" y="1524173"/>
                    <a:pt x="1107731" y="1525730"/>
                    <a:pt x="1110845" y="1528065"/>
                  </a:cubicBezTo>
                  <a:lnTo>
                    <a:pt x="1110067" y="1528844"/>
                  </a:lnTo>
                  <a:lnTo>
                    <a:pt x="3652431" y="2670027"/>
                  </a:lnTo>
                  <a:lnTo>
                    <a:pt x="3868057" y="2955713"/>
                  </a:lnTo>
                  <a:lnTo>
                    <a:pt x="3959134" y="2877091"/>
                  </a:lnTo>
                  <a:close/>
                </a:path>
              </a:pathLst>
            </a:custGeom>
            <a:solidFill>
              <a:srgbClr val="2EA877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50F3A3EC-8988-4F3B-825D-5ECCEEB15F09}"/>
                </a:ext>
              </a:extLst>
            </p:cNvPr>
            <p:cNvSpPr/>
            <p:nvPr/>
          </p:nvSpPr>
          <p:spPr>
            <a:xfrm>
              <a:off x="8008606" y="5382072"/>
              <a:ext cx="1471238" cy="1471236"/>
            </a:xfrm>
            <a:custGeom>
              <a:avLst/>
              <a:gdLst>
                <a:gd name="connsiteX0" fmla="*/ 1472797 w 1471239"/>
                <a:gd name="connsiteY0" fmla="*/ 736398 h 1471239"/>
                <a:gd name="connsiteX1" fmla="*/ 736399 w 1471239"/>
                <a:gd name="connsiteY1" fmla="*/ 1472796 h 1471239"/>
                <a:gd name="connsiteX2" fmla="*/ 1 w 1471239"/>
                <a:gd name="connsiteY2" fmla="*/ 736398 h 1471239"/>
                <a:gd name="connsiteX3" fmla="*/ 736399 w 1471239"/>
                <a:gd name="connsiteY3" fmla="*/ 0 h 1471239"/>
                <a:gd name="connsiteX4" fmla="*/ 1472797 w 1471239"/>
                <a:gd name="connsiteY4" fmla="*/ 736398 h 147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1239" h="1471239">
                  <a:moveTo>
                    <a:pt x="1472797" y="736398"/>
                  </a:moveTo>
                  <a:cubicBezTo>
                    <a:pt x="1472797" y="1143100"/>
                    <a:pt x="1143100" y="1472796"/>
                    <a:pt x="736399" y="1472796"/>
                  </a:cubicBezTo>
                  <a:cubicBezTo>
                    <a:pt x="329697" y="1472796"/>
                    <a:pt x="1" y="1143099"/>
                    <a:pt x="1" y="736398"/>
                  </a:cubicBezTo>
                  <a:cubicBezTo>
                    <a:pt x="1" y="329697"/>
                    <a:pt x="329697" y="0"/>
                    <a:pt x="736399" y="0"/>
                  </a:cubicBezTo>
                  <a:cubicBezTo>
                    <a:pt x="1143100" y="0"/>
                    <a:pt x="1472797" y="329697"/>
                    <a:pt x="1472797" y="736398"/>
                  </a:cubicBezTo>
                  <a:close/>
                </a:path>
              </a:pathLst>
            </a:custGeom>
            <a:solidFill>
              <a:srgbClr val="4D4D4D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0CFF75D5-3DDA-4A34-8A45-593EA9CC4A23}"/>
                </a:ext>
              </a:extLst>
            </p:cNvPr>
            <p:cNvSpPr/>
            <p:nvPr/>
          </p:nvSpPr>
          <p:spPr>
            <a:xfrm>
              <a:off x="8207885" y="5581351"/>
              <a:ext cx="1074236" cy="1074235"/>
            </a:xfrm>
            <a:custGeom>
              <a:avLst/>
              <a:gdLst>
                <a:gd name="connsiteX0" fmla="*/ 1074238 w 1074238"/>
                <a:gd name="connsiteY0" fmla="*/ 537119 h 1074238"/>
                <a:gd name="connsiteX1" fmla="*/ 537119 w 1074238"/>
                <a:gd name="connsiteY1" fmla="*/ 1074238 h 1074238"/>
                <a:gd name="connsiteX2" fmla="*/ 0 w 1074238"/>
                <a:gd name="connsiteY2" fmla="*/ 537119 h 1074238"/>
                <a:gd name="connsiteX3" fmla="*/ 537119 w 1074238"/>
                <a:gd name="connsiteY3" fmla="*/ 0 h 1074238"/>
                <a:gd name="connsiteX4" fmla="*/ 1074238 w 1074238"/>
                <a:gd name="connsiteY4" fmla="*/ 537119 h 107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238" h="1074238">
                  <a:moveTo>
                    <a:pt x="1074238" y="537119"/>
                  </a:moveTo>
                  <a:cubicBezTo>
                    <a:pt x="1074238" y="833762"/>
                    <a:pt x="833762" y="1074238"/>
                    <a:pt x="537119" y="1074238"/>
                  </a:cubicBezTo>
                  <a:cubicBezTo>
                    <a:pt x="240476" y="1074238"/>
                    <a:pt x="0" y="833762"/>
                    <a:pt x="0" y="537119"/>
                  </a:cubicBezTo>
                  <a:cubicBezTo>
                    <a:pt x="0" y="240476"/>
                    <a:pt x="240476" y="0"/>
                    <a:pt x="537119" y="0"/>
                  </a:cubicBezTo>
                  <a:cubicBezTo>
                    <a:pt x="833762" y="0"/>
                    <a:pt x="1074238" y="240476"/>
                    <a:pt x="1074238" y="537119"/>
                  </a:cubicBezTo>
                  <a:close/>
                </a:path>
              </a:pathLst>
            </a:custGeom>
            <a:solidFill>
              <a:srgbClr val="736357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6703B24E-9240-4F76-B4AF-2DA8094F80AC}"/>
                </a:ext>
              </a:extLst>
            </p:cNvPr>
            <p:cNvSpPr/>
            <p:nvPr/>
          </p:nvSpPr>
          <p:spPr>
            <a:xfrm>
              <a:off x="2612458" y="4806033"/>
              <a:ext cx="7784" cy="23353"/>
            </a:xfrm>
            <a:custGeom>
              <a:avLst/>
              <a:gdLst>
                <a:gd name="connsiteX0" fmla="*/ 49 w 0"/>
                <a:gd name="connsiteY0" fmla="*/ 0 h 23353"/>
                <a:gd name="connsiteX1" fmla="*/ 3941 w 0"/>
                <a:gd name="connsiteY1" fmla="*/ 24909 h 23353"/>
                <a:gd name="connsiteX2" fmla="*/ 49 w 0"/>
                <a:gd name="connsiteY2" fmla="*/ 0 h 2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3353">
                  <a:moveTo>
                    <a:pt x="49" y="0"/>
                  </a:moveTo>
                  <a:cubicBezTo>
                    <a:pt x="7833" y="7006"/>
                    <a:pt x="3941" y="16347"/>
                    <a:pt x="3941" y="24909"/>
                  </a:cubicBezTo>
                  <a:cubicBezTo>
                    <a:pt x="-730" y="17125"/>
                    <a:pt x="49" y="8563"/>
                    <a:pt x="49" y="0"/>
                  </a:cubicBezTo>
                  <a:close/>
                </a:path>
              </a:pathLst>
            </a:custGeom>
            <a:solidFill>
              <a:srgbClr val="512817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792DD484-4078-4B6B-A733-C5CDA333BABA}"/>
                </a:ext>
              </a:extLst>
            </p:cNvPr>
            <p:cNvSpPr/>
            <p:nvPr/>
          </p:nvSpPr>
          <p:spPr>
            <a:xfrm>
              <a:off x="4459629" y="902146"/>
              <a:ext cx="1829317" cy="2989176"/>
            </a:xfrm>
            <a:custGeom>
              <a:avLst/>
              <a:gdLst>
                <a:gd name="connsiteX0" fmla="*/ 53812 w 1829319"/>
                <a:gd name="connsiteY0" fmla="*/ 1561592 h 2989185"/>
                <a:gd name="connsiteX1" fmla="*/ 49920 w 1829319"/>
                <a:gd name="connsiteY1" fmla="*/ 1561592 h 2989185"/>
                <a:gd name="connsiteX2" fmla="*/ 10220 w 1829319"/>
                <a:gd name="connsiteY2" fmla="*/ 1527341 h 2989185"/>
                <a:gd name="connsiteX3" fmla="*/ 100 w 1829319"/>
                <a:gd name="connsiteY3" fmla="*/ 1221416 h 2989185"/>
                <a:gd name="connsiteX4" fmla="*/ 7106 w 1829319"/>
                <a:gd name="connsiteY4" fmla="*/ 1187944 h 2989185"/>
                <a:gd name="connsiteX5" fmla="*/ 197822 w 1829319"/>
                <a:gd name="connsiteY5" fmla="*/ 890582 h 2989185"/>
                <a:gd name="connsiteX6" fmla="*/ 616620 w 1829319"/>
                <a:gd name="connsiteY6" fmla="*/ 343343 h 2989185"/>
                <a:gd name="connsiteX7" fmla="*/ 663326 w 1829319"/>
                <a:gd name="connsiteY7" fmla="*/ 302086 h 2989185"/>
                <a:gd name="connsiteX8" fmla="*/ 1029189 w 1829319"/>
                <a:gd name="connsiteY8" fmla="*/ 119154 h 2989185"/>
                <a:gd name="connsiteX9" fmla="*/ 1097692 w 1829319"/>
                <a:gd name="connsiteY9" fmla="*/ 112927 h 2989185"/>
                <a:gd name="connsiteX10" fmla="*/ 1120266 w 1829319"/>
                <a:gd name="connsiteY10" fmla="*/ 99694 h 2989185"/>
                <a:gd name="connsiteX11" fmla="*/ 1175535 w 1829319"/>
                <a:gd name="connsiteY11" fmla="*/ 12509 h 2989185"/>
                <a:gd name="connsiteX12" fmla="*/ 1189547 w 1829319"/>
                <a:gd name="connsiteY12" fmla="*/ 54 h 2989185"/>
                <a:gd name="connsiteX13" fmla="*/ 1258049 w 1829319"/>
                <a:gd name="connsiteY13" fmla="*/ 64664 h 2989185"/>
                <a:gd name="connsiteX14" fmla="*/ 1367030 w 1829319"/>
                <a:gd name="connsiteY14" fmla="*/ 172866 h 2989185"/>
                <a:gd name="connsiteX15" fmla="*/ 1511818 w 1829319"/>
                <a:gd name="connsiteY15" fmla="*/ 313763 h 2989185"/>
                <a:gd name="connsiteX16" fmla="*/ 1578764 w 1829319"/>
                <a:gd name="connsiteY16" fmla="*/ 372145 h 2989185"/>
                <a:gd name="connsiteX17" fmla="*/ 1593554 w 1829319"/>
                <a:gd name="connsiteY17" fmla="*/ 408732 h 2989185"/>
                <a:gd name="connsiteX18" fmla="*/ 1603673 w 1829319"/>
                <a:gd name="connsiteY18" fmla="*/ 618130 h 2989185"/>
                <a:gd name="connsiteX19" fmla="*/ 1609901 w 1829319"/>
                <a:gd name="connsiteY19" fmla="*/ 741123 h 2989185"/>
                <a:gd name="connsiteX20" fmla="*/ 1607566 w 1829319"/>
                <a:gd name="connsiteY20" fmla="*/ 805733 h 2989185"/>
                <a:gd name="connsiteX21" fmla="*/ 1560860 w 1829319"/>
                <a:gd name="connsiteY21" fmla="*/ 1196507 h 2989185"/>
                <a:gd name="connsiteX22" fmla="*/ 1527387 w 1829319"/>
                <a:gd name="connsiteY22" fmla="*/ 1476743 h 2989185"/>
                <a:gd name="connsiteX23" fmla="*/ 1511818 w 1829319"/>
                <a:gd name="connsiteY23" fmla="*/ 1611412 h 2989185"/>
                <a:gd name="connsiteX24" fmla="*/ 1468226 w 1829319"/>
                <a:gd name="connsiteY24" fmla="*/ 1788116 h 2989185"/>
                <a:gd name="connsiteX25" fmla="*/ 1314096 w 1829319"/>
                <a:gd name="connsiteY25" fmla="*/ 2320565 h 2989185"/>
                <a:gd name="connsiteX26" fmla="*/ 1311761 w 1829319"/>
                <a:gd name="connsiteY26" fmla="*/ 2376612 h 2989185"/>
                <a:gd name="connsiteX27" fmla="*/ 1374814 w 1829319"/>
                <a:gd name="connsiteY27" fmla="*/ 2701219 h 2989185"/>
                <a:gd name="connsiteX28" fmla="*/ 1380263 w 1829319"/>
                <a:gd name="connsiteY28" fmla="*/ 2722237 h 2989185"/>
                <a:gd name="connsiteX29" fmla="*/ 1438646 w 1829319"/>
                <a:gd name="connsiteY29" fmla="*/ 2585232 h 2989185"/>
                <a:gd name="connsiteX30" fmla="*/ 1630140 w 1829319"/>
                <a:gd name="connsiteY30" fmla="*/ 2157094 h 2989185"/>
                <a:gd name="connsiteX31" fmla="*/ 1651158 w 1829319"/>
                <a:gd name="connsiteY31" fmla="*/ 2083143 h 2989185"/>
                <a:gd name="connsiteX32" fmla="*/ 1704870 w 1829319"/>
                <a:gd name="connsiteY32" fmla="*/ 1835601 h 2989185"/>
                <a:gd name="connsiteX33" fmla="*/ 1732893 w 1829319"/>
                <a:gd name="connsiteY33" fmla="*/ 1630873 h 2989185"/>
                <a:gd name="connsiteX34" fmla="*/ 1776486 w 1829319"/>
                <a:gd name="connsiteY34" fmla="*/ 1356086 h 2989185"/>
                <a:gd name="connsiteX35" fmla="*/ 1783492 w 1829319"/>
                <a:gd name="connsiteY35" fmla="*/ 1123334 h 2989185"/>
                <a:gd name="connsiteX36" fmla="*/ 1732893 w 1829319"/>
                <a:gd name="connsiteY36" fmla="*/ 887468 h 2989185"/>
                <a:gd name="connsiteX37" fmla="*/ 1721217 w 1829319"/>
                <a:gd name="connsiteY37" fmla="*/ 833757 h 2989185"/>
                <a:gd name="connsiteX38" fmla="*/ 1693193 w 1829319"/>
                <a:gd name="connsiteY38" fmla="*/ 647711 h 2989185"/>
                <a:gd name="connsiteX39" fmla="*/ 1665170 w 1829319"/>
                <a:gd name="connsiteY39" fmla="*/ 555856 h 2989185"/>
                <a:gd name="connsiteX40" fmla="*/ 1616907 w 1829319"/>
                <a:gd name="connsiteY40" fmla="*/ 481126 h 2989185"/>
                <a:gd name="connsiteX41" fmla="*/ 1609123 w 1829319"/>
                <a:gd name="connsiteY41" fmla="*/ 434420 h 2989185"/>
                <a:gd name="connsiteX42" fmla="*/ 1624691 w 1829319"/>
                <a:gd name="connsiteY42" fmla="*/ 372924 h 2989185"/>
                <a:gd name="connsiteX43" fmla="*/ 1645709 w 1829319"/>
                <a:gd name="connsiteY43" fmla="*/ 352685 h 2989185"/>
                <a:gd name="connsiteX44" fmla="*/ 1662056 w 1829319"/>
                <a:gd name="connsiteY44" fmla="*/ 355798 h 2989185"/>
                <a:gd name="connsiteX45" fmla="*/ 1750798 w 1829319"/>
                <a:gd name="connsiteY45" fmla="*/ 432085 h 2989185"/>
                <a:gd name="connsiteX46" fmla="*/ 1759360 w 1829319"/>
                <a:gd name="connsiteY46" fmla="*/ 451546 h 2989185"/>
                <a:gd name="connsiteX47" fmla="*/ 1809180 w 1829319"/>
                <a:gd name="connsiteY47" fmla="*/ 745015 h 2989185"/>
                <a:gd name="connsiteX48" fmla="*/ 1811515 w 1829319"/>
                <a:gd name="connsiteY48" fmla="*/ 766811 h 2989185"/>
                <a:gd name="connsiteX49" fmla="*/ 1823192 w 1829319"/>
                <a:gd name="connsiteY49" fmla="*/ 1380995 h 2989185"/>
                <a:gd name="connsiteX50" fmla="*/ 1830976 w 1829319"/>
                <a:gd name="connsiteY50" fmla="*/ 1567041 h 2989185"/>
                <a:gd name="connsiteX51" fmla="*/ 1828641 w 1829319"/>
                <a:gd name="connsiteY51" fmla="*/ 1587280 h 2989185"/>
                <a:gd name="connsiteX52" fmla="*/ 1552297 w 1829319"/>
                <a:gd name="connsiteY52" fmla="*/ 2571999 h 2989185"/>
                <a:gd name="connsiteX53" fmla="*/ 1542956 w 1829319"/>
                <a:gd name="connsiteY53" fmla="*/ 2597687 h 2989185"/>
                <a:gd name="connsiteX54" fmla="*/ 1528166 w 1829319"/>
                <a:gd name="connsiteY54" fmla="*/ 2687207 h 2989185"/>
                <a:gd name="connsiteX55" fmla="*/ 1499363 w 1829319"/>
                <a:gd name="connsiteY55" fmla="*/ 2793074 h 2989185"/>
                <a:gd name="connsiteX56" fmla="*/ 1464334 w 1829319"/>
                <a:gd name="connsiteY56" fmla="*/ 2814092 h 2989185"/>
                <a:gd name="connsiteX57" fmla="*/ 1412957 w 1829319"/>
                <a:gd name="connsiteY57" fmla="*/ 2802415 h 2989185"/>
                <a:gd name="connsiteX58" fmla="*/ 1397389 w 1829319"/>
                <a:gd name="connsiteY58" fmla="*/ 2817205 h 2989185"/>
                <a:gd name="connsiteX59" fmla="*/ 1423077 w 1829319"/>
                <a:gd name="connsiteY59" fmla="*/ 2950318 h 2989185"/>
                <a:gd name="connsiteX60" fmla="*/ 1420742 w 1829319"/>
                <a:gd name="connsiteY60" fmla="*/ 2976784 h 2989185"/>
                <a:gd name="connsiteX61" fmla="*/ 1358467 w 1829319"/>
                <a:gd name="connsiteY61" fmla="*/ 2984569 h 2989185"/>
                <a:gd name="connsiteX62" fmla="*/ 1194996 w 1829319"/>
                <a:gd name="connsiteY62" fmla="*/ 2990796 h 2989185"/>
                <a:gd name="connsiteX63" fmla="*/ 1098470 w 1829319"/>
                <a:gd name="connsiteY63" fmla="*/ 2933192 h 2989185"/>
                <a:gd name="connsiteX64" fmla="*/ 1026076 w 1829319"/>
                <a:gd name="connsiteY64" fmla="*/ 2856906 h 2989185"/>
                <a:gd name="connsiteX65" fmla="*/ 852485 w 1829319"/>
                <a:gd name="connsiteY65" fmla="*/ 2673195 h 2989185"/>
                <a:gd name="connsiteX66" fmla="*/ 711589 w 1829319"/>
                <a:gd name="connsiteY66" fmla="*/ 2524515 h 2989185"/>
                <a:gd name="connsiteX67" fmla="*/ 691349 w 1829319"/>
                <a:gd name="connsiteY67" fmla="*/ 2496491 h 2989185"/>
                <a:gd name="connsiteX68" fmla="*/ 678116 w 1829319"/>
                <a:gd name="connsiteY68" fmla="*/ 2384396 h 2989185"/>
                <a:gd name="connsiteX69" fmla="*/ 645422 w 1829319"/>
                <a:gd name="connsiteY69" fmla="*/ 2281643 h 2989185"/>
                <a:gd name="connsiteX70" fmla="*/ 595602 w 1829319"/>
                <a:gd name="connsiteY70" fmla="*/ 2121286 h 2989185"/>
                <a:gd name="connsiteX71" fmla="*/ 574584 w 1829319"/>
                <a:gd name="connsiteY71" fmla="*/ 2055897 h 2989185"/>
                <a:gd name="connsiteX72" fmla="*/ 483507 w 1829319"/>
                <a:gd name="connsiteY72" fmla="*/ 1845720 h 2989185"/>
                <a:gd name="connsiteX73" fmla="*/ 479615 w 1829319"/>
                <a:gd name="connsiteY73" fmla="*/ 1789673 h 2989185"/>
                <a:gd name="connsiteX74" fmla="*/ 471052 w 1829319"/>
                <a:gd name="connsiteY74" fmla="*/ 1683806 h 2989185"/>
                <a:gd name="connsiteX75" fmla="*/ 441472 w 1829319"/>
                <a:gd name="connsiteY75" fmla="*/ 1578718 h 2989185"/>
                <a:gd name="connsiteX76" fmla="*/ 422011 w 1829319"/>
                <a:gd name="connsiteY76" fmla="*/ 1559257 h 2989185"/>
                <a:gd name="connsiteX77" fmla="*/ 211834 w 1829319"/>
                <a:gd name="connsiteY77" fmla="*/ 1546802 h 2989185"/>
                <a:gd name="connsiteX78" fmla="*/ 97404 w 1829319"/>
                <a:gd name="connsiteY78" fmla="*/ 1560035 h 2989185"/>
                <a:gd name="connsiteX79" fmla="*/ 53812 w 1829319"/>
                <a:gd name="connsiteY79" fmla="*/ 1561592 h 2989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829319" h="2989185">
                  <a:moveTo>
                    <a:pt x="53812" y="1561592"/>
                  </a:moveTo>
                  <a:cubicBezTo>
                    <a:pt x="52255" y="1561592"/>
                    <a:pt x="51477" y="1561592"/>
                    <a:pt x="49920" y="1561592"/>
                  </a:cubicBezTo>
                  <a:cubicBezTo>
                    <a:pt x="11777" y="1565484"/>
                    <a:pt x="10998" y="1565484"/>
                    <a:pt x="10220" y="1527341"/>
                  </a:cubicBezTo>
                  <a:cubicBezTo>
                    <a:pt x="6328" y="1425366"/>
                    <a:pt x="3214" y="1323391"/>
                    <a:pt x="100" y="1221416"/>
                  </a:cubicBezTo>
                  <a:cubicBezTo>
                    <a:pt x="-678" y="1209740"/>
                    <a:pt x="3214" y="1199620"/>
                    <a:pt x="7106" y="1187944"/>
                  </a:cubicBezTo>
                  <a:cubicBezTo>
                    <a:pt x="49142" y="1075071"/>
                    <a:pt x="129320" y="986330"/>
                    <a:pt x="197822" y="890582"/>
                  </a:cubicBezTo>
                  <a:cubicBezTo>
                    <a:pt x="330156" y="702980"/>
                    <a:pt x="478837" y="527054"/>
                    <a:pt x="616620" y="343343"/>
                  </a:cubicBezTo>
                  <a:cubicBezTo>
                    <a:pt x="629075" y="326218"/>
                    <a:pt x="647757" y="316098"/>
                    <a:pt x="663326" y="302086"/>
                  </a:cubicBezTo>
                  <a:cubicBezTo>
                    <a:pt x="769193" y="209453"/>
                    <a:pt x="893742" y="151849"/>
                    <a:pt x="1029189" y="119154"/>
                  </a:cubicBezTo>
                  <a:cubicBezTo>
                    <a:pt x="1051764" y="113705"/>
                    <a:pt x="1075117" y="113705"/>
                    <a:pt x="1097692" y="112927"/>
                  </a:cubicBezTo>
                  <a:cubicBezTo>
                    <a:pt x="1108590" y="112927"/>
                    <a:pt x="1114817" y="109035"/>
                    <a:pt x="1120266" y="99694"/>
                  </a:cubicBezTo>
                  <a:cubicBezTo>
                    <a:pt x="1138170" y="70113"/>
                    <a:pt x="1156853" y="41311"/>
                    <a:pt x="1175535" y="12509"/>
                  </a:cubicBezTo>
                  <a:cubicBezTo>
                    <a:pt x="1178649" y="7060"/>
                    <a:pt x="1180206" y="-724"/>
                    <a:pt x="1189547" y="54"/>
                  </a:cubicBezTo>
                  <a:cubicBezTo>
                    <a:pt x="1216792" y="16401"/>
                    <a:pt x="1236253" y="42090"/>
                    <a:pt x="1258049" y="64664"/>
                  </a:cubicBezTo>
                  <a:cubicBezTo>
                    <a:pt x="1293078" y="102029"/>
                    <a:pt x="1328108" y="138615"/>
                    <a:pt x="1367030" y="172866"/>
                  </a:cubicBezTo>
                  <a:cubicBezTo>
                    <a:pt x="1414514" y="220351"/>
                    <a:pt x="1462777" y="267835"/>
                    <a:pt x="1511818" y="313763"/>
                  </a:cubicBezTo>
                  <a:cubicBezTo>
                    <a:pt x="1533614" y="334002"/>
                    <a:pt x="1555411" y="354241"/>
                    <a:pt x="1578764" y="372145"/>
                  </a:cubicBezTo>
                  <a:cubicBezTo>
                    <a:pt x="1590440" y="381487"/>
                    <a:pt x="1589662" y="396277"/>
                    <a:pt x="1593554" y="408732"/>
                  </a:cubicBezTo>
                  <a:cubicBezTo>
                    <a:pt x="1595889" y="478791"/>
                    <a:pt x="1600560" y="548850"/>
                    <a:pt x="1603673" y="618130"/>
                  </a:cubicBezTo>
                  <a:cubicBezTo>
                    <a:pt x="1606009" y="659387"/>
                    <a:pt x="1605230" y="699866"/>
                    <a:pt x="1609901" y="741123"/>
                  </a:cubicBezTo>
                  <a:cubicBezTo>
                    <a:pt x="1612236" y="762919"/>
                    <a:pt x="1612236" y="783937"/>
                    <a:pt x="1607566" y="805733"/>
                  </a:cubicBezTo>
                  <a:cubicBezTo>
                    <a:pt x="1591997" y="935731"/>
                    <a:pt x="1576428" y="1066508"/>
                    <a:pt x="1560860" y="1196507"/>
                  </a:cubicBezTo>
                  <a:cubicBezTo>
                    <a:pt x="1549962" y="1289919"/>
                    <a:pt x="1538285" y="1383331"/>
                    <a:pt x="1527387" y="1476743"/>
                  </a:cubicBezTo>
                  <a:cubicBezTo>
                    <a:pt x="1521938" y="1521892"/>
                    <a:pt x="1515711" y="1566263"/>
                    <a:pt x="1511818" y="1611412"/>
                  </a:cubicBezTo>
                  <a:cubicBezTo>
                    <a:pt x="1506369" y="1672908"/>
                    <a:pt x="1485352" y="1729734"/>
                    <a:pt x="1468226" y="1788116"/>
                  </a:cubicBezTo>
                  <a:cubicBezTo>
                    <a:pt x="1416849" y="1965599"/>
                    <a:pt x="1365473" y="2143082"/>
                    <a:pt x="1314096" y="2320565"/>
                  </a:cubicBezTo>
                  <a:cubicBezTo>
                    <a:pt x="1308647" y="2339247"/>
                    <a:pt x="1307869" y="2357151"/>
                    <a:pt x="1311761" y="2376612"/>
                  </a:cubicBezTo>
                  <a:cubicBezTo>
                    <a:pt x="1333557" y="2484814"/>
                    <a:pt x="1353796" y="2593017"/>
                    <a:pt x="1374814" y="2701219"/>
                  </a:cubicBezTo>
                  <a:cubicBezTo>
                    <a:pt x="1376371" y="2707446"/>
                    <a:pt x="1376371" y="2714452"/>
                    <a:pt x="1380263" y="2722237"/>
                  </a:cubicBezTo>
                  <a:cubicBezTo>
                    <a:pt x="1400502" y="2675531"/>
                    <a:pt x="1419185" y="2630381"/>
                    <a:pt x="1438646" y="2585232"/>
                  </a:cubicBezTo>
                  <a:cubicBezTo>
                    <a:pt x="1499363" y="2441222"/>
                    <a:pt x="1566309" y="2300325"/>
                    <a:pt x="1630140" y="2157094"/>
                  </a:cubicBezTo>
                  <a:cubicBezTo>
                    <a:pt x="1641038" y="2132962"/>
                    <a:pt x="1644931" y="2108053"/>
                    <a:pt x="1651158" y="2083143"/>
                  </a:cubicBezTo>
                  <a:cubicBezTo>
                    <a:pt x="1669840" y="2000628"/>
                    <a:pt x="1689301" y="1918114"/>
                    <a:pt x="1704870" y="1835601"/>
                  </a:cubicBezTo>
                  <a:cubicBezTo>
                    <a:pt x="1718103" y="1767877"/>
                    <a:pt x="1722774" y="1698596"/>
                    <a:pt x="1732893" y="1630873"/>
                  </a:cubicBezTo>
                  <a:cubicBezTo>
                    <a:pt x="1746127" y="1539017"/>
                    <a:pt x="1759360" y="1447162"/>
                    <a:pt x="1776486" y="1356086"/>
                  </a:cubicBezTo>
                  <a:cubicBezTo>
                    <a:pt x="1790497" y="1279021"/>
                    <a:pt x="1788162" y="1201177"/>
                    <a:pt x="1783492" y="1123334"/>
                  </a:cubicBezTo>
                  <a:cubicBezTo>
                    <a:pt x="1778043" y="1042377"/>
                    <a:pt x="1749241" y="966090"/>
                    <a:pt x="1732893" y="887468"/>
                  </a:cubicBezTo>
                  <a:cubicBezTo>
                    <a:pt x="1729001" y="869565"/>
                    <a:pt x="1723552" y="852439"/>
                    <a:pt x="1721217" y="833757"/>
                  </a:cubicBezTo>
                  <a:cubicBezTo>
                    <a:pt x="1696307" y="773817"/>
                    <a:pt x="1689301" y="711542"/>
                    <a:pt x="1693193" y="647711"/>
                  </a:cubicBezTo>
                  <a:cubicBezTo>
                    <a:pt x="1695529" y="613460"/>
                    <a:pt x="1687744" y="583101"/>
                    <a:pt x="1665170" y="555856"/>
                  </a:cubicBezTo>
                  <a:cubicBezTo>
                    <a:pt x="1646487" y="533281"/>
                    <a:pt x="1630919" y="507593"/>
                    <a:pt x="1616907" y="481126"/>
                  </a:cubicBezTo>
                  <a:cubicBezTo>
                    <a:pt x="1609123" y="466336"/>
                    <a:pt x="1606009" y="450767"/>
                    <a:pt x="1609123" y="434420"/>
                  </a:cubicBezTo>
                  <a:cubicBezTo>
                    <a:pt x="1613015" y="413402"/>
                    <a:pt x="1612236" y="391606"/>
                    <a:pt x="1624691" y="372924"/>
                  </a:cubicBezTo>
                  <a:cubicBezTo>
                    <a:pt x="1630140" y="364361"/>
                    <a:pt x="1635589" y="355798"/>
                    <a:pt x="1645709" y="352685"/>
                  </a:cubicBezTo>
                  <a:cubicBezTo>
                    <a:pt x="1651936" y="351128"/>
                    <a:pt x="1657386" y="351128"/>
                    <a:pt x="1662056" y="355798"/>
                  </a:cubicBezTo>
                  <a:cubicBezTo>
                    <a:pt x="1695529" y="376816"/>
                    <a:pt x="1722774" y="405618"/>
                    <a:pt x="1750798" y="432085"/>
                  </a:cubicBezTo>
                  <a:cubicBezTo>
                    <a:pt x="1757025" y="437534"/>
                    <a:pt x="1757803" y="444540"/>
                    <a:pt x="1759360" y="451546"/>
                  </a:cubicBezTo>
                  <a:cubicBezTo>
                    <a:pt x="1772594" y="549628"/>
                    <a:pt x="1779599" y="649268"/>
                    <a:pt x="1809180" y="745015"/>
                  </a:cubicBezTo>
                  <a:cubicBezTo>
                    <a:pt x="1811515" y="752021"/>
                    <a:pt x="1811515" y="759805"/>
                    <a:pt x="1811515" y="766811"/>
                  </a:cubicBezTo>
                  <a:cubicBezTo>
                    <a:pt x="1797504" y="971539"/>
                    <a:pt x="1815407" y="1176267"/>
                    <a:pt x="1823192" y="1380995"/>
                  </a:cubicBezTo>
                  <a:cubicBezTo>
                    <a:pt x="1825527" y="1443270"/>
                    <a:pt x="1828641" y="1505545"/>
                    <a:pt x="1830976" y="1567041"/>
                  </a:cubicBezTo>
                  <a:cubicBezTo>
                    <a:pt x="1830976" y="1573268"/>
                    <a:pt x="1830198" y="1580274"/>
                    <a:pt x="1828641" y="1587280"/>
                  </a:cubicBezTo>
                  <a:cubicBezTo>
                    <a:pt x="1735229" y="1915001"/>
                    <a:pt x="1637925" y="2241943"/>
                    <a:pt x="1552297" y="2571999"/>
                  </a:cubicBezTo>
                  <a:cubicBezTo>
                    <a:pt x="1543734" y="2578226"/>
                    <a:pt x="1544513" y="2588346"/>
                    <a:pt x="1542956" y="2597687"/>
                  </a:cubicBezTo>
                  <a:cubicBezTo>
                    <a:pt x="1537507" y="2627268"/>
                    <a:pt x="1534393" y="2657626"/>
                    <a:pt x="1528166" y="2687207"/>
                  </a:cubicBezTo>
                  <a:cubicBezTo>
                    <a:pt x="1518046" y="2722237"/>
                    <a:pt x="1509483" y="2758045"/>
                    <a:pt x="1499363" y="2793074"/>
                  </a:cubicBezTo>
                  <a:cubicBezTo>
                    <a:pt x="1493136" y="2815649"/>
                    <a:pt x="1486908" y="2819541"/>
                    <a:pt x="1464334" y="2814092"/>
                  </a:cubicBezTo>
                  <a:cubicBezTo>
                    <a:pt x="1447208" y="2810199"/>
                    <a:pt x="1430083" y="2807086"/>
                    <a:pt x="1412957" y="2802415"/>
                  </a:cubicBezTo>
                  <a:cubicBezTo>
                    <a:pt x="1398167" y="2797745"/>
                    <a:pt x="1395053" y="2803972"/>
                    <a:pt x="1397389" y="2817205"/>
                  </a:cubicBezTo>
                  <a:cubicBezTo>
                    <a:pt x="1406730" y="2861576"/>
                    <a:pt x="1413736" y="2905947"/>
                    <a:pt x="1423077" y="2950318"/>
                  </a:cubicBezTo>
                  <a:cubicBezTo>
                    <a:pt x="1424634" y="2958880"/>
                    <a:pt x="1429304" y="2969000"/>
                    <a:pt x="1420742" y="2976784"/>
                  </a:cubicBezTo>
                  <a:cubicBezTo>
                    <a:pt x="1400502" y="2982233"/>
                    <a:pt x="1379485" y="2984569"/>
                    <a:pt x="1358467" y="2984569"/>
                  </a:cubicBezTo>
                  <a:cubicBezTo>
                    <a:pt x="1303976" y="2984569"/>
                    <a:pt x="1249486" y="2990018"/>
                    <a:pt x="1194996" y="2990796"/>
                  </a:cubicBezTo>
                  <a:cubicBezTo>
                    <a:pt x="1156074" y="2983012"/>
                    <a:pt x="1123380" y="2966665"/>
                    <a:pt x="1098470" y="2933192"/>
                  </a:cubicBezTo>
                  <a:cubicBezTo>
                    <a:pt x="1077452" y="2905168"/>
                    <a:pt x="1050986" y="2881815"/>
                    <a:pt x="1026076" y="2856906"/>
                  </a:cubicBezTo>
                  <a:cubicBezTo>
                    <a:pt x="967693" y="2796188"/>
                    <a:pt x="910867" y="2733913"/>
                    <a:pt x="852485" y="2673195"/>
                  </a:cubicBezTo>
                  <a:cubicBezTo>
                    <a:pt x="805001" y="2624154"/>
                    <a:pt x="759851" y="2573556"/>
                    <a:pt x="711589" y="2524515"/>
                  </a:cubicBezTo>
                  <a:cubicBezTo>
                    <a:pt x="703804" y="2516730"/>
                    <a:pt x="696020" y="2507389"/>
                    <a:pt x="691349" y="2496491"/>
                  </a:cubicBezTo>
                  <a:cubicBezTo>
                    <a:pt x="690571" y="2458348"/>
                    <a:pt x="690571" y="2420983"/>
                    <a:pt x="678116" y="2384396"/>
                  </a:cubicBezTo>
                  <a:cubicBezTo>
                    <a:pt x="666439" y="2350145"/>
                    <a:pt x="656320" y="2315894"/>
                    <a:pt x="645422" y="2281643"/>
                  </a:cubicBezTo>
                  <a:cubicBezTo>
                    <a:pt x="628296" y="2227931"/>
                    <a:pt x="610392" y="2174998"/>
                    <a:pt x="595602" y="2121286"/>
                  </a:cubicBezTo>
                  <a:cubicBezTo>
                    <a:pt x="592488" y="2097933"/>
                    <a:pt x="584704" y="2076915"/>
                    <a:pt x="574584" y="2055897"/>
                  </a:cubicBezTo>
                  <a:cubicBezTo>
                    <a:pt x="539555" y="1988174"/>
                    <a:pt x="511531" y="1916558"/>
                    <a:pt x="483507" y="1845720"/>
                  </a:cubicBezTo>
                  <a:cubicBezTo>
                    <a:pt x="476502" y="1827038"/>
                    <a:pt x="476502" y="1808356"/>
                    <a:pt x="479615" y="1789673"/>
                  </a:cubicBezTo>
                  <a:cubicBezTo>
                    <a:pt x="485064" y="1753865"/>
                    <a:pt x="481951" y="1718836"/>
                    <a:pt x="471052" y="1683806"/>
                  </a:cubicBezTo>
                  <a:cubicBezTo>
                    <a:pt x="460154" y="1648777"/>
                    <a:pt x="451592" y="1613747"/>
                    <a:pt x="441472" y="1578718"/>
                  </a:cubicBezTo>
                  <a:cubicBezTo>
                    <a:pt x="438358" y="1568598"/>
                    <a:pt x="434466" y="1560035"/>
                    <a:pt x="422011" y="1559257"/>
                  </a:cubicBezTo>
                  <a:cubicBezTo>
                    <a:pt x="351952" y="1556921"/>
                    <a:pt x="281893" y="1549137"/>
                    <a:pt x="211834" y="1546802"/>
                  </a:cubicBezTo>
                  <a:cubicBezTo>
                    <a:pt x="172912" y="1545245"/>
                    <a:pt x="135548" y="1554586"/>
                    <a:pt x="97404" y="1560035"/>
                  </a:cubicBezTo>
                  <a:cubicBezTo>
                    <a:pt x="81836" y="1563149"/>
                    <a:pt x="67824" y="1563927"/>
                    <a:pt x="53812" y="1561592"/>
                  </a:cubicBezTo>
                  <a:close/>
                </a:path>
              </a:pathLst>
            </a:custGeom>
            <a:solidFill>
              <a:srgbClr val="6D7B5A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70A2D2A-FE3A-4240-9F0A-32C58E2FCEA5}"/>
                </a:ext>
              </a:extLst>
            </p:cNvPr>
            <p:cNvSpPr/>
            <p:nvPr/>
          </p:nvSpPr>
          <p:spPr>
            <a:xfrm>
              <a:off x="5496923" y="5510513"/>
              <a:ext cx="1019747" cy="1082019"/>
            </a:xfrm>
            <a:custGeom>
              <a:avLst/>
              <a:gdLst>
                <a:gd name="connsiteX0" fmla="*/ 62733 w 1019748"/>
                <a:gd name="connsiteY0" fmla="*/ 0 h 1082022"/>
                <a:gd name="connsiteX1" fmla="*/ 300934 w 1019748"/>
                <a:gd name="connsiteY1" fmla="*/ 115208 h 1082022"/>
                <a:gd name="connsiteX2" fmla="*/ 346862 w 1019748"/>
                <a:gd name="connsiteY2" fmla="*/ 118322 h 1082022"/>
                <a:gd name="connsiteX3" fmla="*/ 540691 w 1019748"/>
                <a:gd name="connsiteY3" fmla="*/ 56047 h 1082022"/>
                <a:gd name="connsiteX4" fmla="*/ 558595 w 1019748"/>
                <a:gd name="connsiteY4" fmla="*/ 52155 h 1082022"/>
                <a:gd name="connsiteX5" fmla="*/ 544584 w 1019748"/>
                <a:gd name="connsiteY5" fmla="*/ 274008 h 1082022"/>
                <a:gd name="connsiteX6" fmla="*/ 551590 w 1019748"/>
                <a:gd name="connsiteY6" fmla="*/ 604843 h 1082022"/>
                <a:gd name="connsiteX7" fmla="*/ 588176 w 1019748"/>
                <a:gd name="connsiteY7" fmla="*/ 716159 h 1082022"/>
                <a:gd name="connsiteX8" fmla="*/ 602188 w 1019748"/>
                <a:gd name="connsiteY8" fmla="*/ 733284 h 1082022"/>
                <a:gd name="connsiteX9" fmla="*/ 737635 w 1019748"/>
                <a:gd name="connsiteY9" fmla="*/ 856277 h 1082022"/>
                <a:gd name="connsiteX10" fmla="*/ 765659 w 1019748"/>
                <a:gd name="connsiteY10" fmla="*/ 872624 h 1082022"/>
                <a:gd name="connsiteX11" fmla="*/ 886316 w 1019748"/>
                <a:gd name="connsiteY11" fmla="*/ 913103 h 1082022"/>
                <a:gd name="connsiteX12" fmla="*/ 954040 w 1019748"/>
                <a:gd name="connsiteY12" fmla="*/ 924000 h 1082022"/>
                <a:gd name="connsiteX13" fmla="*/ 1013201 w 1019748"/>
                <a:gd name="connsiteY13" fmla="*/ 1036095 h 1082022"/>
                <a:gd name="connsiteX14" fmla="*/ 983620 w 1019748"/>
                <a:gd name="connsiteY14" fmla="*/ 1056334 h 1082022"/>
                <a:gd name="connsiteX15" fmla="*/ 851286 w 1019748"/>
                <a:gd name="connsiteY15" fmla="*/ 1077352 h 1082022"/>
                <a:gd name="connsiteX16" fmla="*/ 414585 w 1019748"/>
                <a:gd name="connsiteY16" fmla="*/ 1058670 h 1082022"/>
                <a:gd name="connsiteX17" fmla="*/ 199738 w 1019748"/>
                <a:gd name="connsiteY17" fmla="*/ 984719 h 1082022"/>
                <a:gd name="connsiteX18" fmla="*/ 6686 w 1019748"/>
                <a:gd name="connsiteY18" fmla="*/ 904539 h 1082022"/>
                <a:gd name="connsiteX19" fmla="*/ 1237 w 1019748"/>
                <a:gd name="connsiteY19" fmla="*/ 888971 h 1082022"/>
                <a:gd name="connsiteX20" fmla="*/ 10578 w 1019748"/>
                <a:gd name="connsiteY20" fmla="*/ 762086 h 1082022"/>
                <a:gd name="connsiteX21" fmla="*/ 36267 w 1019748"/>
                <a:gd name="connsiteY21" fmla="*/ 707596 h 1082022"/>
                <a:gd name="connsiteX22" fmla="*/ 46386 w 1019748"/>
                <a:gd name="connsiteY22" fmla="*/ 665561 h 1082022"/>
                <a:gd name="connsiteX23" fmla="*/ 16027 w 1019748"/>
                <a:gd name="connsiteY23" fmla="*/ 358858 h 1082022"/>
                <a:gd name="connsiteX24" fmla="*/ 27704 w 1019748"/>
                <a:gd name="connsiteY24" fmla="*/ 252991 h 1082022"/>
                <a:gd name="connsiteX25" fmla="*/ 51057 w 1019748"/>
                <a:gd name="connsiteY25" fmla="*/ 59939 h 1082022"/>
                <a:gd name="connsiteX26" fmla="*/ 62733 w 1019748"/>
                <a:gd name="connsiteY26" fmla="*/ 0 h 10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19748" h="1082022">
                  <a:moveTo>
                    <a:pt x="62733" y="0"/>
                  </a:moveTo>
                  <a:cubicBezTo>
                    <a:pt x="142133" y="38143"/>
                    <a:pt x="222312" y="76286"/>
                    <a:pt x="300934" y="115208"/>
                  </a:cubicBezTo>
                  <a:cubicBezTo>
                    <a:pt x="316503" y="122992"/>
                    <a:pt x="330514" y="123771"/>
                    <a:pt x="346862" y="118322"/>
                  </a:cubicBezTo>
                  <a:cubicBezTo>
                    <a:pt x="411471" y="97304"/>
                    <a:pt x="476082" y="77065"/>
                    <a:pt x="540691" y="56047"/>
                  </a:cubicBezTo>
                  <a:cubicBezTo>
                    <a:pt x="546141" y="54490"/>
                    <a:pt x="552368" y="53712"/>
                    <a:pt x="558595" y="52155"/>
                  </a:cubicBezTo>
                  <a:cubicBezTo>
                    <a:pt x="567937" y="126885"/>
                    <a:pt x="556260" y="200836"/>
                    <a:pt x="544584" y="274008"/>
                  </a:cubicBezTo>
                  <a:cubicBezTo>
                    <a:pt x="527458" y="385325"/>
                    <a:pt x="539135" y="495084"/>
                    <a:pt x="551590" y="604843"/>
                  </a:cubicBezTo>
                  <a:cubicBezTo>
                    <a:pt x="556260" y="644543"/>
                    <a:pt x="574164" y="679572"/>
                    <a:pt x="588176" y="716159"/>
                  </a:cubicBezTo>
                  <a:cubicBezTo>
                    <a:pt x="591290" y="723165"/>
                    <a:pt x="596739" y="727835"/>
                    <a:pt x="602188" y="733284"/>
                  </a:cubicBezTo>
                  <a:cubicBezTo>
                    <a:pt x="647337" y="774541"/>
                    <a:pt x="692486" y="815020"/>
                    <a:pt x="737635" y="856277"/>
                  </a:cubicBezTo>
                  <a:cubicBezTo>
                    <a:pt x="746198" y="864061"/>
                    <a:pt x="754761" y="868732"/>
                    <a:pt x="765659" y="872624"/>
                  </a:cubicBezTo>
                  <a:cubicBezTo>
                    <a:pt x="806137" y="885857"/>
                    <a:pt x="846616" y="899869"/>
                    <a:pt x="886316" y="913103"/>
                  </a:cubicBezTo>
                  <a:cubicBezTo>
                    <a:pt x="908112" y="920108"/>
                    <a:pt x="931465" y="921665"/>
                    <a:pt x="954040" y="924000"/>
                  </a:cubicBezTo>
                  <a:cubicBezTo>
                    <a:pt x="1008530" y="929449"/>
                    <a:pt x="1042781" y="986275"/>
                    <a:pt x="1013201" y="1036095"/>
                  </a:cubicBezTo>
                  <a:cubicBezTo>
                    <a:pt x="1001524" y="1050885"/>
                    <a:pt x="993740" y="1053221"/>
                    <a:pt x="983620" y="1056334"/>
                  </a:cubicBezTo>
                  <a:cubicBezTo>
                    <a:pt x="939250" y="1071903"/>
                    <a:pt x="897214" y="1071903"/>
                    <a:pt x="851286" y="1077352"/>
                  </a:cubicBezTo>
                  <a:cubicBezTo>
                    <a:pt x="786677" y="1085136"/>
                    <a:pt x="546141" y="1106932"/>
                    <a:pt x="414585" y="1058670"/>
                  </a:cubicBezTo>
                  <a:cubicBezTo>
                    <a:pt x="410693" y="1056334"/>
                    <a:pt x="262012" y="1011964"/>
                    <a:pt x="199738" y="984719"/>
                  </a:cubicBezTo>
                  <a:cubicBezTo>
                    <a:pt x="150696" y="963701"/>
                    <a:pt x="28482" y="926336"/>
                    <a:pt x="6686" y="904539"/>
                  </a:cubicBezTo>
                  <a:cubicBezTo>
                    <a:pt x="1237" y="900647"/>
                    <a:pt x="-1877" y="895199"/>
                    <a:pt x="1237" y="888971"/>
                  </a:cubicBezTo>
                  <a:cubicBezTo>
                    <a:pt x="-1098" y="846157"/>
                    <a:pt x="4351" y="804122"/>
                    <a:pt x="10578" y="762086"/>
                  </a:cubicBezTo>
                  <a:cubicBezTo>
                    <a:pt x="13692" y="741068"/>
                    <a:pt x="26925" y="725500"/>
                    <a:pt x="36267" y="707596"/>
                  </a:cubicBezTo>
                  <a:cubicBezTo>
                    <a:pt x="44051" y="694362"/>
                    <a:pt x="47165" y="681129"/>
                    <a:pt x="46386" y="665561"/>
                  </a:cubicBezTo>
                  <a:cubicBezTo>
                    <a:pt x="40937" y="562807"/>
                    <a:pt x="30817" y="460832"/>
                    <a:pt x="16027" y="358858"/>
                  </a:cubicBezTo>
                  <a:cubicBezTo>
                    <a:pt x="10578" y="322271"/>
                    <a:pt x="23033" y="288020"/>
                    <a:pt x="27704" y="252991"/>
                  </a:cubicBezTo>
                  <a:cubicBezTo>
                    <a:pt x="36267" y="188381"/>
                    <a:pt x="46386" y="124549"/>
                    <a:pt x="51057" y="59939"/>
                  </a:cubicBezTo>
                  <a:cubicBezTo>
                    <a:pt x="53392" y="38922"/>
                    <a:pt x="58063" y="19461"/>
                    <a:pt x="62733" y="0"/>
                  </a:cubicBezTo>
                  <a:close/>
                </a:path>
              </a:pathLst>
            </a:custGeom>
            <a:solidFill>
              <a:srgbClr val="3C413A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4CA98AF1-715E-4248-B770-3F5C8B69B740}"/>
                </a:ext>
              </a:extLst>
            </p:cNvPr>
            <p:cNvSpPr/>
            <p:nvPr/>
          </p:nvSpPr>
          <p:spPr>
            <a:xfrm>
              <a:off x="5626517" y="350406"/>
              <a:ext cx="747296" cy="902981"/>
            </a:xfrm>
            <a:custGeom>
              <a:avLst/>
              <a:gdLst>
                <a:gd name="connsiteX0" fmla="*/ 494389 w 747296"/>
                <a:gd name="connsiteY0" fmla="*/ 908318 h 902982"/>
                <a:gd name="connsiteX1" fmla="*/ 478041 w 747296"/>
                <a:gd name="connsiteY1" fmla="*/ 909097 h 902982"/>
                <a:gd name="connsiteX2" fmla="*/ 472592 w 747296"/>
                <a:gd name="connsiteY2" fmla="*/ 898198 h 902982"/>
                <a:gd name="connsiteX3" fmla="*/ 554328 w 747296"/>
                <a:gd name="connsiteY3" fmla="*/ 715266 h 902982"/>
                <a:gd name="connsiteX4" fmla="*/ 520077 w 747296"/>
                <a:gd name="connsiteY4" fmla="*/ 765865 h 902982"/>
                <a:gd name="connsiteX5" fmla="*/ 453910 w 747296"/>
                <a:gd name="connsiteY5" fmla="*/ 824247 h 902982"/>
                <a:gd name="connsiteX6" fmla="*/ 435227 w 747296"/>
                <a:gd name="connsiteY6" fmla="*/ 831253 h 902982"/>
                <a:gd name="connsiteX7" fmla="*/ 358163 w 747296"/>
                <a:gd name="connsiteY7" fmla="*/ 836702 h 902982"/>
                <a:gd name="connsiteX8" fmla="*/ 322355 w 747296"/>
                <a:gd name="connsiteY8" fmla="*/ 819577 h 902982"/>
                <a:gd name="connsiteX9" fmla="*/ 239062 w 747296"/>
                <a:gd name="connsiteY9" fmla="*/ 745625 h 902982"/>
                <a:gd name="connsiteX10" fmla="*/ 197027 w 747296"/>
                <a:gd name="connsiteY10" fmla="*/ 727721 h 902982"/>
                <a:gd name="connsiteX11" fmla="*/ 88825 w 747296"/>
                <a:gd name="connsiteY11" fmla="*/ 621855 h 902982"/>
                <a:gd name="connsiteX12" fmla="*/ 21879 w 747296"/>
                <a:gd name="connsiteY12" fmla="*/ 551795 h 902982"/>
                <a:gd name="connsiteX13" fmla="*/ 14873 w 747296"/>
                <a:gd name="connsiteY13" fmla="*/ 519101 h 902982"/>
                <a:gd name="connsiteX14" fmla="*/ 83 w 747296"/>
                <a:gd name="connsiteY14" fmla="*/ 439701 h 902982"/>
                <a:gd name="connsiteX15" fmla="*/ 12538 w 747296"/>
                <a:gd name="connsiteY15" fmla="*/ 389881 h 902982"/>
                <a:gd name="connsiteX16" fmla="*/ 17209 w 747296"/>
                <a:gd name="connsiteY16" fmla="*/ 266110 h 902982"/>
                <a:gd name="connsiteX17" fmla="*/ 17987 w 747296"/>
                <a:gd name="connsiteY17" fmla="*/ 255991 h 902982"/>
                <a:gd name="connsiteX18" fmla="*/ 30442 w 747296"/>
                <a:gd name="connsiteY18" fmla="*/ 237308 h 902982"/>
                <a:gd name="connsiteX19" fmla="*/ 45232 w 747296"/>
                <a:gd name="connsiteY19" fmla="*/ 252099 h 902982"/>
                <a:gd name="connsiteX20" fmla="*/ 56130 w 747296"/>
                <a:gd name="connsiteY20" fmla="*/ 282457 h 902982"/>
                <a:gd name="connsiteX21" fmla="*/ 73256 w 747296"/>
                <a:gd name="connsiteY21" fmla="*/ 298026 h 902982"/>
                <a:gd name="connsiteX22" fmla="*/ 91938 w 747296"/>
                <a:gd name="connsiteY22" fmla="*/ 279344 h 902982"/>
                <a:gd name="connsiteX23" fmla="*/ 85711 w 747296"/>
                <a:gd name="connsiteY23" fmla="*/ 214734 h 902982"/>
                <a:gd name="connsiteX24" fmla="*/ 175231 w 747296"/>
                <a:gd name="connsiteY24" fmla="*/ 67610 h 902982"/>
                <a:gd name="connsiteX25" fmla="*/ 418102 w 747296"/>
                <a:gd name="connsiteY25" fmla="*/ 1443 h 902982"/>
                <a:gd name="connsiteX26" fmla="*/ 514628 w 747296"/>
                <a:gd name="connsiteY26" fmla="*/ 4557 h 902982"/>
                <a:gd name="connsiteX27" fmla="*/ 696781 w 747296"/>
                <a:gd name="connsiteY27" fmla="*/ 114316 h 902982"/>
                <a:gd name="connsiteX28" fmla="*/ 748158 w 747296"/>
                <a:gd name="connsiteY28" fmla="*/ 198387 h 902982"/>
                <a:gd name="connsiteX29" fmla="*/ 711571 w 747296"/>
                <a:gd name="connsiteY29" fmla="*/ 422576 h 902982"/>
                <a:gd name="connsiteX30" fmla="*/ 681213 w 747296"/>
                <a:gd name="connsiteY30" fmla="*/ 521437 h 902982"/>
                <a:gd name="connsiteX31" fmla="*/ 667979 w 747296"/>
                <a:gd name="connsiteY31" fmla="*/ 547903 h 902982"/>
                <a:gd name="connsiteX32" fmla="*/ 551993 w 747296"/>
                <a:gd name="connsiteY32" fmla="*/ 758859 h 902982"/>
                <a:gd name="connsiteX33" fmla="*/ 494389 w 747296"/>
                <a:gd name="connsiteY33" fmla="*/ 908318 h 9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47296" h="902982">
                  <a:moveTo>
                    <a:pt x="494389" y="908318"/>
                  </a:moveTo>
                  <a:cubicBezTo>
                    <a:pt x="488939" y="908318"/>
                    <a:pt x="483490" y="908318"/>
                    <a:pt x="478041" y="909097"/>
                  </a:cubicBezTo>
                  <a:cubicBezTo>
                    <a:pt x="468700" y="909097"/>
                    <a:pt x="471035" y="902091"/>
                    <a:pt x="472592" y="898198"/>
                  </a:cubicBezTo>
                  <a:cubicBezTo>
                    <a:pt x="502173" y="838259"/>
                    <a:pt x="526304" y="775984"/>
                    <a:pt x="554328" y="715266"/>
                  </a:cubicBezTo>
                  <a:cubicBezTo>
                    <a:pt x="544987" y="733170"/>
                    <a:pt x="531753" y="748739"/>
                    <a:pt x="520077" y="765865"/>
                  </a:cubicBezTo>
                  <a:cubicBezTo>
                    <a:pt x="502951" y="791553"/>
                    <a:pt x="478041" y="807900"/>
                    <a:pt x="453910" y="824247"/>
                  </a:cubicBezTo>
                  <a:cubicBezTo>
                    <a:pt x="448461" y="828139"/>
                    <a:pt x="442233" y="831253"/>
                    <a:pt x="435227" y="831253"/>
                  </a:cubicBezTo>
                  <a:cubicBezTo>
                    <a:pt x="409539" y="832810"/>
                    <a:pt x="383851" y="835924"/>
                    <a:pt x="358163" y="836702"/>
                  </a:cubicBezTo>
                  <a:cubicBezTo>
                    <a:pt x="343372" y="837481"/>
                    <a:pt x="332474" y="828918"/>
                    <a:pt x="322355" y="819577"/>
                  </a:cubicBezTo>
                  <a:cubicBezTo>
                    <a:pt x="295109" y="794667"/>
                    <a:pt x="266307" y="770535"/>
                    <a:pt x="239062" y="745625"/>
                  </a:cubicBezTo>
                  <a:cubicBezTo>
                    <a:pt x="227386" y="735506"/>
                    <a:pt x="216488" y="721494"/>
                    <a:pt x="197027" y="727721"/>
                  </a:cubicBezTo>
                  <a:cubicBezTo>
                    <a:pt x="158105" y="695806"/>
                    <a:pt x="124633" y="657662"/>
                    <a:pt x="88825" y="621855"/>
                  </a:cubicBezTo>
                  <a:cubicBezTo>
                    <a:pt x="66250" y="599280"/>
                    <a:pt x="44454" y="575148"/>
                    <a:pt x="21879" y="551795"/>
                  </a:cubicBezTo>
                  <a:cubicBezTo>
                    <a:pt x="20322" y="540897"/>
                    <a:pt x="20322" y="529221"/>
                    <a:pt x="14873" y="519101"/>
                  </a:cubicBezTo>
                  <a:cubicBezTo>
                    <a:pt x="3975" y="494191"/>
                    <a:pt x="-695" y="467725"/>
                    <a:pt x="83" y="439701"/>
                  </a:cubicBezTo>
                  <a:cubicBezTo>
                    <a:pt x="13316" y="425689"/>
                    <a:pt x="12538" y="407007"/>
                    <a:pt x="12538" y="389881"/>
                  </a:cubicBezTo>
                  <a:cubicBezTo>
                    <a:pt x="12538" y="348624"/>
                    <a:pt x="14873" y="307367"/>
                    <a:pt x="17209" y="266110"/>
                  </a:cubicBezTo>
                  <a:cubicBezTo>
                    <a:pt x="17209" y="262997"/>
                    <a:pt x="17209" y="259104"/>
                    <a:pt x="17987" y="255991"/>
                  </a:cubicBezTo>
                  <a:cubicBezTo>
                    <a:pt x="19544" y="248206"/>
                    <a:pt x="20322" y="238865"/>
                    <a:pt x="30442" y="237308"/>
                  </a:cubicBezTo>
                  <a:cubicBezTo>
                    <a:pt x="39005" y="236530"/>
                    <a:pt x="42119" y="245093"/>
                    <a:pt x="45232" y="252099"/>
                  </a:cubicBezTo>
                  <a:cubicBezTo>
                    <a:pt x="49903" y="262218"/>
                    <a:pt x="53017" y="272338"/>
                    <a:pt x="56130" y="282457"/>
                  </a:cubicBezTo>
                  <a:cubicBezTo>
                    <a:pt x="59244" y="291020"/>
                    <a:pt x="63136" y="296469"/>
                    <a:pt x="73256" y="298026"/>
                  </a:cubicBezTo>
                  <a:cubicBezTo>
                    <a:pt x="91160" y="300361"/>
                    <a:pt x="95052" y="297248"/>
                    <a:pt x="91938" y="279344"/>
                  </a:cubicBezTo>
                  <a:cubicBezTo>
                    <a:pt x="88046" y="258326"/>
                    <a:pt x="86489" y="236530"/>
                    <a:pt x="85711" y="214734"/>
                  </a:cubicBezTo>
                  <a:cubicBezTo>
                    <a:pt x="83375" y="145453"/>
                    <a:pt x="117626" y="98747"/>
                    <a:pt x="175231" y="67610"/>
                  </a:cubicBezTo>
                  <a:cubicBezTo>
                    <a:pt x="250739" y="26353"/>
                    <a:pt x="332474" y="8449"/>
                    <a:pt x="418102" y="1443"/>
                  </a:cubicBezTo>
                  <a:cubicBezTo>
                    <a:pt x="450796" y="-1671"/>
                    <a:pt x="482712" y="664"/>
                    <a:pt x="514628" y="4557"/>
                  </a:cubicBezTo>
                  <a:cubicBezTo>
                    <a:pt x="591693" y="13119"/>
                    <a:pt x="651632" y="52041"/>
                    <a:pt x="696781" y="114316"/>
                  </a:cubicBezTo>
                  <a:cubicBezTo>
                    <a:pt x="716242" y="140783"/>
                    <a:pt x="738038" y="165692"/>
                    <a:pt x="748158" y="198387"/>
                  </a:cubicBezTo>
                  <a:cubicBezTo>
                    <a:pt x="753607" y="276230"/>
                    <a:pt x="731811" y="348624"/>
                    <a:pt x="711571" y="422576"/>
                  </a:cubicBezTo>
                  <a:cubicBezTo>
                    <a:pt x="702230" y="456048"/>
                    <a:pt x="691332" y="487964"/>
                    <a:pt x="681213" y="521437"/>
                  </a:cubicBezTo>
                  <a:cubicBezTo>
                    <a:pt x="678099" y="530778"/>
                    <a:pt x="676542" y="540897"/>
                    <a:pt x="667979" y="547903"/>
                  </a:cubicBezTo>
                  <a:cubicBezTo>
                    <a:pt x="629057" y="617962"/>
                    <a:pt x="590914" y="688800"/>
                    <a:pt x="551993" y="758859"/>
                  </a:cubicBezTo>
                  <a:cubicBezTo>
                    <a:pt x="526304" y="805565"/>
                    <a:pt x="506065" y="855385"/>
                    <a:pt x="494389" y="908318"/>
                  </a:cubicBezTo>
                  <a:close/>
                </a:path>
              </a:pathLst>
            </a:custGeom>
            <a:solidFill>
              <a:srgbClr val="FEC295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784FDAE6-24C7-445C-9E3A-46E0CA65B454}"/>
                </a:ext>
              </a:extLst>
            </p:cNvPr>
            <p:cNvSpPr/>
            <p:nvPr/>
          </p:nvSpPr>
          <p:spPr>
            <a:xfrm>
              <a:off x="5335170" y="225880"/>
              <a:ext cx="1315552" cy="669451"/>
            </a:xfrm>
            <a:custGeom>
              <a:avLst/>
              <a:gdLst>
                <a:gd name="connsiteX0" fmla="*/ 286760 w 1315552"/>
                <a:gd name="connsiteY0" fmla="*/ 561115 h 669452"/>
                <a:gd name="connsiteX1" fmla="*/ 298437 w 1315552"/>
                <a:gd name="connsiteY1" fmla="*/ 643629 h 669452"/>
                <a:gd name="connsiteX2" fmla="*/ 50116 w 1315552"/>
                <a:gd name="connsiteY2" fmla="*/ 481715 h 669452"/>
                <a:gd name="connsiteX3" fmla="*/ 1075 w 1315552"/>
                <a:gd name="connsiteY3" fmla="*/ 349381 h 669452"/>
                <a:gd name="connsiteX4" fmla="*/ 152091 w 1315552"/>
                <a:gd name="connsiteY4" fmla="*/ 98725 h 669452"/>
                <a:gd name="connsiteX5" fmla="*/ 323346 w 1315552"/>
                <a:gd name="connsiteY5" fmla="*/ 31780 h 669452"/>
                <a:gd name="connsiteX6" fmla="*/ 480590 w 1315552"/>
                <a:gd name="connsiteY6" fmla="*/ 4535 h 669452"/>
                <a:gd name="connsiteX7" fmla="*/ 731246 w 1315552"/>
                <a:gd name="connsiteY7" fmla="*/ 8427 h 669452"/>
                <a:gd name="connsiteX8" fmla="*/ 1101002 w 1315552"/>
                <a:gd name="connsiteY8" fmla="*/ 60582 h 669452"/>
                <a:gd name="connsiteX9" fmla="*/ 1179623 w 1315552"/>
                <a:gd name="connsiteY9" fmla="*/ 101839 h 669452"/>
                <a:gd name="connsiteX10" fmla="*/ 1287826 w 1315552"/>
                <a:gd name="connsiteY10" fmla="*/ 215490 h 669452"/>
                <a:gd name="connsiteX11" fmla="*/ 1285491 w 1315552"/>
                <a:gd name="connsiteY11" fmla="*/ 449799 h 669452"/>
                <a:gd name="connsiteX12" fmla="*/ 1137588 w 1315552"/>
                <a:gd name="connsiteY12" fmla="*/ 598480 h 669452"/>
                <a:gd name="connsiteX13" fmla="*/ 950764 w 1315552"/>
                <a:gd name="connsiteY13" fmla="*/ 673209 h 669452"/>
                <a:gd name="connsiteX14" fmla="*/ 987350 w 1315552"/>
                <a:gd name="connsiteY14" fmla="*/ 551774 h 669452"/>
                <a:gd name="connsiteX15" fmla="*/ 1027829 w 1315552"/>
                <a:gd name="connsiteY15" fmla="*/ 365728 h 669452"/>
                <a:gd name="connsiteX16" fmla="*/ 1027051 w 1315552"/>
                <a:gd name="connsiteY16" fmla="*/ 324471 h 669452"/>
                <a:gd name="connsiteX17" fmla="*/ 802862 w 1315552"/>
                <a:gd name="connsiteY17" fmla="*/ 102618 h 669452"/>
                <a:gd name="connsiteX18" fmla="*/ 556877 w 1315552"/>
                <a:gd name="connsiteY18" fmla="*/ 116629 h 669452"/>
                <a:gd name="connsiteX19" fmla="*/ 438555 w 1315552"/>
                <a:gd name="connsiteY19" fmla="*/ 135312 h 669452"/>
                <a:gd name="connsiteX20" fmla="*/ 382507 w 1315552"/>
                <a:gd name="connsiteY20" fmla="*/ 171898 h 669452"/>
                <a:gd name="connsiteX21" fmla="*/ 337358 w 1315552"/>
                <a:gd name="connsiteY21" fmla="*/ 211598 h 669452"/>
                <a:gd name="connsiteX22" fmla="*/ 317119 w 1315552"/>
                <a:gd name="connsiteY22" fmla="*/ 242736 h 669452"/>
                <a:gd name="connsiteX23" fmla="*/ 275084 w 1315552"/>
                <a:gd name="connsiteY23" fmla="*/ 309681 h 669452"/>
                <a:gd name="connsiteX24" fmla="*/ 257180 w 1315552"/>
                <a:gd name="connsiteY24" fmla="*/ 337705 h 669452"/>
                <a:gd name="connsiteX25" fmla="*/ 259515 w 1315552"/>
                <a:gd name="connsiteY25" fmla="*/ 424111 h 669452"/>
                <a:gd name="connsiteX26" fmla="*/ 284425 w 1315552"/>
                <a:gd name="connsiteY26" fmla="*/ 543211 h 669452"/>
                <a:gd name="connsiteX27" fmla="*/ 286760 w 1315552"/>
                <a:gd name="connsiteY27" fmla="*/ 561115 h 66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15552" h="669452">
                  <a:moveTo>
                    <a:pt x="286760" y="561115"/>
                  </a:moveTo>
                  <a:cubicBezTo>
                    <a:pt x="290652" y="588360"/>
                    <a:pt x="294545" y="615605"/>
                    <a:pt x="298437" y="643629"/>
                  </a:cubicBezTo>
                  <a:cubicBezTo>
                    <a:pt x="222150" y="632731"/>
                    <a:pt x="68020" y="517523"/>
                    <a:pt x="50116" y="481715"/>
                  </a:cubicBezTo>
                  <a:cubicBezTo>
                    <a:pt x="22871" y="450577"/>
                    <a:pt x="4967" y="385189"/>
                    <a:pt x="1075" y="349381"/>
                  </a:cubicBezTo>
                  <a:cubicBezTo>
                    <a:pt x="-10602" y="229502"/>
                    <a:pt x="75026" y="147767"/>
                    <a:pt x="152091" y="98725"/>
                  </a:cubicBezTo>
                  <a:cubicBezTo>
                    <a:pt x="173887" y="84714"/>
                    <a:pt x="286760" y="35672"/>
                    <a:pt x="323346" y="31780"/>
                  </a:cubicBezTo>
                  <a:cubicBezTo>
                    <a:pt x="338915" y="29445"/>
                    <a:pt x="447896" y="7649"/>
                    <a:pt x="480590" y="4535"/>
                  </a:cubicBezTo>
                  <a:cubicBezTo>
                    <a:pt x="566996" y="-4806"/>
                    <a:pt x="644840" y="2200"/>
                    <a:pt x="731246" y="8427"/>
                  </a:cubicBezTo>
                  <a:cubicBezTo>
                    <a:pt x="842562" y="16211"/>
                    <a:pt x="1061302" y="45792"/>
                    <a:pt x="1101002" y="60582"/>
                  </a:cubicBezTo>
                  <a:cubicBezTo>
                    <a:pt x="1129025" y="69923"/>
                    <a:pt x="1153157" y="88606"/>
                    <a:pt x="1179623" y="101839"/>
                  </a:cubicBezTo>
                  <a:cubicBezTo>
                    <a:pt x="1227108" y="124414"/>
                    <a:pt x="1276928" y="198365"/>
                    <a:pt x="1287826" y="215490"/>
                  </a:cubicBezTo>
                  <a:cubicBezTo>
                    <a:pt x="1351658" y="320579"/>
                    <a:pt x="1303395" y="426446"/>
                    <a:pt x="1285491" y="449799"/>
                  </a:cubicBezTo>
                  <a:cubicBezTo>
                    <a:pt x="1251239" y="504289"/>
                    <a:pt x="1188186" y="572792"/>
                    <a:pt x="1137588" y="598480"/>
                  </a:cubicBezTo>
                  <a:cubicBezTo>
                    <a:pt x="1088547" y="629617"/>
                    <a:pt x="973339" y="672431"/>
                    <a:pt x="950764" y="673209"/>
                  </a:cubicBezTo>
                  <a:cubicBezTo>
                    <a:pt x="963219" y="632731"/>
                    <a:pt x="974117" y="592252"/>
                    <a:pt x="987350" y="551774"/>
                  </a:cubicBezTo>
                  <a:cubicBezTo>
                    <a:pt x="1007590" y="491056"/>
                    <a:pt x="1016152" y="428003"/>
                    <a:pt x="1027829" y="365728"/>
                  </a:cubicBezTo>
                  <a:cubicBezTo>
                    <a:pt x="1030164" y="351716"/>
                    <a:pt x="1018488" y="338483"/>
                    <a:pt x="1027051" y="324471"/>
                  </a:cubicBezTo>
                  <a:cubicBezTo>
                    <a:pt x="1007590" y="209263"/>
                    <a:pt x="938309" y="118965"/>
                    <a:pt x="802862" y="102618"/>
                  </a:cubicBezTo>
                  <a:cubicBezTo>
                    <a:pt x="720348" y="92498"/>
                    <a:pt x="638612" y="106510"/>
                    <a:pt x="556877" y="116629"/>
                  </a:cubicBezTo>
                  <a:cubicBezTo>
                    <a:pt x="517177" y="121300"/>
                    <a:pt x="478255" y="127527"/>
                    <a:pt x="438555" y="135312"/>
                  </a:cubicBezTo>
                  <a:cubicBezTo>
                    <a:pt x="414423" y="139982"/>
                    <a:pt x="394962" y="150102"/>
                    <a:pt x="382507" y="171898"/>
                  </a:cubicBezTo>
                  <a:cubicBezTo>
                    <a:pt x="371609" y="190581"/>
                    <a:pt x="353706" y="199922"/>
                    <a:pt x="337358" y="211598"/>
                  </a:cubicBezTo>
                  <a:cubicBezTo>
                    <a:pt x="326460" y="219383"/>
                    <a:pt x="320233" y="229502"/>
                    <a:pt x="317119" y="242736"/>
                  </a:cubicBezTo>
                  <a:cubicBezTo>
                    <a:pt x="310892" y="269202"/>
                    <a:pt x="300772" y="294112"/>
                    <a:pt x="275084" y="309681"/>
                  </a:cubicBezTo>
                  <a:cubicBezTo>
                    <a:pt x="264964" y="315908"/>
                    <a:pt x="260294" y="326028"/>
                    <a:pt x="257180" y="337705"/>
                  </a:cubicBezTo>
                  <a:cubicBezTo>
                    <a:pt x="249395" y="366507"/>
                    <a:pt x="255623" y="395309"/>
                    <a:pt x="259515" y="424111"/>
                  </a:cubicBezTo>
                  <a:cubicBezTo>
                    <a:pt x="264964" y="464589"/>
                    <a:pt x="273527" y="504289"/>
                    <a:pt x="284425" y="543211"/>
                  </a:cubicBezTo>
                  <a:cubicBezTo>
                    <a:pt x="287539" y="547882"/>
                    <a:pt x="290652" y="554109"/>
                    <a:pt x="286760" y="561115"/>
                  </a:cubicBezTo>
                  <a:close/>
                </a:path>
              </a:pathLst>
            </a:custGeom>
            <a:solidFill>
              <a:srgbClr val="F5E2C6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AEEE654C-873F-49C9-9EE6-40296E10DD2C}"/>
                </a:ext>
              </a:extLst>
            </p:cNvPr>
            <p:cNvSpPr/>
            <p:nvPr/>
          </p:nvSpPr>
          <p:spPr>
            <a:xfrm>
              <a:off x="3361457" y="5603925"/>
              <a:ext cx="832924" cy="622745"/>
            </a:xfrm>
            <a:custGeom>
              <a:avLst/>
              <a:gdLst>
                <a:gd name="connsiteX0" fmla="*/ 119004 w 832923"/>
                <a:gd name="connsiteY0" fmla="*/ 0 h 622746"/>
                <a:gd name="connsiteX1" fmla="*/ 140022 w 832923"/>
                <a:gd name="connsiteY1" fmla="*/ 48263 h 622746"/>
                <a:gd name="connsiteX2" fmla="*/ 169603 w 832923"/>
                <a:gd name="connsiteY2" fmla="*/ 108202 h 622746"/>
                <a:gd name="connsiteX3" fmla="*/ 237326 w 832923"/>
                <a:gd name="connsiteY3" fmla="*/ 190716 h 622746"/>
                <a:gd name="connsiteX4" fmla="*/ 279362 w 832923"/>
                <a:gd name="connsiteY4" fmla="*/ 239757 h 622746"/>
                <a:gd name="connsiteX5" fmla="*/ 351756 w 832923"/>
                <a:gd name="connsiteY5" fmla="*/ 306703 h 622746"/>
                <a:gd name="connsiteX6" fmla="*/ 433492 w 832923"/>
                <a:gd name="connsiteY6" fmla="*/ 395444 h 622746"/>
                <a:gd name="connsiteX7" fmla="*/ 542472 w 832923"/>
                <a:gd name="connsiteY7" fmla="*/ 537897 h 622746"/>
                <a:gd name="connsiteX8" fmla="*/ 645226 w 832923"/>
                <a:gd name="connsiteY8" fmla="*/ 569035 h 622746"/>
                <a:gd name="connsiteX9" fmla="*/ 828158 w 832923"/>
                <a:gd name="connsiteY9" fmla="*/ 535562 h 622746"/>
                <a:gd name="connsiteX10" fmla="*/ 835163 w 832923"/>
                <a:gd name="connsiteY10" fmla="*/ 532448 h 622746"/>
                <a:gd name="connsiteX11" fmla="*/ 826601 w 832923"/>
                <a:gd name="connsiteY11" fmla="*/ 576819 h 622746"/>
                <a:gd name="connsiteX12" fmla="*/ 811810 w 832923"/>
                <a:gd name="connsiteY12" fmla="*/ 593166 h 622746"/>
                <a:gd name="connsiteX13" fmla="*/ 672471 w 832923"/>
                <a:gd name="connsiteY13" fmla="*/ 622747 h 622746"/>
                <a:gd name="connsiteX14" fmla="*/ 574388 w 832923"/>
                <a:gd name="connsiteY14" fmla="*/ 622747 h 622746"/>
                <a:gd name="connsiteX15" fmla="*/ 452952 w 832923"/>
                <a:gd name="connsiteY15" fmla="*/ 524664 h 622746"/>
                <a:gd name="connsiteX16" fmla="*/ 330738 w 832923"/>
                <a:gd name="connsiteY16" fmla="*/ 375983 h 622746"/>
                <a:gd name="connsiteX17" fmla="*/ 266907 w 832923"/>
                <a:gd name="connsiteY17" fmla="*/ 322271 h 622746"/>
                <a:gd name="connsiteX18" fmla="*/ 240440 w 832923"/>
                <a:gd name="connsiteY18" fmla="*/ 319936 h 622746"/>
                <a:gd name="connsiteX19" fmla="*/ 193734 w 832923"/>
                <a:gd name="connsiteY19" fmla="*/ 310595 h 622746"/>
                <a:gd name="connsiteX20" fmla="*/ 36490 w 832923"/>
                <a:gd name="connsiteY20" fmla="*/ 165028 h 622746"/>
                <a:gd name="connsiteX21" fmla="*/ 14694 w 832923"/>
                <a:gd name="connsiteY21" fmla="*/ 140896 h 622746"/>
                <a:gd name="connsiteX22" fmla="*/ 16251 w 832923"/>
                <a:gd name="connsiteY22" fmla="*/ 88741 h 622746"/>
                <a:gd name="connsiteX23" fmla="*/ 83196 w 832923"/>
                <a:gd name="connsiteY23" fmla="*/ 35808 h 622746"/>
                <a:gd name="connsiteX24" fmla="*/ 119004 w 832923"/>
                <a:gd name="connsiteY24" fmla="*/ 0 h 62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2923" h="622746">
                  <a:moveTo>
                    <a:pt x="119004" y="0"/>
                  </a:moveTo>
                  <a:cubicBezTo>
                    <a:pt x="121340" y="17904"/>
                    <a:pt x="133016" y="31916"/>
                    <a:pt x="140022" y="48263"/>
                  </a:cubicBezTo>
                  <a:cubicBezTo>
                    <a:pt x="149363" y="68502"/>
                    <a:pt x="161040" y="87963"/>
                    <a:pt x="169603" y="108202"/>
                  </a:cubicBezTo>
                  <a:cubicBezTo>
                    <a:pt x="183614" y="143232"/>
                    <a:pt x="205411" y="170477"/>
                    <a:pt x="237326" y="190716"/>
                  </a:cubicBezTo>
                  <a:cubicBezTo>
                    <a:pt x="255230" y="202393"/>
                    <a:pt x="266907" y="222632"/>
                    <a:pt x="279362" y="239757"/>
                  </a:cubicBezTo>
                  <a:cubicBezTo>
                    <a:pt x="298823" y="267003"/>
                    <a:pt x="322176" y="290356"/>
                    <a:pt x="351756" y="306703"/>
                  </a:cubicBezTo>
                  <a:cubicBezTo>
                    <a:pt x="389899" y="326942"/>
                    <a:pt x="416366" y="355744"/>
                    <a:pt x="433492" y="395444"/>
                  </a:cubicBezTo>
                  <a:cubicBezTo>
                    <a:pt x="457623" y="452270"/>
                    <a:pt x="497323" y="498198"/>
                    <a:pt x="542472" y="537897"/>
                  </a:cubicBezTo>
                  <a:cubicBezTo>
                    <a:pt x="568161" y="561250"/>
                    <a:pt x="603969" y="577597"/>
                    <a:pt x="645226" y="569035"/>
                  </a:cubicBezTo>
                  <a:cubicBezTo>
                    <a:pt x="705943" y="556580"/>
                    <a:pt x="767440" y="546460"/>
                    <a:pt x="828158" y="535562"/>
                  </a:cubicBezTo>
                  <a:cubicBezTo>
                    <a:pt x="830493" y="534784"/>
                    <a:pt x="832828" y="533227"/>
                    <a:pt x="835163" y="532448"/>
                  </a:cubicBezTo>
                  <a:cubicBezTo>
                    <a:pt x="838277" y="548017"/>
                    <a:pt x="835942" y="558915"/>
                    <a:pt x="826601" y="576819"/>
                  </a:cubicBezTo>
                  <a:cubicBezTo>
                    <a:pt x="818816" y="591610"/>
                    <a:pt x="818816" y="591610"/>
                    <a:pt x="811810" y="593166"/>
                  </a:cubicBezTo>
                  <a:cubicBezTo>
                    <a:pt x="758099" y="604843"/>
                    <a:pt x="728518" y="621190"/>
                    <a:pt x="672471" y="622747"/>
                  </a:cubicBezTo>
                  <a:cubicBezTo>
                    <a:pt x="655345" y="622747"/>
                    <a:pt x="589957" y="625082"/>
                    <a:pt x="574388" y="622747"/>
                  </a:cubicBezTo>
                  <a:cubicBezTo>
                    <a:pt x="512892" y="607178"/>
                    <a:pt x="486425" y="564364"/>
                    <a:pt x="452952" y="524664"/>
                  </a:cubicBezTo>
                  <a:cubicBezTo>
                    <a:pt x="411696" y="475623"/>
                    <a:pt x="380558" y="418018"/>
                    <a:pt x="330738" y="375983"/>
                  </a:cubicBezTo>
                  <a:cubicBezTo>
                    <a:pt x="309721" y="358079"/>
                    <a:pt x="287925" y="340954"/>
                    <a:pt x="266907" y="322271"/>
                  </a:cubicBezTo>
                  <a:cubicBezTo>
                    <a:pt x="258344" y="314487"/>
                    <a:pt x="249003" y="317601"/>
                    <a:pt x="240440" y="319936"/>
                  </a:cubicBezTo>
                  <a:cubicBezTo>
                    <a:pt x="223315" y="325385"/>
                    <a:pt x="208524" y="321493"/>
                    <a:pt x="193734" y="310595"/>
                  </a:cubicBezTo>
                  <a:cubicBezTo>
                    <a:pt x="135352" y="268560"/>
                    <a:pt x="80861" y="221854"/>
                    <a:pt x="36490" y="165028"/>
                  </a:cubicBezTo>
                  <a:cubicBezTo>
                    <a:pt x="29485" y="156465"/>
                    <a:pt x="22479" y="148681"/>
                    <a:pt x="14694" y="140896"/>
                  </a:cubicBezTo>
                  <a:cubicBezTo>
                    <a:pt x="-4767" y="119878"/>
                    <a:pt x="-5545" y="107424"/>
                    <a:pt x="16251" y="88741"/>
                  </a:cubicBezTo>
                  <a:cubicBezTo>
                    <a:pt x="37269" y="70059"/>
                    <a:pt x="60622" y="52933"/>
                    <a:pt x="83196" y="35808"/>
                  </a:cubicBezTo>
                  <a:cubicBezTo>
                    <a:pt x="96430" y="24131"/>
                    <a:pt x="108106" y="13233"/>
                    <a:pt x="119004" y="0"/>
                  </a:cubicBezTo>
                  <a:close/>
                </a:path>
              </a:pathLst>
            </a:custGeom>
            <a:solidFill>
              <a:srgbClr val="89633D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0AEC4BEF-AC63-4B6B-AFF1-CD02079EFF1E}"/>
                </a:ext>
              </a:extLst>
            </p:cNvPr>
            <p:cNvSpPr/>
            <p:nvPr/>
          </p:nvSpPr>
          <p:spPr>
            <a:xfrm>
              <a:off x="5478656" y="6398703"/>
              <a:ext cx="1035316" cy="264667"/>
            </a:xfrm>
            <a:custGeom>
              <a:avLst/>
              <a:gdLst>
                <a:gd name="connsiteX0" fmla="*/ 19503 w 1035316"/>
                <a:gd name="connsiteY0" fmla="*/ 0 h 264667"/>
                <a:gd name="connsiteX1" fmla="*/ 67766 w 1035316"/>
                <a:gd name="connsiteY1" fmla="*/ 35808 h 264667"/>
                <a:gd name="connsiteX2" fmla="*/ 303632 w 1035316"/>
                <a:gd name="connsiteY2" fmla="*/ 120657 h 264667"/>
                <a:gd name="connsiteX3" fmla="*/ 471773 w 1035316"/>
                <a:gd name="connsiteY3" fmla="*/ 179818 h 264667"/>
                <a:gd name="connsiteX4" fmla="*/ 778476 w 1035316"/>
                <a:gd name="connsiteY4" fmla="*/ 192273 h 264667"/>
                <a:gd name="connsiteX5" fmla="*/ 959073 w 1035316"/>
                <a:gd name="connsiteY5" fmla="*/ 170477 h 264667"/>
                <a:gd name="connsiteX6" fmla="*/ 1035359 w 1035316"/>
                <a:gd name="connsiteY6" fmla="*/ 136226 h 264667"/>
                <a:gd name="connsiteX7" fmla="*/ 1017455 w 1035316"/>
                <a:gd name="connsiteY7" fmla="*/ 217961 h 264667"/>
                <a:gd name="connsiteX8" fmla="*/ 863325 w 1035316"/>
                <a:gd name="connsiteY8" fmla="*/ 263110 h 264667"/>
                <a:gd name="connsiteX9" fmla="*/ 689735 w 1035316"/>
                <a:gd name="connsiteY9" fmla="*/ 269338 h 264667"/>
                <a:gd name="connsiteX10" fmla="*/ 533270 w 1035316"/>
                <a:gd name="connsiteY10" fmla="*/ 251434 h 264667"/>
                <a:gd name="connsiteX11" fmla="*/ 174412 w 1035316"/>
                <a:gd name="connsiteY11" fmla="*/ 179040 h 264667"/>
                <a:gd name="connsiteX12" fmla="*/ 13276 w 1035316"/>
                <a:gd name="connsiteY12" fmla="*/ 116765 h 264667"/>
                <a:gd name="connsiteX13" fmla="*/ 43 w 1035316"/>
                <a:gd name="connsiteY13" fmla="*/ 91077 h 264667"/>
                <a:gd name="connsiteX14" fmla="*/ 19503 w 1035316"/>
                <a:gd name="connsiteY14" fmla="*/ 0 h 26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35316" h="264667">
                  <a:moveTo>
                    <a:pt x="19503" y="0"/>
                  </a:moveTo>
                  <a:cubicBezTo>
                    <a:pt x="30401" y="19461"/>
                    <a:pt x="49084" y="32694"/>
                    <a:pt x="67766" y="35808"/>
                  </a:cubicBezTo>
                  <a:cubicBezTo>
                    <a:pt x="154951" y="66945"/>
                    <a:pt x="200100" y="90298"/>
                    <a:pt x="303632" y="120657"/>
                  </a:cubicBezTo>
                  <a:cubicBezTo>
                    <a:pt x="328541" y="131555"/>
                    <a:pt x="444528" y="166585"/>
                    <a:pt x="471773" y="179818"/>
                  </a:cubicBezTo>
                  <a:cubicBezTo>
                    <a:pt x="500575" y="193051"/>
                    <a:pt x="706860" y="200836"/>
                    <a:pt x="778476" y="192273"/>
                  </a:cubicBezTo>
                  <a:cubicBezTo>
                    <a:pt x="838415" y="185267"/>
                    <a:pt x="899133" y="179040"/>
                    <a:pt x="959073" y="170477"/>
                  </a:cubicBezTo>
                  <a:cubicBezTo>
                    <a:pt x="983983" y="167363"/>
                    <a:pt x="1014341" y="153352"/>
                    <a:pt x="1035359" y="136226"/>
                  </a:cubicBezTo>
                  <a:cubicBezTo>
                    <a:pt x="1036138" y="181375"/>
                    <a:pt x="1045479" y="193830"/>
                    <a:pt x="1017455" y="217961"/>
                  </a:cubicBezTo>
                  <a:cubicBezTo>
                    <a:pt x="964522" y="246764"/>
                    <a:pt x="917816" y="258440"/>
                    <a:pt x="863325" y="263110"/>
                  </a:cubicBezTo>
                  <a:cubicBezTo>
                    <a:pt x="785482" y="269338"/>
                    <a:pt x="697519" y="267003"/>
                    <a:pt x="689735" y="269338"/>
                  </a:cubicBezTo>
                  <a:cubicBezTo>
                    <a:pt x="627460" y="268560"/>
                    <a:pt x="582311" y="264667"/>
                    <a:pt x="533270" y="251434"/>
                  </a:cubicBezTo>
                  <a:cubicBezTo>
                    <a:pt x="414948" y="220297"/>
                    <a:pt x="295847" y="193830"/>
                    <a:pt x="174412" y="179040"/>
                  </a:cubicBezTo>
                  <a:cubicBezTo>
                    <a:pt x="126149" y="165806"/>
                    <a:pt x="24952" y="126885"/>
                    <a:pt x="13276" y="116765"/>
                  </a:cubicBezTo>
                  <a:cubicBezTo>
                    <a:pt x="9384" y="113651"/>
                    <a:pt x="-736" y="94969"/>
                    <a:pt x="43" y="91077"/>
                  </a:cubicBezTo>
                  <a:cubicBezTo>
                    <a:pt x="7048" y="57604"/>
                    <a:pt x="13276" y="33473"/>
                    <a:pt x="19503" y="0"/>
                  </a:cubicBezTo>
                  <a:close/>
                </a:path>
              </a:pathLst>
            </a:custGeom>
            <a:solidFill>
              <a:srgbClr val="8A633D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C8CAB56-B5FE-4E55-B683-917019C23F3C}"/>
                </a:ext>
              </a:extLst>
            </p:cNvPr>
            <p:cNvSpPr/>
            <p:nvPr/>
          </p:nvSpPr>
          <p:spPr>
            <a:xfrm>
              <a:off x="5761877" y="1710991"/>
              <a:ext cx="482628" cy="1930508"/>
            </a:xfrm>
            <a:custGeom>
              <a:avLst/>
              <a:gdLst>
                <a:gd name="connsiteX0" fmla="*/ 421303 w 482628"/>
                <a:gd name="connsiteY0" fmla="*/ 23353 h 1930515"/>
                <a:gd name="connsiteX1" fmla="*/ 481242 w 482628"/>
                <a:gd name="connsiteY1" fmla="*/ 271673 h 1930515"/>
                <a:gd name="connsiteX2" fmla="*/ 488248 w 482628"/>
                <a:gd name="connsiteY2" fmla="*/ 352630 h 1930515"/>
                <a:gd name="connsiteX3" fmla="*/ 467230 w 482628"/>
                <a:gd name="connsiteY3" fmla="*/ 616519 h 1930515"/>
                <a:gd name="connsiteX4" fmla="*/ 410405 w 482628"/>
                <a:gd name="connsiteY4" fmla="*/ 1005736 h 1930515"/>
                <a:gd name="connsiteX5" fmla="*/ 365256 w 482628"/>
                <a:gd name="connsiteY5" fmla="*/ 1226033 h 1930515"/>
                <a:gd name="connsiteX6" fmla="*/ 283520 w 482628"/>
                <a:gd name="connsiteY6" fmla="*/ 1460341 h 1930515"/>
                <a:gd name="connsiteX7" fmla="*/ 83463 w 482628"/>
                <a:gd name="connsiteY7" fmla="*/ 1916504 h 1930515"/>
                <a:gd name="connsiteX8" fmla="*/ 74900 w 482628"/>
                <a:gd name="connsiteY8" fmla="*/ 1936743 h 1930515"/>
                <a:gd name="connsiteX9" fmla="*/ 60110 w 482628"/>
                <a:gd name="connsiteY9" fmla="*/ 1862013 h 1930515"/>
                <a:gd name="connsiteX10" fmla="*/ 949 w 482628"/>
                <a:gd name="connsiteY10" fmla="*/ 1553753 h 1930515"/>
                <a:gd name="connsiteX11" fmla="*/ 4062 w 482628"/>
                <a:gd name="connsiteY11" fmla="*/ 1520281 h 1930515"/>
                <a:gd name="connsiteX12" fmla="*/ 191665 w 482628"/>
                <a:gd name="connsiteY12" fmla="*/ 874181 h 1930515"/>
                <a:gd name="connsiteX13" fmla="*/ 212683 w 482628"/>
                <a:gd name="connsiteY13" fmla="*/ 730171 h 1930515"/>
                <a:gd name="connsiteX14" fmla="*/ 258610 w 482628"/>
                <a:gd name="connsiteY14" fmla="*/ 341732 h 1930515"/>
                <a:gd name="connsiteX15" fmla="*/ 299867 w 482628"/>
                <a:gd name="connsiteY15" fmla="*/ 0 h 1930515"/>
                <a:gd name="connsiteX16" fmla="*/ 311544 w 482628"/>
                <a:gd name="connsiteY16" fmla="*/ 19461 h 1930515"/>
                <a:gd name="connsiteX17" fmla="*/ 338789 w 482628"/>
                <a:gd name="connsiteY17" fmla="*/ 66167 h 1930515"/>
                <a:gd name="connsiteX18" fmla="*/ 390166 w 482628"/>
                <a:gd name="connsiteY18" fmla="*/ 68502 h 1930515"/>
                <a:gd name="connsiteX19" fmla="*/ 410405 w 482628"/>
                <a:gd name="connsiteY19" fmla="*/ 38922 h 1930515"/>
                <a:gd name="connsiteX20" fmla="*/ 421303 w 482628"/>
                <a:gd name="connsiteY20" fmla="*/ 23353 h 193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2628" h="1930515">
                  <a:moveTo>
                    <a:pt x="421303" y="23353"/>
                  </a:moveTo>
                  <a:cubicBezTo>
                    <a:pt x="441542" y="105867"/>
                    <a:pt x="462560" y="188381"/>
                    <a:pt x="481242" y="271673"/>
                  </a:cubicBezTo>
                  <a:cubicBezTo>
                    <a:pt x="487470" y="298140"/>
                    <a:pt x="486691" y="325385"/>
                    <a:pt x="488248" y="352630"/>
                  </a:cubicBezTo>
                  <a:cubicBezTo>
                    <a:pt x="492919" y="441372"/>
                    <a:pt x="483578" y="529335"/>
                    <a:pt x="467230" y="616519"/>
                  </a:cubicBezTo>
                  <a:cubicBezTo>
                    <a:pt x="443099" y="745739"/>
                    <a:pt x="430644" y="875738"/>
                    <a:pt x="410405" y="1005736"/>
                  </a:cubicBezTo>
                  <a:cubicBezTo>
                    <a:pt x="399507" y="1079687"/>
                    <a:pt x="377711" y="1152082"/>
                    <a:pt x="365256" y="1226033"/>
                  </a:cubicBezTo>
                  <a:cubicBezTo>
                    <a:pt x="351244" y="1309325"/>
                    <a:pt x="318550" y="1384834"/>
                    <a:pt x="283520" y="1460341"/>
                  </a:cubicBezTo>
                  <a:cubicBezTo>
                    <a:pt x="213461" y="1610579"/>
                    <a:pt x="146516" y="1763152"/>
                    <a:pt x="83463" y="1916504"/>
                  </a:cubicBezTo>
                  <a:cubicBezTo>
                    <a:pt x="81127" y="1921174"/>
                    <a:pt x="79570" y="1926623"/>
                    <a:pt x="74900" y="1936743"/>
                  </a:cubicBezTo>
                  <a:cubicBezTo>
                    <a:pt x="69451" y="1907941"/>
                    <a:pt x="64002" y="1885366"/>
                    <a:pt x="60110" y="1862013"/>
                  </a:cubicBezTo>
                  <a:cubicBezTo>
                    <a:pt x="40649" y="1759260"/>
                    <a:pt x="21188" y="1656507"/>
                    <a:pt x="949" y="1553753"/>
                  </a:cubicBezTo>
                  <a:cubicBezTo>
                    <a:pt x="-1387" y="1541298"/>
                    <a:pt x="949" y="1531179"/>
                    <a:pt x="4062" y="1520281"/>
                  </a:cubicBezTo>
                  <a:cubicBezTo>
                    <a:pt x="66337" y="1304655"/>
                    <a:pt x="129390" y="1089807"/>
                    <a:pt x="191665" y="874181"/>
                  </a:cubicBezTo>
                  <a:cubicBezTo>
                    <a:pt x="205677" y="827475"/>
                    <a:pt x="206455" y="778434"/>
                    <a:pt x="212683" y="730171"/>
                  </a:cubicBezTo>
                  <a:cubicBezTo>
                    <a:pt x="229030" y="600951"/>
                    <a:pt x="243820" y="470952"/>
                    <a:pt x="258610" y="341732"/>
                  </a:cubicBezTo>
                  <a:cubicBezTo>
                    <a:pt x="272622" y="228081"/>
                    <a:pt x="285855" y="113651"/>
                    <a:pt x="299867" y="0"/>
                  </a:cubicBezTo>
                  <a:cubicBezTo>
                    <a:pt x="309208" y="3114"/>
                    <a:pt x="308430" y="13233"/>
                    <a:pt x="311544" y="19461"/>
                  </a:cubicBezTo>
                  <a:cubicBezTo>
                    <a:pt x="320107" y="35808"/>
                    <a:pt x="327112" y="52155"/>
                    <a:pt x="338789" y="66167"/>
                  </a:cubicBezTo>
                  <a:cubicBezTo>
                    <a:pt x="355136" y="85628"/>
                    <a:pt x="372261" y="86406"/>
                    <a:pt x="390166" y="68502"/>
                  </a:cubicBezTo>
                  <a:cubicBezTo>
                    <a:pt x="398728" y="59939"/>
                    <a:pt x="405734" y="49820"/>
                    <a:pt x="410405" y="38922"/>
                  </a:cubicBezTo>
                  <a:cubicBezTo>
                    <a:pt x="411962" y="32694"/>
                    <a:pt x="413519" y="24910"/>
                    <a:pt x="421303" y="23353"/>
                  </a:cubicBezTo>
                  <a:close/>
                </a:path>
              </a:pathLst>
            </a:custGeom>
            <a:solidFill>
              <a:srgbClr val="EEEAE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2BE1418E-1B21-4640-B467-D6A1C0482E09}"/>
                </a:ext>
              </a:extLst>
            </p:cNvPr>
            <p:cNvSpPr/>
            <p:nvPr/>
          </p:nvSpPr>
          <p:spPr>
            <a:xfrm>
              <a:off x="6045972" y="1296375"/>
              <a:ext cx="132334" cy="498196"/>
            </a:xfrm>
            <a:custGeom>
              <a:avLst/>
              <a:gdLst>
                <a:gd name="connsiteX0" fmla="*/ 137209 w 132333"/>
                <a:gd name="connsiteY0" fmla="*/ 437971 h 498197"/>
                <a:gd name="connsiteX1" fmla="*/ 109185 w 132333"/>
                <a:gd name="connsiteY1" fmla="*/ 486234 h 498197"/>
                <a:gd name="connsiteX2" fmla="*/ 48467 w 132333"/>
                <a:gd name="connsiteY2" fmla="*/ 481563 h 498197"/>
                <a:gd name="connsiteX3" fmla="*/ 14995 w 132333"/>
                <a:gd name="connsiteY3" fmla="*/ 413840 h 498197"/>
                <a:gd name="connsiteX4" fmla="*/ 11881 w 132333"/>
                <a:gd name="connsiteY4" fmla="*/ 258931 h 498197"/>
                <a:gd name="connsiteX5" fmla="*/ 6432 w 132333"/>
                <a:gd name="connsiteY5" fmla="*/ 162405 h 498197"/>
                <a:gd name="connsiteX6" fmla="*/ 983 w 132333"/>
                <a:gd name="connsiteY6" fmla="*/ 9054 h 498197"/>
                <a:gd name="connsiteX7" fmla="*/ 9546 w 132333"/>
                <a:gd name="connsiteY7" fmla="*/ 1270 h 498197"/>
                <a:gd name="connsiteX8" fmla="*/ 25893 w 132333"/>
                <a:gd name="connsiteY8" fmla="*/ 40970 h 498197"/>
                <a:gd name="connsiteX9" fmla="*/ 45354 w 132333"/>
                <a:gd name="connsiteY9" fmla="*/ 107137 h 498197"/>
                <a:gd name="connsiteX10" fmla="*/ 88946 w 132333"/>
                <a:gd name="connsiteY10" fmla="*/ 170190 h 498197"/>
                <a:gd name="connsiteX11" fmla="*/ 109964 w 132333"/>
                <a:gd name="connsiteY11" fmla="*/ 229351 h 498197"/>
                <a:gd name="connsiteX12" fmla="*/ 109964 w 132333"/>
                <a:gd name="connsiteY12" fmla="*/ 235578 h 498197"/>
                <a:gd name="connsiteX13" fmla="*/ 137209 w 132333"/>
                <a:gd name="connsiteY13" fmla="*/ 437971 h 49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333" h="498197">
                  <a:moveTo>
                    <a:pt x="137209" y="437971"/>
                  </a:moveTo>
                  <a:cubicBezTo>
                    <a:pt x="129425" y="455097"/>
                    <a:pt x="123197" y="473001"/>
                    <a:pt x="109185" y="486234"/>
                  </a:cubicBezTo>
                  <a:cubicBezTo>
                    <a:pt x="87389" y="506473"/>
                    <a:pt x="65593" y="505695"/>
                    <a:pt x="48467" y="481563"/>
                  </a:cubicBezTo>
                  <a:cubicBezTo>
                    <a:pt x="33677" y="461324"/>
                    <a:pt x="22001" y="437971"/>
                    <a:pt x="14995" y="413840"/>
                  </a:cubicBezTo>
                  <a:cubicBezTo>
                    <a:pt x="22001" y="361685"/>
                    <a:pt x="11881" y="310308"/>
                    <a:pt x="11881" y="258931"/>
                  </a:cubicBezTo>
                  <a:cubicBezTo>
                    <a:pt x="11881" y="227015"/>
                    <a:pt x="7989" y="194321"/>
                    <a:pt x="6432" y="162405"/>
                  </a:cubicBezTo>
                  <a:cubicBezTo>
                    <a:pt x="4097" y="111029"/>
                    <a:pt x="2540" y="60431"/>
                    <a:pt x="983" y="9054"/>
                  </a:cubicBezTo>
                  <a:cubicBezTo>
                    <a:pt x="-2131" y="-1066"/>
                    <a:pt x="2540" y="-1066"/>
                    <a:pt x="9546" y="1270"/>
                  </a:cubicBezTo>
                  <a:cubicBezTo>
                    <a:pt x="24336" y="7497"/>
                    <a:pt x="29007" y="18395"/>
                    <a:pt x="25893" y="40970"/>
                  </a:cubicBezTo>
                  <a:cubicBezTo>
                    <a:pt x="22001" y="65880"/>
                    <a:pt x="32120" y="86897"/>
                    <a:pt x="45354" y="107137"/>
                  </a:cubicBezTo>
                  <a:cubicBezTo>
                    <a:pt x="60144" y="128154"/>
                    <a:pt x="72599" y="150729"/>
                    <a:pt x="88946" y="170190"/>
                  </a:cubicBezTo>
                  <a:cubicBezTo>
                    <a:pt x="103736" y="188094"/>
                    <a:pt x="109185" y="207555"/>
                    <a:pt x="109964" y="229351"/>
                  </a:cubicBezTo>
                  <a:cubicBezTo>
                    <a:pt x="109964" y="231686"/>
                    <a:pt x="109964" y="233243"/>
                    <a:pt x="109964" y="235578"/>
                  </a:cubicBezTo>
                  <a:cubicBezTo>
                    <a:pt x="107628" y="304859"/>
                    <a:pt x="109964" y="372583"/>
                    <a:pt x="137209" y="437971"/>
                  </a:cubicBezTo>
                  <a:close/>
                </a:path>
              </a:pathLst>
            </a:custGeom>
            <a:solidFill>
              <a:srgbClr val="FEC295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CB458613-F205-4AF7-BFF8-1C622BCA9CCB}"/>
                </a:ext>
              </a:extLst>
            </p:cNvPr>
            <p:cNvSpPr/>
            <p:nvPr/>
          </p:nvSpPr>
          <p:spPr>
            <a:xfrm>
              <a:off x="5823544" y="1055552"/>
              <a:ext cx="358079" cy="280236"/>
            </a:xfrm>
            <a:custGeom>
              <a:avLst/>
              <a:gdLst>
                <a:gd name="connsiteX0" fmla="*/ 248320 w 358079"/>
                <a:gd name="connsiteY0" fmla="*/ 281014 h 280236"/>
                <a:gd name="connsiteX1" fmla="*/ 230416 w 358079"/>
                <a:gd name="connsiteY1" fmla="*/ 245207 h 280236"/>
                <a:gd name="connsiteX2" fmla="*/ 223411 w 358079"/>
                <a:gd name="connsiteY2" fmla="*/ 249099 h 280236"/>
                <a:gd name="connsiteX3" fmla="*/ 205506 w 358079"/>
                <a:gd name="connsiteY3" fmla="*/ 217961 h 280236"/>
                <a:gd name="connsiteX4" fmla="*/ 7006 w 358079"/>
                <a:gd name="connsiteY4" fmla="*/ 32694 h 280236"/>
                <a:gd name="connsiteX5" fmla="*/ 0 w 358079"/>
                <a:gd name="connsiteY5" fmla="*/ 22575 h 280236"/>
                <a:gd name="connsiteX6" fmla="*/ 26467 w 358079"/>
                <a:gd name="connsiteY6" fmla="*/ 21018 h 280236"/>
                <a:gd name="connsiteX7" fmla="*/ 114430 w 358079"/>
                <a:gd name="connsiteY7" fmla="*/ 98861 h 280236"/>
                <a:gd name="connsiteX8" fmla="*/ 182932 w 358079"/>
                <a:gd name="connsiteY8" fmla="*/ 126106 h 280236"/>
                <a:gd name="connsiteX9" fmla="*/ 200058 w 358079"/>
                <a:gd name="connsiteY9" fmla="*/ 126885 h 280236"/>
                <a:gd name="connsiteX10" fmla="*/ 333948 w 358079"/>
                <a:gd name="connsiteY10" fmla="*/ 36586 h 280236"/>
                <a:gd name="connsiteX11" fmla="*/ 364307 w 358079"/>
                <a:gd name="connsiteY11" fmla="*/ 0 h 280236"/>
                <a:gd name="connsiteX12" fmla="*/ 284907 w 358079"/>
                <a:gd name="connsiteY12" fmla="*/ 184489 h 280236"/>
                <a:gd name="connsiteX13" fmla="*/ 281015 w 358079"/>
                <a:gd name="connsiteY13" fmla="*/ 203950 h 280236"/>
                <a:gd name="connsiteX14" fmla="*/ 251434 w 358079"/>
                <a:gd name="connsiteY14" fmla="*/ 265446 h 280236"/>
                <a:gd name="connsiteX15" fmla="*/ 248320 w 358079"/>
                <a:gd name="connsiteY15" fmla="*/ 281014 h 28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8079" h="280236">
                  <a:moveTo>
                    <a:pt x="248320" y="281014"/>
                  </a:moveTo>
                  <a:cubicBezTo>
                    <a:pt x="250656" y="264667"/>
                    <a:pt x="242871" y="253769"/>
                    <a:pt x="230416" y="245207"/>
                  </a:cubicBezTo>
                  <a:cubicBezTo>
                    <a:pt x="224967" y="241314"/>
                    <a:pt x="224189" y="244428"/>
                    <a:pt x="223411" y="249099"/>
                  </a:cubicBezTo>
                  <a:cubicBezTo>
                    <a:pt x="220297" y="237422"/>
                    <a:pt x="217183" y="226524"/>
                    <a:pt x="205506" y="217961"/>
                  </a:cubicBezTo>
                  <a:cubicBezTo>
                    <a:pt x="134669" y="161914"/>
                    <a:pt x="72394" y="94969"/>
                    <a:pt x="7006" y="32694"/>
                  </a:cubicBezTo>
                  <a:cubicBezTo>
                    <a:pt x="3892" y="29580"/>
                    <a:pt x="2335" y="26467"/>
                    <a:pt x="0" y="22575"/>
                  </a:cubicBezTo>
                  <a:cubicBezTo>
                    <a:pt x="8563" y="11677"/>
                    <a:pt x="16347" y="10898"/>
                    <a:pt x="26467" y="21018"/>
                  </a:cubicBezTo>
                  <a:cubicBezTo>
                    <a:pt x="59939" y="51377"/>
                    <a:pt x="80957" y="67724"/>
                    <a:pt x="114430" y="98861"/>
                  </a:cubicBezTo>
                  <a:cubicBezTo>
                    <a:pt x="130777" y="113651"/>
                    <a:pt x="160357" y="121436"/>
                    <a:pt x="182932" y="126106"/>
                  </a:cubicBezTo>
                  <a:cubicBezTo>
                    <a:pt x="186046" y="126885"/>
                    <a:pt x="196944" y="126885"/>
                    <a:pt x="200058" y="126885"/>
                  </a:cubicBezTo>
                  <a:cubicBezTo>
                    <a:pt x="268560" y="133112"/>
                    <a:pt x="298918" y="85628"/>
                    <a:pt x="333948" y="36586"/>
                  </a:cubicBezTo>
                  <a:cubicBezTo>
                    <a:pt x="343289" y="23353"/>
                    <a:pt x="353409" y="11677"/>
                    <a:pt x="364307" y="0"/>
                  </a:cubicBezTo>
                  <a:cubicBezTo>
                    <a:pt x="338619" y="62275"/>
                    <a:pt x="315266" y="124549"/>
                    <a:pt x="284907" y="184489"/>
                  </a:cubicBezTo>
                  <a:cubicBezTo>
                    <a:pt x="281793" y="189938"/>
                    <a:pt x="273230" y="196165"/>
                    <a:pt x="281015" y="203950"/>
                  </a:cubicBezTo>
                  <a:cubicBezTo>
                    <a:pt x="263110" y="220297"/>
                    <a:pt x="252212" y="240536"/>
                    <a:pt x="251434" y="265446"/>
                  </a:cubicBezTo>
                  <a:cubicBezTo>
                    <a:pt x="251434" y="270895"/>
                    <a:pt x="252212" y="276344"/>
                    <a:pt x="248320" y="281014"/>
                  </a:cubicBezTo>
                  <a:close/>
                </a:path>
              </a:pathLst>
            </a:custGeom>
            <a:solidFill>
              <a:srgbClr val="E9AB83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AC300983-0D80-4B7A-8713-A522B11D8727}"/>
                </a:ext>
              </a:extLst>
            </p:cNvPr>
            <p:cNvSpPr/>
            <p:nvPr/>
          </p:nvSpPr>
          <p:spPr>
            <a:xfrm>
              <a:off x="5592735" y="319130"/>
              <a:ext cx="778434" cy="467058"/>
            </a:xfrm>
            <a:custGeom>
              <a:avLst/>
              <a:gdLst>
                <a:gd name="connsiteX0" fmla="*/ 36980 w 778433"/>
                <a:gd name="connsiteY0" fmla="*/ 467865 h 467060"/>
                <a:gd name="connsiteX1" fmla="*/ 393 w 778433"/>
                <a:gd name="connsiteY1" fmla="*/ 277927 h 467060"/>
                <a:gd name="connsiteX2" fmla="*/ 33866 w 778433"/>
                <a:gd name="connsiteY2" fmla="*/ 202419 h 467060"/>
                <a:gd name="connsiteX3" fmla="*/ 63446 w 778433"/>
                <a:gd name="connsiteY3" fmla="*/ 142480 h 467060"/>
                <a:gd name="connsiteX4" fmla="*/ 79015 w 778433"/>
                <a:gd name="connsiteY4" fmla="*/ 116791 h 467060"/>
                <a:gd name="connsiteX5" fmla="*/ 135841 w 778433"/>
                <a:gd name="connsiteY5" fmla="*/ 63858 h 467060"/>
                <a:gd name="connsiteX6" fmla="*/ 179433 w 778433"/>
                <a:gd name="connsiteY6" fmla="*/ 36613 h 467060"/>
                <a:gd name="connsiteX7" fmla="*/ 500926 w 778433"/>
                <a:gd name="connsiteY7" fmla="*/ 26 h 467060"/>
                <a:gd name="connsiteX8" fmla="*/ 708768 w 778433"/>
                <a:gd name="connsiteY8" fmla="*/ 73199 h 467060"/>
                <a:gd name="connsiteX9" fmla="*/ 785054 w 778433"/>
                <a:gd name="connsiteY9" fmla="*/ 206311 h 467060"/>
                <a:gd name="connsiteX10" fmla="*/ 774935 w 778433"/>
                <a:gd name="connsiteY10" fmla="*/ 242119 h 467060"/>
                <a:gd name="connsiteX11" fmla="*/ 774935 w 778433"/>
                <a:gd name="connsiteY11" fmla="*/ 219545 h 467060"/>
                <a:gd name="connsiteX12" fmla="*/ 693978 w 778433"/>
                <a:gd name="connsiteY12" fmla="*/ 111342 h 467060"/>
                <a:gd name="connsiteX13" fmla="*/ 486136 w 778433"/>
                <a:gd name="connsiteY13" fmla="*/ 36613 h 467060"/>
                <a:gd name="connsiteX14" fmla="*/ 234702 w 778433"/>
                <a:gd name="connsiteY14" fmla="*/ 90325 h 467060"/>
                <a:gd name="connsiteX15" fmla="*/ 214462 w 778433"/>
                <a:gd name="connsiteY15" fmla="*/ 100444 h 467060"/>
                <a:gd name="connsiteX16" fmla="*/ 126500 w 778433"/>
                <a:gd name="connsiteY16" fmla="*/ 283376 h 467060"/>
                <a:gd name="connsiteX17" fmla="*/ 133505 w 778433"/>
                <a:gd name="connsiteY17" fmla="*/ 325412 h 467060"/>
                <a:gd name="connsiteX18" fmla="*/ 123386 w 778433"/>
                <a:gd name="connsiteY18" fmla="*/ 336310 h 467060"/>
                <a:gd name="connsiteX19" fmla="*/ 79794 w 778433"/>
                <a:gd name="connsiteY19" fmla="*/ 305951 h 467060"/>
                <a:gd name="connsiteX20" fmla="*/ 61889 w 778433"/>
                <a:gd name="connsiteY20" fmla="*/ 269364 h 467060"/>
                <a:gd name="connsiteX21" fmla="*/ 54105 w 778433"/>
                <a:gd name="connsiteY21" fmla="*/ 295831 h 467060"/>
                <a:gd name="connsiteX22" fmla="*/ 46321 w 778433"/>
                <a:gd name="connsiteY22" fmla="*/ 456188 h 467060"/>
                <a:gd name="connsiteX23" fmla="*/ 36980 w 778433"/>
                <a:gd name="connsiteY23" fmla="*/ 467865 h 46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78433" h="467060">
                  <a:moveTo>
                    <a:pt x="36980" y="467865"/>
                  </a:moveTo>
                  <a:cubicBezTo>
                    <a:pt x="15183" y="406369"/>
                    <a:pt x="4285" y="342537"/>
                    <a:pt x="393" y="277927"/>
                  </a:cubicBezTo>
                  <a:cubicBezTo>
                    <a:pt x="-1164" y="249125"/>
                    <a:pt x="393" y="220323"/>
                    <a:pt x="33866" y="202419"/>
                  </a:cubicBezTo>
                  <a:cubicBezTo>
                    <a:pt x="52548" y="192299"/>
                    <a:pt x="60333" y="165833"/>
                    <a:pt x="63446" y="142480"/>
                  </a:cubicBezTo>
                  <a:cubicBezTo>
                    <a:pt x="65003" y="130803"/>
                    <a:pt x="68896" y="123019"/>
                    <a:pt x="79015" y="116791"/>
                  </a:cubicBezTo>
                  <a:cubicBezTo>
                    <a:pt x="100811" y="102780"/>
                    <a:pt x="121829" y="87211"/>
                    <a:pt x="135841" y="63858"/>
                  </a:cubicBezTo>
                  <a:cubicBezTo>
                    <a:pt x="145182" y="48289"/>
                    <a:pt x="161529" y="39726"/>
                    <a:pt x="179433" y="36613"/>
                  </a:cubicBezTo>
                  <a:cubicBezTo>
                    <a:pt x="286078" y="18709"/>
                    <a:pt x="392724" y="805"/>
                    <a:pt x="500926" y="26"/>
                  </a:cubicBezTo>
                  <a:cubicBezTo>
                    <a:pt x="578770" y="-752"/>
                    <a:pt x="651164" y="15595"/>
                    <a:pt x="708768" y="73199"/>
                  </a:cubicBezTo>
                  <a:cubicBezTo>
                    <a:pt x="750803" y="115234"/>
                    <a:pt x="786611" y="186072"/>
                    <a:pt x="785054" y="206311"/>
                  </a:cubicBezTo>
                  <a:cubicBezTo>
                    <a:pt x="785054" y="207868"/>
                    <a:pt x="775713" y="240562"/>
                    <a:pt x="774935" y="242119"/>
                  </a:cubicBezTo>
                  <a:cubicBezTo>
                    <a:pt x="774156" y="242119"/>
                    <a:pt x="775713" y="219545"/>
                    <a:pt x="774935" y="219545"/>
                  </a:cubicBezTo>
                  <a:cubicBezTo>
                    <a:pt x="753139" y="175952"/>
                    <a:pt x="728229" y="147150"/>
                    <a:pt x="693978" y="111342"/>
                  </a:cubicBezTo>
                  <a:cubicBezTo>
                    <a:pt x="637152" y="52181"/>
                    <a:pt x="563979" y="35834"/>
                    <a:pt x="486136" y="36613"/>
                  </a:cubicBezTo>
                  <a:cubicBezTo>
                    <a:pt x="398951" y="37391"/>
                    <a:pt x="314880" y="54517"/>
                    <a:pt x="234702" y="90325"/>
                  </a:cubicBezTo>
                  <a:cubicBezTo>
                    <a:pt x="227696" y="93438"/>
                    <a:pt x="221468" y="96552"/>
                    <a:pt x="214462" y="100444"/>
                  </a:cubicBezTo>
                  <a:cubicBezTo>
                    <a:pt x="126500" y="150264"/>
                    <a:pt x="118715" y="204754"/>
                    <a:pt x="126500" y="283376"/>
                  </a:cubicBezTo>
                  <a:cubicBezTo>
                    <a:pt x="128056" y="297388"/>
                    <a:pt x="130392" y="311400"/>
                    <a:pt x="133505" y="325412"/>
                  </a:cubicBezTo>
                  <a:cubicBezTo>
                    <a:pt x="135841" y="335531"/>
                    <a:pt x="131948" y="336310"/>
                    <a:pt x="123386" y="336310"/>
                  </a:cubicBezTo>
                  <a:cubicBezTo>
                    <a:pt x="90692" y="337088"/>
                    <a:pt x="90692" y="337088"/>
                    <a:pt x="79794" y="305951"/>
                  </a:cubicBezTo>
                  <a:cubicBezTo>
                    <a:pt x="75123" y="293496"/>
                    <a:pt x="72788" y="280262"/>
                    <a:pt x="61889" y="269364"/>
                  </a:cubicBezTo>
                  <a:cubicBezTo>
                    <a:pt x="54105" y="277927"/>
                    <a:pt x="54884" y="287268"/>
                    <a:pt x="54105" y="295831"/>
                  </a:cubicBezTo>
                  <a:cubicBezTo>
                    <a:pt x="50213" y="348765"/>
                    <a:pt x="52548" y="402476"/>
                    <a:pt x="46321" y="456188"/>
                  </a:cubicBezTo>
                  <a:cubicBezTo>
                    <a:pt x="47878" y="461637"/>
                    <a:pt x="50991" y="474092"/>
                    <a:pt x="36980" y="467865"/>
                  </a:cubicBezTo>
                  <a:close/>
                </a:path>
              </a:pathLst>
            </a:custGeom>
            <a:solidFill>
              <a:srgbClr val="520000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A745AEF0-3E5C-4437-9DB3-63AA7CC2B5ED}"/>
                </a:ext>
              </a:extLst>
            </p:cNvPr>
            <p:cNvSpPr/>
            <p:nvPr/>
          </p:nvSpPr>
          <p:spPr>
            <a:xfrm>
              <a:off x="5938630" y="873225"/>
              <a:ext cx="202394" cy="54490"/>
            </a:xfrm>
            <a:custGeom>
              <a:avLst/>
              <a:gdLst>
                <a:gd name="connsiteX0" fmla="*/ 49942 w 202392"/>
                <a:gd name="connsiteY0" fmla="*/ 173 h 54490"/>
                <a:gd name="connsiteX1" fmla="*/ 195509 w 202392"/>
                <a:gd name="connsiteY1" fmla="*/ 4844 h 54490"/>
                <a:gd name="connsiteX2" fmla="*/ 207185 w 202392"/>
                <a:gd name="connsiteY2" fmla="*/ 20412 h 54490"/>
                <a:gd name="connsiteX3" fmla="*/ 153473 w 202392"/>
                <a:gd name="connsiteY3" fmla="*/ 56220 h 54490"/>
                <a:gd name="connsiteX4" fmla="*/ 51499 w 202392"/>
                <a:gd name="connsiteY4" fmla="*/ 46101 h 54490"/>
                <a:gd name="connsiteX5" fmla="*/ 4793 w 202392"/>
                <a:gd name="connsiteY5" fmla="*/ 15742 h 54490"/>
                <a:gd name="connsiteX6" fmla="*/ 122 w 202392"/>
                <a:gd name="connsiteY6" fmla="*/ 4844 h 54490"/>
                <a:gd name="connsiteX7" fmla="*/ 11798 w 202392"/>
                <a:gd name="connsiteY7" fmla="*/ 173 h 54490"/>
                <a:gd name="connsiteX8" fmla="*/ 49942 w 202392"/>
                <a:gd name="connsiteY8" fmla="*/ 173 h 5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392" h="54490">
                  <a:moveTo>
                    <a:pt x="49942" y="173"/>
                  </a:moveTo>
                  <a:cubicBezTo>
                    <a:pt x="98205" y="3287"/>
                    <a:pt x="147246" y="5622"/>
                    <a:pt x="195509" y="4844"/>
                  </a:cubicBezTo>
                  <a:cubicBezTo>
                    <a:pt x="207185" y="4844"/>
                    <a:pt x="211077" y="7957"/>
                    <a:pt x="207185" y="20412"/>
                  </a:cubicBezTo>
                  <a:cubicBezTo>
                    <a:pt x="199401" y="45322"/>
                    <a:pt x="187724" y="55442"/>
                    <a:pt x="153473" y="56220"/>
                  </a:cubicBezTo>
                  <a:cubicBezTo>
                    <a:pt x="119222" y="56999"/>
                    <a:pt x="84971" y="53106"/>
                    <a:pt x="51499" y="46101"/>
                  </a:cubicBezTo>
                  <a:cubicBezTo>
                    <a:pt x="32816" y="42208"/>
                    <a:pt x="17247" y="30532"/>
                    <a:pt x="4793" y="15742"/>
                  </a:cubicBezTo>
                  <a:cubicBezTo>
                    <a:pt x="2457" y="12628"/>
                    <a:pt x="-656" y="9514"/>
                    <a:pt x="122" y="4844"/>
                  </a:cubicBezTo>
                  <a:cubicBezTo>
                    <a:pt x="1679" y="-1384"/>
                    <a:pt x="7128" y="173"/>
                    <a:pt x="11798" y="173"/>
                  </a:cubicBezTo>
                  <a:cubicBezTo>
                    <a:pt x="24253" y="173"/>
                    <a:pt x="37487" y="173"/>
                    <a:pt x="49942" y="173"/>
                  </a:cubicBezTo>
                  <a:close/>
                </a:path>
              </a:pathLst>
            </a:custGeom>
            <a:solidFill>
              <a:srgbClr val="FEFBFA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AD1556D7-B429-4A21-87F2-1BC086530C94}"/>
                </a:ext>
              </a:extLst>
            </p:cNvPr>
            <p:cNvSpPr/>
            <p:nvPr/>
          </p:nvSpPr>
          <p:spPr>
            <a:xfrm>
              <a:off x="5864801" y="458980"/>
              <a:ext cx="116765" cy="46706"/>
            </a:xfrm>
            <a:custGeom>
              <a:avLst/>
              <a:gdLst>
                <a:gd name="connsiteX0" fmla="*/ 0 w 116765"/>
                <a:gd name="connsiteY0" fmla="*/ 50893 h 46706"/>
                <a:gd name="connsiteX1" fmla="*/ 107424 w 116765"/>
                <a:gd name="connsiteY1" fmla="*/ 295 h 46706"/>
                <a:gd name="connsiteX2" fmla="*/ 120657 w 116765"/>
                <a:gd name="connsiteY2" fmla="*/ 12750 h 46706"/>
                <a:gd name="connsiteX3" fmla="*/ 98083 w 116765"/>
                <a:gd name="connsiteY3" fmla="*/ 43887 h 46706"/>
                <a:gd name="connsiteX4" fmla="*/ 0 w 116765"/>
                <a:gd name="connsiteY4" fmla="*/ 50893 h 4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765" h="46706">
                  <a:moveTo>
                    <a:pt x="0" y="50893"/>
                  </a:moveTo>
                  <a:cubicBezTo>
                    <a:pt x="24910" y="5744"/>
                    <a:pt x="68502" y="8079"/>
                    <a:pt x="107424" y="295"/>
                  </a:cubicBezTo>
                  <a:cubicBezTo>
                    <a:pt x="115208" y="-1262"/>
                    <a:pt x="122993" y="3409"/>
                    <a:pt x="120657" y="12750"/>
                  </a:cubicBezTo>
                  <a:cubicBezTo>
                    <a:pt x="117544" y="25205"/>
                    <a:pt x="116765" y="42330"/>
                    <a:pt x="98083" y="43887"/>
                  </a:cubicBezTo>
                  <a:cubicBezTo>
                    <a:pt x="66167" y="47001"/>
                    <a:pt x="34251" y="48558"/>
                    <a:pt x="0" y="50893"/>
                  </a:cubicBezTo>
                  <a:close/>
                </a:path>
              </a:pathLst>
            </a:custGeom>
            <a:solidFill>
              <a:srgbClr val="520201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BC5E39A-010E-4227-818F-B26E03657AB5}"/>
                </a:ext>
              </a:extLst>
            </p:cNvPr>
            <p:cNvSpPr/>
            <p:nvPr/>
          </p:nvSpPr>
          <p:spPr>
            <a:xfrm>
              <a:off x="6152019" y="483587"/>
              <a:ext cx="116765" cy="54490"/>
            </a:xfrm>
            <a:custGeom>
              <a:avLst/>
              <a:gdLst>
                <a:gd name="connsiteX0" fmla="*/ 119126 w 116765"/>
                <a:gd name="connsiteY0" fmla="*/ 61315 h 54490"/>
                <a:gd name="connsiteX1" fmla="*/ 19486 w 116765"/>
                <a:gd name="connsiteY1" fmla="*/ 44968 h 54490"/>
                <a:gd name="connsiteX2" fmla="*/ 804 w 116765"/>
                <a:gd name="connsiteY2" fmla="*/ 9939 h 54490"/>
                <a:gd name="connsiteX3" fmla="*/ 25713 w 116765"/>
                <a:gd name="connsiteY3" fmla="*/ 2933 h 54490"/>
                <a:gd name="connsiteX4" fmla="*/ 90323 w 116765"/>
                <a:gd name="connsiteY4" fmla="*/ 26286 h 54490"/>
                <a:gd name="connsiteX5" fmla="*/ 119126 w 116765"/>
                <a:gd name="connsiteY5" fmla="*/ 61315 h 5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765" h="54490">
                  <a:moveTo>
                    <a:pt x="119126" y="61315"/>
                  </a:moveTo>
                  <a:cubicBezTo>
                    <a:pt x="83318" y="55088"/>
                    <a:pt x="51402" y="50417"/>
                    <a:pt x="19486" y="44968"/>
                  </a:cubicBezTo>
                  <a:cubicBezTo>
                    <a:pt x="7810" y="42633"/>
                    <a:pt x="-3089" y="21615"/>
                    <a:pt x="804" y="9939"/>
                  </a:cubicBezTo>
                  <a:cubicBezTo>
                    <a:pt x="5474" y="-4852"/>
                    <a:pt x="17151" y="597"/>
                    <a:pt x="25713" y="2933"/>
                  </a:cubicBezTo>
                  <a:cubicBezTo>
                    <a:pt x="47510" y="9939"/>
                    <a:pt x="69306" y="16945"/>
                    <a:pt x="90323" y="26286"/>
                  </a:cubicBezTo>
                  <a:cubicBezTo>
                    <a:pt x="104335" y="30956"/>
                    <a:pt x="107449" y="47303"/>
                    <a:pt x="119126" y="61315"/>
                  </a:cubicBezTo>
                  <a:close/>
                </a:path>
              </a:pathLst>
            </a:custGeom>
            <a:solidFill>
              <a:srgbClr val="520202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BC104445-62E9-4AF5-AA60-6AF8CE6D0B15}"/>
                </a:ext>
              </a:extLst>
            </p:cNvPr>
            <p:cNvSpPr/>
            <p:nvPr/>
          </p:nvSpPr>
          <p:spPr>
            <a:xfrm>
              <a:off x="4514220" y="2446492"/>
              <a:ext cx="544904" cy="607176"/>
            </a:xfrm>
            <a:custGeom>
              <a:avLst/>
              <a:gdLst>
                <a:gd name="connsiteX0" fmla="*/ 546460 w 544903"/>
                <a:gd name="connsiteY0" fmla="*/ 580050 h 607178"/>
                <a:gd name="connsiteX1" fmla="*/ 448378 w 544903"/>
                <a:gd name="connsiteY1" fmla="*/ 590169 h 607178"/>
                <a:gd name="connsiteX2" fmla="*/ 279458 w 544903"/>
                <a:gd name="connsiteY2" fmla="*/ 603403 h 607178"/>
                <a:gd name="connsiteX3" fmla="*/ 259997 w 544903"/>
                <a:gd name="connsiteY3" fmla="*/ 609630 h 607178"/>
                <a:gd name="connsiteX4" fmla="*/ 175926 w 544903"/>
                <a:gd name="connsiteY4" fmla="*/ 411908 h 607178"/>
                <a:gd name="connsiteX5" fmla="*/ 49041 w 544903"/>
                <a:gd name="connsiteY5" fmla="*/ 138678 h 607178"/>
                <a:gd name="connsiteX6" fmla="*/ 10898 w 544903"/>
                <a:gd name="connsiteY6" fmla="*/ 36703 h 607178"/>
                <a:gd name="connsiteX7" fmla="*/ 0 w 544903"/>
                <a:gd name="connsiteY7" fmla="*/ 18799 h 607178"/>
                <a:gd name="connsiteX8" fmla="*/ 265446 w 544903"/>
                <a:gd name="connsiteY8" fmla="*/ 5566 h 607178"/>
                <a:gd name="connsiteX9" fmla="*/ 368978 w 544903"/>
                <a:gd name="connsiteY9" fmla="*/ 11793 h 607178"/>
                <a:gd name="connsiteX10" fmla="*/ 390774 w 544903"/>
                <a:gd name="connsiteY10" fmla="*/ 28919 h 607178"/>
                <a:gd name="connsiteX11" fmla="*/ 430474 w 544903"/>
                <a:gd name="connsiteY11" fmla="*/ 171372 h 607178"/>
                <a:gd name="connsiteX12" fmla="*/ 535562 w 544903"/>
                <a:gd name="connsiteY12" fmla="*/ 530230 h 607178"/>
                <a:gd name="connsiteX13" fmla="*/ 546460 w 544903"/>
                <a:gd name="connsiteY13" fmla="*/ 580050 h 60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4903" h="607178">
                  <a:moveTo>
                    <a:pt x="546460" y="580050"/>
                  </a:moveTo>
                  <a:cubicBezTo>
                    <a:pt x="513766" y="583942"/>
                    <a:pt x="481072" y="587834"/>
                    <a:pt x="448378" y="590169"/>
                  </a:cubicBezTo>
                  <a:cubicBezTo>
                    <a:pt x="392331" y="594840"/>
                    <a:pt x="335505" y="598732"/>
                    <a:pt x="279458" y="603403"/>
                  </a:cubicBezTo>
                  <a:cubicBezTo>
                    <a:pt x="274009" y="604181"/>
                    <a:pt x="265446" y="609630"/>
                    <a:pt x="259997" y="609630"/>
                  </a:cubicBezTo>
                  <a:cubicBezTo>
                    <a:pt x="230416" y="545799"/>
                    <a:pt x="205507" y="475740"/>
                    <a:pt x="175926" y="411908"/>
                  </a:cubicBezTo>
                  <a:cubicBezTo>
                    <a:pt x="133891" y="320831"/>
                    <a:pt x="90298" y="229755"/>
                    <a:pt x="49041" y="138678"/>
                  </a:cubicBezTo>
                  <a:cubicBezTo>
                    <a:pt x="34251" y="105205"/>
                    <a:pt x="24131" y="70176"/>
                    <a:pt x="10898" y="36703"/>
                  </a:cubicBezTo>
                  <a:cubicBezTo>
                    <a:pt x="8563" y="30476"/>
                    <a:pt x="8563" y="21134"/>
                    <a:pt x="0" y="18799"/>
                  </a:cubicBezTo>
                  <a:cubicBezTo>
                    <a:pt x="87963" y="1674"/>
                    <a:pt x="175926" y="-6111"/>
                    <a:pt x="265446" y="5566"/>
                  </a:cubicBezTo>
                  <a:cubicBezTo>
                    <a:pt x="299697" y="10236"/>
                    <a:pt x="333948" y="10236"/>
                    <a:pt x="368978" y="11793"/>
                  </a:cubicBezTo>
                  <a:cubicBezTo>
                    <a:pt x="381432" y="12572"/>
                    <a:pt x="387660" y="15685"/>
                    <a:pt x="390774" y="28919"/>
                  </a:cubicBezTo>
                  <a:cubicBezTo>
                    <a:pt x="403229" y="76403"/>
                    <a:pt x="417240" y="123888"/>
                    <a:pt x="430474" y="171372"/>
                  </a:cubicBezTo>
                  <a:cubicBezTo>
                    <a:pt x="436701" y="194725"/>
                    <a:pt x="499754" y="462506"/>
                    <a:pt x="535562" y="530230"/>
                  </a:cubicBezTo>
                  <a:cubicBezTo>
                    <a:pt x="542568" y="544242"/>
                    <a:pt x="546460" y="562146"/>
                    <a:pt x="546460" y="580050"/>
                  </a:cubicBezTo>
                  <a:close/>
                </a:path>
              </a:pathLst>
            </a:custGeom>
            <a:solidFill>
              <a:srgbClr val="FEC295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F3481A2C-3A93-4F5B-8BA0-F2E7E490333A}"/>
                </a:ext>
              </a:extLst>
            </p:cNvPr>
            <p:cNvSpPr/>
            <p:nvPr/>
          </p:nvSpPr>
          <p:spPr>
            <a:xfrm>
              <a:off x="8604886" y="5978350"/>
              <a:ext cx="280236" cy="280236"/>
            </a:xfrm>
            <a:custGeom>
              <a:avLst/>
              <a:gdLst>
                <a:gd name="connsiteX0" fmla="*/ 280236 w 280236"/>
                <a:gd name="connsiteY0" fmla="*/ 140118 h 280236"/>
                <a:gd name="connsiteX1" fmla="*/ 140118 w 280236"/>
                <a:gd name="connsiteY1" fmla="*/ 280236 h 280236"/>
                <a:gd name="connsiteX2" fmla="*/ 0 w 280236"/>
                <a:gd name="connsiteY2" fmla="*/ 140118 h 280236"/>
                <a:gd name="connsiteX3" fmla="*/ 140118 w 280236"/>
                <a:gd name="connsiteY3" fmla="*/ 0 h 280236"/>
                <a:gd name="connsiteX4" fmla="*/ 280236 w 280236"/>
                <a:gd name="connsiteY4" fmla="*/ 140118 h 28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236" h="280236">
                  <a:moveTo>
                    <a:pt x="280236" y="140118"/>
                  </a:moveTo>
                  <a:cubicBezTo>
                    <a:pt x="280236" y="217503"/>
                    <a:pt x="217503" y="280236"/>
                    <a:pt x="140118" y="280236"/>
                  </a:cubicBezTo>
                  <a:cubicBezTo>
                    <a:pt x="62733" y="280236"/>
                    <a:pt x="0" y="217503"/>
                    <a:pt x="0" y="140118"/>
                  </a:cubicBezTo>
                  <a:cubicBezTo>
                    <a:pt x="0" y="62733"/>
                    <a:pt x="62733" y="0"/>
                    <a:pt x="140118" y="0"/>
                  </a:cubicBezTo>
                  <a:cubicBezTo>
                    <a:pt x="217503" y="0"/>
                    <a:pt x="280236" y="62733"/>
                    <a:pt x="280236" y="140118"/>
                  </a:cubicBezTo>
                  <a:close/>
                </a:path>
              </a:pathLst>
            </a:custGeom>
            <a:solidFill>
              <a:srgbClr val="4D4D4D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46DCB4C-E9A8-493E-8478-8C770BDE544A}"/>
                </a:ext>
              </a:extLst>
            </p:cNvPr>
            <p:cNvSpPr/>
            <p:nvPr/>
          </p:nvSpPr>
          <p:spPr>
            <a:xfrm>
              <a:off x="5068444" y="3402521"/>
              <a:ext cx="4514912" cy="2911333"/>
            </a:xfrm>
            <a:custGeom>
              <a:avLst/>
              <a:gdLst>
                <a:gd name="connsiteX0" fmla="*/ 4505594 w 4514915"/>
                <a:gd name="connsiteY0" fmla="*/ 2738530 h 2911341"/>
                <a:gd name="connsiteX1" fmla="*/ 4402840 w 4514915"/>
                <a:gd name="connsiteY1" fmla="*/ 2608531 h 2911341"/>
                <a:gd name="connsiteX2" fmla="*/ 4384158 w 4514915"/>
                <a:gd name="connsiteY2" fmla="*/ 2744757 h 2911341"/>
                <a:gd name="connsiteX3" fmla="*/ 4363919 w 4514915"/>
                <a:gd name="connsiteY3" fmla="*/ 2761104 h 2911341"/>
                <a:gd name="connsiteX4" fmla="*/ 1209706 w 4514915"/>
                <a:gd name="connsiteY4" fmla="*/ 1449443 h 2911341"/>
                <a:gd name="connsiteX5" fmla="*/ 468637 w 4514915"/>
                <a:gd name="connsiteY5" fmla="*/ 347960 h 2911341"/>
                <a:gd name="connsiteX6" fmla="*/ 355764 w 4514915"/>
                <a:gd name="connsiteY6" fmla="*/ 235087 h 2911341"/>
                <a:gd name="connsiteX7" fmla="*/ 84869 w 4514915"/>
                <a:gd name="connsiteY7" fmla="*/ 0 h 2911341"/>
                <a:gd name="connsiteX8" fmla="*/ 20 w 4514915"/>
                <a:gd name="connsiteY8" fmla="*/ 140118 h 2911341"/>
                <a:gd name="connsiteX9" fmla="*/ 270914 w 4514915"/>
                <a:gd name="connsiteY9" fmla="*/ 362750 h 2911341"/>
                <a:gd name="connsiteX10" fmla="*/ 365105 w 4514915"/>
                <a:gd name="connsiteY10" fmla="*/ 462390 h 2911341"/>
                <a:gd name="connsiteX11" fmla="*/ 1135754 w 4514915"/>
                <a:gd name="connsiteY11" fmla="*/ 1567765 h 2911341"/>
                <a:gd name="connsiteX12" fmla="*/ 1198808 w 4514915"/>
                <a:gd name="connsiteY12" fmla="*/ 1598903 h 2911341"/>
                <a:gd name="connsiteX13" fmla="*/ 1805986 w 4514915"/>
                <a:gd name="connsiteY13" fmla="*/ 1859678 h 2911341"/>
                <a:gd name="connsiteX14" fmla="*/ 1816105 w 4514915"/>
                <a:gd name="connsiteY14" fmla="*/ 1883809 h 2911341"/>
                <a:gd name="connsiteX15" fmla="*/ 1429224 w 4514915"/>
                <a:gd name="connsiteY15" fmla="*/ 2810924 h 2911341"/>
                <a:gd name="connsiteX16" fmla="*/ 1468924 w 4514915"/>
                <a:gd name="connsiteY16" fmla="*/ 2879426 h 2911341"/>
                <a:gd name="connsiteX17" fmla="*/ 1566228 w 4514915"/>
                <a:gd name="connsiteY17" fmla="*/ 2896552 h 2911341"/>
                <a:gd name="connsiteX18" fmla="*/ 1615270 w 4514915"/>
                <a:gd name="connsiteY18" fmla="*/ 2884875 h 2911341"/>
                <a:gd name="connsiteX19" fmla="*/ 2751004 w 4514915"/>
                <a:gd name="connsiteY19" fmla="*/ 2263685 h 2911341"/>
                <a:gd name="connsiteX20" fmla="*/ 2775136 w 4514915"/>
                <a:gd name="connsiteY20" fmla="*/ 2257457 h 2911341"/>
                <a:gd name="connsiteX21" fmla="*/ 3218065 w 4514915"/>
                <a:gd name="connsiteY21" fmla="*/ 2445838 h 2911341"/>
                <a:gd name="connsiteX22" fmla="*/ 4347572 w 4514915"/>
                <a:gd name="connsiteY22" fmla="*/ 2909785 h 2911341"/>
                <a:gd name="connsiteX23" fmla="*/ 4389607 w 4514915"/>
                <a:gd name="connsiteY23" fmla="*/ 2912899 h 2911341"/>
                <a:gd name="connsiteX24" fmla="*/ 4487690 w 4514915"/>
                <a:gd name="connsiteY24" fmla="*/ 2894995 h 2911341"/>
                <a:gd name="connsiteX25" fmla="*/ 4504037 w 4514915"/>
                <a:gd name="connsiteY25" fmla="*/ 2877869 h 2911341"/>
                <a:gd name="connsiteX26" fmla="*/ 4514935 w 4514915"/>
                <a:gd name="connsiteY26" fmla="*/ 2761104 h 2911341"/>
                <a:gd name="connsiteX27" fmla="*/ 4505594 w 4514915"/>
                <a:gd name="connsiteY27" fmla="*/ 2738530 h 2911341"/>
                <a:gd name="connsiteX28" fmla="*/ 2079216 w 4514915"/>
                <a:gd name="connsiteY28" fmla="*/ 1971773 h 2911341"/>
                <a:gd name="connsiteX29" fmla="*/ 2462984 w 4514915"/>
                <a:gd name="connsiteY29" fmla="*/ 2129794 h 2911341"/>
                <a:gd name="connsiteX30" fmla="*/ 2471547 w 4514915"/>
                <a:gd name="connsiteY30" fmla="*/ 2134465 h 2911341"/>
                <a:gd name="connsiteX31" fmla="*/ 1918080 w 4514915"/>
                <a:gd name="connsiteY31" fmla="*/ 2416258 h 2911341"/>
                <a:gd name="connsiteX32" fmla="*/ 1921194 w 4514915"/>
                <a:gd name="connsiteY32" fmla="*/ 2396019 h 2911341"/>
                <a:gd name="connsiteX33" fmla="*/ 2059755 w 4514915"/>
                <a:gd name="connsiteY33" fmla="*/ 1983449 h 2911341"/>
                <a:gd name="connsiteX34" fmla="*/ 2079216 w 4514915"/>
                <a:gd name="connsiteY34" fmla="*/ 1971773 h 2911341"/>
                <a:gd name="connsiteX35" fmla="*/ 1562336 w 4514915"/>
                <a:gd name="connsiteY35" fmla="*/ 2787571 h 2911341"/>
                <a:gd name="connsiteX36" fmla="*/ 1566228 w 4514915"/>
                <a:gd name="connsiteY36" fmla="*/ 2772002 h 2911341"/>
                <a:gd name="connsiteX37" fmla="*/ 1906404 w 4514915"/>
                <a:gd name="connsiteY37" fmla="*/ 1924288 h 2911341"/>
                <a:gd name="connsiteX38" fmla="*/ 1932092 w 4514915"/>
                <a:gd name="connsiteY38" fmla="*/ 1913390 h 2911341"/>
                <a:gd name="connsiteX39" fmla="*/ 1977241 w 4514915"/>
                <a:gd name="connsiteY39" fmla="*/ 1935964 h 2911341"/>
                <a:gd name="connsiteX40" fmla="*/ 1960894 w 4514915"/>
                <a:gd name="connsiteY40" fmla="*/ 1981892 h 2911341"/>
                <a:gd name="connsiteX41" fmla="*/ 1790417 w 4514915"/>
                <a:gd name="connsiteY41" fmla="*/ 2465299 h 2911341"/>
                <a:gd name="connsiteX42" fmla="*/ 1800537 w 4514915"/>
                <a:gd name="connsiteY42" fmla="*/ 2482425 h 2911341"/>
                <a:gd name="connsiteX43" fmla="*/ 1921973 w 4514915"/>
                <a:gd name="connsiteY43" fmla="*/ 2513562 h 2911341"/>
                <a:gd name="connsiteX44" fmla="*/ 1950774 w 4514915"/>
                <a:gd name="connsiteY44" fmla="*/ 2507335 h 2911341"/>
                <a:gd name="connsiteX45" fmla="*/ 2566516 w 4514915"/>
                <a:gd name="connsiteY45" fmla="*/ 2191290 h 2911341"/>
                <a:gd name="connsiteX46" fmla="*/ 2603880 w 4514915"/>
                <a:gd name="connsiteY46" fmla="*/ 2188955 h 2911341"/>
                <a:gd name="connsiteX47" fmla="*/ 2677831 w 4514915"/>
                <a:gd name="connsiteY47" fmla="*/ 2220093 h 2911341"/>
                <a:gd name="connsiteX48" fmla="*/ 1562336 w 4514915"/>
                <a:gd name="connsiteY48" fmla="*/ 2787571 h 291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514915" h="2911341">
                  <a:moveTo>
                    <a:pt x="4505594" y="2738530"/>
                  </a:moveTo>
                  <a:cubicBezTo>
                    <a:pt x="4479905" y="2705835"/>
                    <a:pt x="4417631" y="2627992"/>
                    <a:pt x="4402840" y="2608531"/>
                  </a:cubicBezTo>
                  <a:cubicBezTo>
                    <a:pt x="4402840" y="2631105"/>
                    <a:pt x="4395056" y="2709728"/>
                    <a:pt x="4384158" y="2744757"/>
                  </a:cubicBezTo>
                  <a:cubicBezTo>
                    <a:pt x="4380266" y="2758769"/>
                    <a:pt x="4377931" y="2763439"/>
                    <a:pt x="4363919" y="2761104"/>
                  </a:cubicBezTo>
                  <a:cubicBezTo>
                    <a:pt x="4318770" y="2754877"/>
                    <a:pt x="1242400" y="1501598"/>
                    <a:pt x="1209706" y="1449443"/>
                  </a:cubicBezTo>
                  <a:cubicBezTo>
                    <a:pt x="1201143" y="1436210"/>
                    <a:pt x="494325" y="381432"/>
                    <a:pt x="468637" y="347960"/>
                  </a:cubicBezTo>
                  <a:cubicBezTo>
                    <a:pt x="435943" y="305146"/>
                    <a:pt x="421931" y="292691"/>
                    <a:pt x="355764" y="235087"/>
                  </a:cubicBezTo>
                  <a:cubicBezTo>
                    <a:pt x="326962" y="210177"/>
                    <a:pt x="133910" y="51377"/>
                    <a:pt x="84869" y="0"/>
                  </a:cubicBezTo>
                  <a:cubicBezTo>
                    <a:pt x="82534" y="778"/>
                    <a:pt x="22594" y="94191"/>
                    <a:pt x="20" y="140118"/>
                  </a:cubicBezTo>
                  <a:cubicBezTo>
                    <a:pt x="-2316" y="144010"/>
                    <a:pt x="203969" y="310595"/>
                    <a:pt x="270914" y="362750"/>
                  </a:cubicBezTo>
                  <a:cubicBezTo>
                    <a:pt x="307501" y="391552"/>
                    <a:pt x="337081" y="423468"/>
                    <a:pt x="365105" y="462390"/>
                  </a:cubicBezTo>
                  <a:cubicBezTo>
                    <a:pt x="436721" y="560472"/>
                    <a:pt x="1101503" y="1538963"/>
                    <a:pt x="1135754" y="1567765"/>
                  </a:cubicBezTo>
                  <a:cubicBezTo>
                    <a:pt x="1151323" y="1579442"/>
                    <a:pt x="1173119" y="1590340"/>
                    <a:pt x="1198808" y="1598903"/>
                  </a:cubicBezTo>
                  <a:cubicBezTo>
                    <a:pt x="1247849" y="1615250"/>
                    <a:pt x="1654969" y="1798181"/>
                    <a:pt x="1805986" y="1859678"/>
                  </a:cubicBezTo>
                  <a:cubicBezTo>
                    <a:pt x="1819219" y="1865127"/>
                    <a:pt x="1823890" y="1869019"/>
                    <a:pt x="1816105" y="1883809"/>
                  </a:cubicBezTo>
                  <a:cubicBezTo>
                    <a:pt x="1798201" y="1916503"/>
                    <a:pt x="1433116" y="2784457"/>
                    <a:pt x="1429224" y="2810924"/>
                  </a:cubicBezTo>
                  <a:cubicBezTo>
                    <a:pt x="1422996" y="2847510"/>
                    <a:pt x="1433895" y="2866971"/>
                    <a:pt x="1468924" y="2879426"/>
                  </a:cubicBezTo>
                  <a:cubicBezTo>
                    <a:pt x="1500061" y="2890324"/>
                    <a:pt x="1533534" y="2892659"/>
                    <a:pt x="1566228" y="2896552"/>
                  </a:cubicBezTo>
                  <a:cubicBezTo>
                    <a:pt x="1584910" y="2898887"/>
                    <a:pt x="1599701" y="2893438"/>
                    <a:pt x="1615270" y="2884875"/>
                  </a:cubicBezTo>
                  <a:cubicBezTo>
                    <a:pt x="1675209" y="2853738"/>
                    <a:pt x="2641245" y="2333744"/>
                    <a:pt x="2751004" y="2263685"/>
                  </a:cubicBezTo>
                  <a:cubicBezTo>
                    <a:pt x="2758010" y="2259014"/>
                    <a:pt x="2764237" y="2253565"/>
                    <a:pt x="2775136" y="2257457"/>
                  </a:cubicBezTo>
                  <a:cubicBezTo>
                    <a:pt x="2859985" y="2293266"/>
                    <a:pt x="3161239" y="2422485"/>
                    <a:pt x="3218065" y="2445838"/>
                  </a:cubicBezTo>
                  <a:cubicBezTo>
                    <a:pt x="3383871" y="2514340"/>
                    <a:pt x="4295417" y="2889545"/>
                    <a:pt x="4347572" y="2909785"/>
                  </a:cubicBezTo>
                  <a:cubicBezTo>
                    <a:pt x="4361583" y="2915234"/>
                    <a:pt x="4370147" y="2912899"/>
                    <a:pt x="4389607" y="2912899"/>
                  </a:cubicBezTo>
                  <a:cubicBezTo>
                    <a:pt x="4425415" y="2906671"/>
                    <a:pt x="4451103" y="2900444"/>
                    <a:pt x="4487690" y="2894995"/>
                  </a:cubicBezTo>
                  <a:cubicBezTo>
                    <a:pt x="4499366" y="2893438"/>
                    <a:pt x="4503258" y="2888767"/>
                    <a:pt x="4504037" y="2877869"/>
                  </a:cubicBezTo>
                  <a:cubicBezTo>
                    <a:pt x="4507151" y="2838947"/>
                    <a:pt x="4510265" y="2800026"/>
                    <a:pt x="4514935" y="2761104"/>
                  </a:cubicBezTo>
                  <a:cubicBezTo>
                    <a:pt x="4514935" y="2751763"/>
                    <a:pt x="4511821" y="2745535"/>
                    <a:pt x="4505594" y="2738530"/>
                  </a:cubicBezTo>
                  <a:close/>
                  <a:moveTo>
                    <a:pt x="2079216" y="1971773"/>
                  </a:moveTo>
                  <a:cubicBezTo>
                    <a:pt x="2206879" y="2024706"/>
                    <a:pt x="2335321" y="2077639"/>
                    <a:pt x="2462984" y="2129794"/>
                  </a:cubicBezTo>
                  <a:cubicBezTo>
                    <a:pt x="2464540" y="2130573"/>
                    <a:pt x="2466876" y="2131351"/>
                    <a:pt x="2471547" y="2134465"/>
                  </a:cubicBezTo>
                  <a:cubicBezTo>
                    <a:pt x="2285501" y="2229434"/>
                    <a:pt x="2101791" y="2322846"/>
                    <a:pt x="1918080" y="2416258"/>
                  </a:cubicBezTo>
                  <a:cubicBezTo>
                    <a:pt x="1914188" y="2407695"/>
                    <a:pt x="1918859" y="2402246"/>
                    <a:pt x="1921194" y="2396019"/>
                  </a:cubicBezTo>
                  <a:cubicBezTo>
                    <a:pt x="1967122" y="2258236"/>
                    <a:pt x="2013828" y="2120453"/>
                    <a:pt x="2059755" y="1983449"/>
                  </a:cubicBezTo>
                  <a:cubicBezTo>
                    <a:pt x="2062091" y="1973329"/>
                    <a:pt x="2063647" y="1965545"/>
                    <a:pt x="2079216" y="1971773"/>
                  </a:cubicBezTo>
                  <a:close/>
                  <a:moveTo>
                    <a:pt x="1562336" y="2787571"/>
                  </a:moveTo>
                  <a:cubicBezTo>
                    <a:pt x="1560001" y="2782122"/>
                    <a:pt x="1564671" y="2776673"/>
                    <a:pt x="1566228" y="2772002"/>
                  </a:cubicBezTo>
                  <a:cubicBezTo>
                    <a:pt x="1679879" y="2489431"/>
                    <a:pt x="1793531" y="2206859"/>
                    <a:pt x="1906404" y="1924288"/>
                  </a:cubicBezTo>
                  <a:cubicBezTo>
                    <a:pt x="1911853" y="1909498"/>
                    <a:pt x="1918080" y="1904827"/>
                    <a:pt x="1932092" y="1913390"/>
                  </a:cubicBezTo>
                  <a:cubicBezTo>
                    <a:pt x="1946882" y="1921953"/>
                    <a:pt x="1972571" y="1921953"/>
                    <a:pt x="1977241" y="1935964"/>
                  </a:cubicBezTo>
                  <a:cubicBezTo>
                    <a:pt x="1981133" y="1947641"/>
                    <a:pt x="1964786" y="1965545"/>
                    <a:pt x="1960894" y="1981892"/>
                  </a:cubicBezTo>
                  <a:cubicBezTo>
                    <a:pt x="1914966" y="2148477"/>
                    <a:pt x="1850357" y="2309612"/>
                    <a:pt x="1790417" y="2465299"/>
                  </a:cubicBezTo>
                  <a:cubicBezTo>
                    <a:pt x="1785747" y="2476976"/>
                    <a:pt x="1789639" y="2480090"/>
                    <a:pt x="1800537" y="2482425"/>
                  </a:cubicBezTo>
                  <a:cubicBezTo>
                    <a:pt x="1848800" y="2492544"/>
                    <a:pt x="1873710" y="2502664"/>
                    <a:pt x="1921973" y="2513562"/>
                  </a:cubicBezTo>
                  <a:cubicBezTo>
                    <a:pt x="1932870" y="2515897"/>
                    <a:pt x="1941433" y="2512005"/>
                    <a:pt x="1950774" y="2507335"/>
                  </a:cubicBezTo>
                  <a:cubicBezTo>
                    <a:pt x="2150832" y="2406917"/>
                    <a:pt x="2366458" y="2291709"/>
                    <a:pt x="2566516" y="2191290"/>
                  </a:cubicBezTo>
                  <a:cubicBezTo>
                    <a:pt x="2579749" y="2185063"/>
                    <a:pt x="2590647" y="2182728"/>
                    <a:pt x="2603880" y="2188955"/>
                  </a:cubicBezTo>
                  <a:cubicBezTo>
                    <a:pt x="2627233" y="2199854"/>
                    <a:pt x="2652143" y="2209195"/>
                    <a:pt x="2677831" y="2220093"/>
                  </a:cubicBezTo>
                  <a:cubicBezTo>
                    <a:pt x="2311968" y="2417036"/>
                    <a:pt x="1972571" y="2580507"/>
                    <a:pt x="1562336" y="2787571"/>
                  </a:cubicBezTo>
                  <a:close/>
                </a:path>
              </a:pathLst>
            </a:custGeom>
            <a:solidFill>
              <a:srgbClr val="2EA877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C911233-5C33-4C69-8D76-07A2E8F58E44}"/>
                </a:ext>
              </a:extLst>
            </p:cNvPr>
            <p:cNvSpPr/>
            <p:nvPr/>
          </p:nvSpPr>
          <p:spPr>
            <a:xfrm>
              <a:off x="6376302" y="3878027"/>
              <a:ext cx="3059241" cy="1813743"/>
            </a:xfrm>
            <a:custGeom>
              <a:avLst/>
              <a:gdLst>
                <a:gd name="connsiteX0" fmla="*/ 114360 w 3059244"/>
                <a:gd name="connsiteY0" fmla="*/ 267897 h 1813750"/>
                <a:gd name="connsiteX1" fmla="*/ 135377 w 3059244"/>
                <a:gd name="connsiteY1" fmla="*/ 264783 h 1813750"/>
                <a:gd name="connsiteX2" fmla="*/ 755010 w 3059244"/>
                <a:gd name="connsiteY2" fmla="*/ 3230 h 1813750"/>
                <a:gd name="connsiteX3" fmla="*/ 796267 w 3059244"/>
                <a:gd name="connsiteY3" fmla="*/ 5565 h 1813750"/>
                <a:gd name="connsiteX4" fmla="*/ 1401889 w 3059244"/>
                <a:gd name="connsiteY4" fmla="*/ 212628 h 1813750"/>
                <a:gd name="connsiteX5" fmla="*/ 2064336 w 3059244"/>
                <a:gd name="connsiteY5" fmla="*/ 439931 h 1813750"/>
                <a:gd name="connsiteX6" fmla="*/ 2646604 w 3059244"/>
                <a:gd name="connsiteY6" fmla="*/ 638432 h 1813750"/>
                <a:gd name="connsiteX7" fmla="*/ 3046719 w 3059244"/>
                <a:gd name="connsiteY7" fmla="*/ 775436 h 1813750"/>
                <a:gd name="connsiteX8" fmla="*/ 3063844 w 3059244"/>
                <a:gd name="connsiteY8" fmla="*/ 805016 h 1813750"/>
                <a:gd name="connsiteX9" fmla="*/ 3061509 w 3059244"/>
                <a:gd name="connsiteY9" fmla="*/ 829148 h 1813750"/>
                <a:gd name="connsiteX10" fmla="*/ 3052168 w 3059244"/>
                <a:gd name="connsiteY10" fmla="*/ 1098486 h 1813750"/>
                <a:gd name="connsiteX11" fmla="*/ 3045941 w 3059244"/>
                <a:gd name="connsiteY11" fmla="*/ 1231598 h 1813750"/>
                <a:gd name="connsiteX12" fmla="*/ 3028815 w 3059244"/>
                <a:gd name="connsiteY12" fmla="*/ 1255729 h 1813750"/>
                <a:gd name="connsiteX13" fmla="*/ 2741573 w 3059244"/>
                <a:gd name="connsiteY13" fmla="*/ 1383393 h 1813750"/>
                <a:gd name="connsiteX14" fmla="*/ 2451218 w 3059244"/>
                <a:gd name="connsiteY14" fmla="*/ 1513391 h 1813750"/>
                <a:gd name="connsiteX15" fmla="*/ 2432535 w 3059244"/>
                <a:gd name="connsiteY15" fmla="*/ 1528181 h 1813750"/>
                <a:gd name="connsiteX16" fmla="*/ 1844817 w 3059244"/>
                <a:gd name="connsiteY16" fmla="*/ 1790513 h 1813750"/>
                <a:gd name="connsiteX17" fmla="*/ 1819129 w 3059244"/>
                <a:gd name="connsiteY17" fmla="*/ 1802968 h 1813750"/>
                <a:gd name="connsiteX18" fmla="*/ 1704699 w 3059244"/>
                <a:gd name="connsiteY18" fmla="*/ 1804525 h 1813750"/>
                <a:gd name="connsiteX19" fmla="*/ 805609 w 3059244"/>
                <a:gd name="connsiteY19" fmla="*/ 1457344 h 1813750"/>
                <a:gd name="connsiteX20" fmla="*/ 456870 w 3059244"/>
                <a:gd name="connsiteY20" fmla="*/ 1323453 h 1813750"/>
                <a:gd name="connsiteX21" fmla="*/ 410943 w 3059244"/>
                <a:gd name="connsiteY21" fmla="*/ 1279082 h 1813750"/>
                <a:gd name="connsiteX22" fmla="*/ 384476 w 3059244"/>
                <a:gd name="connsiteY22" fmla="*/ 1215251 h 1813750"/>
                <a:gd name="connsiteX23" fmla="*/ 248250 w 3059244"/>
                <a:gd name="connsiteY23" fmla="*/ 900764 h 1813750"/>
                <a:gd name="connsiteX24" fmla="*/ 124479 w 3059244"/>
                <a:gd name="connsiteY24" fmla="*/ 614300 h 1813750"/>
                <a:gd name="connsiteX25" fmla="*/ 44301 w 3059244"/>
                <a:gd name="connsiteY25" fmla="*/ 427476 h 1813750"/>
                <a:gd name="connsiteX26" fmla="*/ 20169 w 3059244"/>
                <a:gd name="connsiteY26" fmla="*/ 383105 h 1813750"/>
                <a:gd name="connsiteX27" fmla="*/ 3043 w 3059244"/>
                <a:gd name="connsiteY27" fmla="*/ 335621 h 1813750"/>
                <a:gd name="connsiteX28" fmla="*/ 10049 w 3059244"/>
                <a:gd name="connsiteY28" fmla="*/ 310711 h 1813750"/>
                <a:gd name="connsiteX29" fmla="*/ 114360 w 3059244"/>
                <a:gd name="connsiteY29" fmla="*/ 267897 h 181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059244" h="1813750">
                  <a:moveTo>
                    <a:pt x="114360" y="267897"/>
                  </a:moveTo>
                  <a:cubicBezTo>
                    <a:pt x="122144" y="272568"/>
                    <a:pt x="128371" y="267897"/>
                    <a:pt x="135377" y="264783"/>
                  </a:cubicBezTo>
                  <a:cubicBezTo>
                    <a:pt x="341662" y="177599"/>
                    <a:pt x="548725" y="91193"/>
                    <a:pt x="755010" y="3230"/>
                  </a:cubicBezTo>
                  <a:cubicBezTo>
                    <a:pt x="769801" y="-2998"/>
                    <a:pt x="782256" y="894"/>
                    <a:pt x="796267" y="5565"/>
                  </a:cubicBezTo>
                  <a:cubicBezTo>
                    <a:pt x="997882" y="74845"/>
                    <a:pt x="1199496" y="143347"/>
                    <a:pt x="1401889" y="212628"/>
                  </a:cubicBezTo>
                  <a:cubicBezTo>
                    <a:pt x="1622964" y="288136"/>
                    <a:pt x="1843260" y="364423"/>
                    <a:pt x="2064336" y="439931"/>
                  </a:cubicBezTo>
                  <a:cubicBezTo>
                    <a:pt x="2258166" y="506098"/>
                    <a:pt x="2452774" y="572265"/>
                    <a:pt x="2646604" y="638432"/>
                  </a:cubicBezTo>
                  <a:cubicBezTo>
                    <a:pt x="2779716" y="684359"/>
                    <a:pt x="2913607" y="730287"/>
                    <a:pt x="3046719" y="775436"/>
                  </a:cubicBezTo>
                  <a:cubicBezTo>
                    <a:pt x="3063066" y="780885"/>
                    <a:pt x="3067737" y="789447"/>
                    <a:pt x="3063844" y="805016"/>
                  </a:cubicBezTo>
                  <a:cubicBezTo>
                    <a:pt x="3062288" y="812800"/>
                    <a:pt x="3061509" y="821363"/>
                    <a:pt x="3061509" y="829148"/>
                  </a:cubicBezTo>
                  <a:cubicBezTo>
                    <a:pt x="3058396" y="918668"/>
                    <a:pt x="3057617" y="1008966"/>
                    <a:pt x="3052168" y="1098486"/>
                  </a:cubicBezTo>
                  <a:cubicBezTo>
                    <a:pt x="3049054" y="1142856"/>
                    <a:pt x="3052947" y="1187227"/>
                    <a:pt x="3045941" y="1231598"/>
                  </a:cubicBezTo>
                  <a:cubicBezTo>
                    <a:pt x="3044384" y="1244053"/>
                    <a:pt x="3040491" y="1250280"/>
                    <a:pt x="3028815" y="1255729"/>
                  </a:cubicBezTo>
                  <a:cubicBezTo>
                    <a:pt x="2933068" y="1297765"/>
                    <a:pt x="2837320" y="1340579"/>
                    <a:pt x="2741573" y="1383393"/>
                  </a:cubicBezTo>
                  <a:cubicBezTo>
                    <a:pt x="2645047" y="1426985"/>
                    <a:pt x="2548522" y="1469799"/>
                    <a:pt x="2451218" y="1513391"/>
                  </a:cubicBezTo>
                  <a:cubicBezTo>
                    <a:pt x="2448104" y="1521954"/>
                    <a:pt x="2440319" y="1525067"/>
                    <a:pt x="2432535" y="1528181"/>
                  </a:cubicBezTo>
                  <a:cubicBezTo>
                    <a:pt x="2236370" y="1614587"/>
                    <a:pt x="2040983" y="1704107"/>
                    <a:pt x="1844817" y="1790513"/>
                  </a:cubicBezTo>
                  <a:cubicBezTo>
                    <a:pt x="1836255" y="1794405"/>
                    <a:pt x="1827692" y="1799076"/>
                    <a:pt x="1819129" y="1802968"/>
                  </a:cubicBezTo>
                  <a:cubicBezTo>
                    <a:pt x="1780986" y="1827878"/>
                    <a:pt x="1745178" y="1820094"/>
                    <a:pt x="1704699" y="1804525"/>
                  </a:cubicBezTo>
                  <a:cubicBezTo>
                    <a:pt x="1405002" y="1687760"/>
                    <a:pt x="1105306" y="1572552"/>
                    <a:pt x="805609" y="1457344"/>
                  </a:cubicBezTo>
                  <a:cubicBezTo>
                    <a:pt x="689622" y="1412973"/>
                    <a:pt x="573635" y="1367824"/>
                    <a:pt x="456870" y="1323453"/>
                  </a:cubicBezTo>
                  <a:cubicBezTo>
                    <a:pt x="434296" y="1314890"/>
                    <a:pt x="418727" y="1303214"/>
                    <a:pt x="410943" y="1279082"/>
                  </a:cubicBezTo>
                  <a:cubicBezTo>
                    <a:pt x="403937" y="1257286"/>
                    <a:pt x="393039" y="1237047"/>
                    <a:pt x="384476" y="1215251"/>
                  </a:cubicBezTo>
                  <a:cubicBezTo>
                    <a:pt x="339327" y="1110162"/>
                    <a:pt x="294178" y="1005074"/>
                    <a:pt x="248250" y="900764"/>
                  </a:cubicBezTo>
                  <a:cubicBezTo>
                    <a:pt x="206993" y="805016"/>
                    <a:pt x="165736" y="709269"/>
                    <a:pt x="124479" y="614300"/>
                  </a:cubicBezTo>
                  <a:cubicBezTo>
                    <a:pt x="97234" y="552025"/>
                    <a:pt x="70767" y="489750"/>
                    <a:pt x="44301" y="427476"/>
                  </a:cubicBezTo>
                  <a:cubicBezTo>
                    <a:pt x="38073" y="411907"/>
                    <a:pt x="24840" y="400231"/>
                    <a:pt x="20169" y="383105"/>
                  </a:cubicBezTo>
                  <a:cubicBezTo>
                    <a:pt x="18612" y="365980"/>
                    <a:pt x="9271" y="351189"/>
                    <a:pt x="3043" y="335621"/>
                  </a:cubicBezTo>
                  <a:cubicBezTo>
                    <a:pt x="-849" y="325501"/>
                    <a:pt x="-3184" y="316160"/>
                    <a:pt x="10049" y="310711"/>
                  </a:cubicBezTo>
                  <a:cubicBezTo>
                    <a:pt x="45857" y="295921"/>
                    <a:pt x="79330" y="280352"/>
                    <a:pt x="114360" y="267897"/>
                  </a:cubicBezTo>
                  <a:close/>
                </a:path>
              </a:pathLst>
            </a:custGeom>
            <a:solidFill>
              <a:srgbClr val="B5B5B0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DA863043-5290-411D-AD78-4D506A762D15}"/>
                </a:ext>
              </a:extLst>
            </p:cNvPr>
            <p:cNvSpPr/>
            <p:nvPr/>
          </p:nvSpPr>
          <p:spPr>
            <a:xfrm>
              <a:off x="6707844" y="4036142"/>
              <a:ext cx="2428711" cy="910764"/>
            </a:xfrm>
            <a:custGeom>
              <a:avLst/>
              <a:gdLst>
                <a:gd name="connsiteX0" fmla="*/ 0 w 2428712"/>
                <a:gd name="connsiteY0" fmla="*/ 205531 h 910767"/>
                <a:gd name="connsiteX1" fmla="*/ 224189 w 2428712"/>
                <a:gd name="connsiteY1" fmla="*/ 100442 h 910767"/>
                <a:gd name="connsiteX2" fmla="*/ 432031 w 2428712"/>
                <a:gd name="connsiteY2" fmla="*/ 3916 h 910767"/>
                <a:gd name="connsiteX3" fmla="*/ 462390 w 2428712"/>
                <a:gd name="connsiteY3" fmla="*/ 3138 h 910767"/>
                <a:gd name="connsiteX4" fmla="*/ 945019 w 2428712"/>
                <a:gd name="connsiteY4" fmla="*/ 179064 h 910767"/>
                <a:gd name="connsiteX5" fmla="*/ 1640160 w 2428712"/>
                <a:gd name="connsiteY5" fmla="*/ 433612 h 910767"/>
                <a:gd name="connsiteX6" fmla="*/ 2032491 w 2428712"/>
                <a:gd name="connsiteY6" fmla="*/ 568281 h 910767"/>
                <a:gd name="connsiteX7" fmla="*/ 2415480 w 2428712"/>
                <a:gd name="connsiteY7" fmla="*/ 698279 h 910767"/>
                <a:gd name="connsiteX8" fmla="*/ 2428713 w 2428712"/>
                <a:gd name="connsiteY8" fmla="*/ 718518 h 910767"/>
                <a:gd name="connsiteX9" fmla="*/ 2388235 w 2428712"/>
                <a:gd name="connsiteY9" fmla="*/ 899893 h 910767"/>
                <a:gd name="connsiteX10" fmla="*/ 2363325 w 2428712"/>
                <a:gd name="connsiteY10" fmla="*/ 913905 h 910767"/>
                <a:gd name="connsiteX11" fmla="*/ 1708662 w 2428712"/>
                <a:gd name="connsiteY11" fmla="*/ 718518 h 910767"/>
                <a:gd name="connsiteX12" fmla="*/ 1254057 w 2428712"/>
                <a:gd name="connsiteY12" fmla="*/ 581514 h 910767"/>
                <a:gd name="connsiteX13" fmla="*/ 717716 w 2428712"/>
                <a:gd name="connsiteY13" fmla="*/ 421935 h 910767"/>
                <a:gd name="connsiteX14" fmla="*/ 274009 w 2428712"/>
                <a:gd name="connsiteY14" fmla="*/ 288823 h 910767"/>
                <a:gd name="connsiteX15" fmla="*/ 24132 w 2428712"/>
                <a:gd name="connsiteY15" fmla="*/ 214872 h 910767"/>
                <a:gd name="connsiteX16" fmla="*/ 0 w 2428712"/>
                <a:gd name="connsiteY16" fmla="*/ 205531 h 91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28712" h="910767">
                  <a:moveTo>
                    <a:pt x="0" y="205531"/>
                  </a:moveTo>
                  <a:cubicBezTo>
                    <a:pt x="77843" y="168944"/>
                    <a:pt x="151016" y="134693"/>
                    <a:pt x="224189" y="100442"/>
                  </a:cubicBezTo>
                  <a:cubicBezTo>
                    <a:pt x="293470" y="68526"/>
                    <a:pt x="362750" y="36611"/>
                    <a:pt x="432031" y="3916"/>
                  </a:cubicBezTo>
                  <a:cubicBezTo>
                    <a:pt x="442929" y="-754"/>
                    <a:pt x="450713" y="-1533"/>
                    <a:pt x="462390" y="3138"/>
                  </a:cubicBezTo>
                  <a:cubicBezTo>
                    <a:pt x="623526" y="62299"/>
                    <a:pt x="784662" y="120681"/>
                    <a:pt x="945019" y="179064"/>
                  </a:cubicBezTo>
                  <a:cubicBezTo>
                    <a:pt x="1176992" y="263913"/>
                    <a:pt x="1408965" y="348762"/>
                    <a:pt x="1640160" y="433612"/>
                  </a:cubicBezTo>
                  <a:cubicBezTo>
                    <a:pt x="1770158" y="481096"/>
                    <a:pt x="1901714" y="524689"/>
                    <a:pt x="2032491" y="568281"/>
                  </a:cubicBezTo>
                  <a:cubicBezTo>
                    <a:pt x="2160153" y="611095"/>
                    <a:pt x="2287817" y="654687"/>
                    <a:pt x="2415480" y="698279"/>
                  </a:cubicBezTo>
                  <a:cubicBezTo>
                    <a:pt x="2425600" y="702171"/>
                    <a:pt x="2432605" y="703728"/>
                    <a:pt x="2428713" y="718518"/>
                  </a:cubicBezTo>
                  <a:cubicBezTo>
                    <a:pt x="2413923" y="778458"/>
                    <a:pt x="2400690" y="839176"/>
                    <a:pt x="2388235" y="899893"/>
                  </a:cubicBezTo>
                  <a:cubicBezTo>
                    <a:pt x="2385121" y="916241"/>
                    <a:pt x="2378894" y="917798"/>
                    <a:pt x="2363325" y="913905"/>
                  </a:cubicBezTo>
                  <a:cubicBezTo>
                    <a:pt x="2145363" y="848517"/>
                    <a:pt x="1926623" y="783907"/>
                    <a:pt x="1708662" y="718518"/>
                  </a:cubicBezTo>
                  <a:cubicBezTo>
                    <a:pt x="1556867" y="673369"/>
                    <a:pt x="1405073" y="627441"/>
                    <a:pt x="1254057" y="581514"/>
                  </a:cubicBezTo>
                  <a:cubicBezTo>
                    <a:pt x="1075017" y="527802"/>
                    <a:pt x="895977" y="474869"/>
                    <a:pt x="717716" y="421935"/>
                  </a:cubicBezTo>
                  <a:cubicBezTo>
                    <a:pt x="569814" y="377564"/>
                    <a:pt x="421911" y="333194"/>
                    <a:pt x="274009" y="288823"/>
                  </a:cubicBezTo>
                  <a:cubicBezTo>
                    <a:pt x="190716" y="263913"/>
                    <a:pt x="107424" y="239782"/>
                    <a:pt x="24132" y="214872"/>
                  </a:cubicBezTo>
                  <a:cubicBezTo>
                    <a:pt x="17904" y="212536"/>
                    <a:pt x="10898" y="209423"/>
                    <a:pt x="0" y="205531"/>
                  </a:cubicBezTo>
                  <a:close/>
                </a:path>
              </a:pathLst>
            </a:custGeom>
            <a:solidFill>
              <a:srgbClr val="878783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E8C66F12-B29E-4EDB-ACDE-F11963271952}"/>
                </a:ext>
              </a:extLst>
            </p:cNvPr>
            <p:cNvSpPr/>
            <p:nvPr/>
          </p:nvSpPr>
          <p:spPr>
            <a:xfrm>
              <a:off x="3478996" y="4962498"/>
              <a:ext cx="934120" cy="1214351"/>
            </a:xfrm>
            <a:custGeom>
              <a:avLst/>
              <a:gdLst>
                <a:gd name="connsiteX0" fmla="*/ 629660 w 934120"/>
                <a:gd name="connsiteY0" fmla="*/ 157244 h 1214356"/>
                <a:gd name="connsiteX1" fmla="*/ 600080 w 934120"/>
                <a:gd name="connsiteY1" fmla="*/ 0 h 1214356"/>
                <a:gd name="connsiteX2" fmla="*/ 594631 w 934120"/>
                <a:gd name="connsiteY2" fmla="*/ 7006 h 1214356"/>
                <a:gd name="connsiteX3" fmla="*/ 206192 w 934120"/>
                <a:gd name="connsiteY3" fmla="*/ 472509 h 1214356"/>
                <a:gd name="connsiteX4" fmla="*/ 165714 w 934120"/>
                <a:gd name="connsiteY4" fmla="*/ 512209 h 1214356"/>
                <a:gd name="connsiteX5" fmla="*/ 1464 w 934120"/>
                <a:gd name="connsiteY5" fmla="*/ 640651 h 1214356"/>
                <a:gd name="connsiteX6" fmla="*/ 6135 w 934120"/>
                <a:gd name="connsiteY6" fmla="*/ 667896 h 1214356"/>
                <a:gd name="connsiteX7" fmla="*/ 62960 w 934120"/>
                <a:gd name="connsiteY7" fmla="*/ 782326 h 1214356"/>
                <a:gd name="connsiteX8" fmla="*/ 139247 w 934120"/>
                <a:gd name="connsiteY8" fmla="*/ 861726 h 1214356"/>
                <a:gd name="connsiteX9" fmla="*/ 259126 w 934120"/>
                <a:gd name="connsiteY9" fmla="*/ 971485 h 1214356"/>
                <a:gd name="connsiteX10" fmla="*/ 294934 w 934120"/>
                <a:gd name="connsiteY10" fmla="*/ 1011185 h 1214356"/>
                <a:gd name="connsiteX11" fmla="*/ 376669 w 934120"/>
                <a:gd name="connsiteY11" fmla="*/ 1138848 h 1214356"/>
                <a:gd name="connsiteX12" fmla="*/ 480201 w 934120"/>
                <a:gd name="connsiteY12" fmla="*/ 1212800 h 1214356"/>
                <a:gd name="connsiteX13" fmla="*/ 509781 w 934120"/>
                <a:gd name="connsiteY13" fmla="*/ 1216692 h 1214356"/>
                <a:gd name="connsiteX14" fmla="*/ 697384 w 934120"/>
                <a:gd name="connsiteY14" fmla="*/ 1183219 h 1214356"/>
                <a:gd name="connsiteX15" fmla="*/ 716066 w 934120"/>
                <a:gd name="connsiteY15" fmla="*/ 1173100 h 1214356"/>
                <a:gd name="connsiteX16" fmla="*/ 746425 w 934120"/>
                <a:gd name="connsiteY16" fmla="*/ 1069568 h 1214356"/>
                <a:gd name="connsiteX17" fmla="*/ 699719 w 934120"/>
                <a:gd name="connsiteY17" fmla="*/ 1035317 h 1214356"/>
                <a:gd name="connsiteX18" fmla="*/ 575948 w 934120"/>
                <a:gd name="connsiteY18" fmla="*/ 997173 h 1214356"/>
                <a:gd name="connsiteX19" fmla="*/ 528464 w 934120"/>
                <a:gd name="connsiteY19" fmla="*/ 986275 h 1214356"/>
                <a:gd name="connsiteX20" fmla="*/ 533913 w 934120"/>
                <a:gd name="connsiteY20" fmla="*/ 934899 h 1214356"/>
                <a:gd name="connsiteX21" fmla="*/ 553374 w 934120"/>
                <a:gd name="connsiteY21" fmla="*/ 834481 h 1214356"/>
                <a:gd name="connsiteX22" fmla="*/ 595409 w 934120"/>
                <a:gd name="connsiteY22" fmla="*/ 729392 h 1214356"/>
                <a:gd name="connsiteX23" fmla="*/ 667025 w 934120"/>
                <a:gd name="connsiteY23" fmla="*/ 621969 h 1214356"/>
                <a:gd name="connsiteX24" fmla="*/ 934806 w 934120"/>
                <a:gd name="connsiteY24" fmla="*/ 358858 h 1214356"/>
                <a:gd name="connsiteX25" fmla="*/ 940255 w 934120"/>
                <a:gd name="connsiteY25" fmla="*/ 352630 h 1214356"/>
                <a:gd name="connsiteX26" fmla="*/ 791574 w 934120"/>
                <a:gd name="connsiteY26" fmla="*/ 293470 h 1214356"/>
                <a:gd name="connsiteX27" fmla="*/ 629660 w 934120"/>
                <a:gd name="connsiteY27" fmla="*/ 157244 h 121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34120" h="1214356">
                  <a:moveTo>
                    <a:pt x="629660" y="157244"/>
                  </a:moveTo>
                  <a:cubicBezTo>
                    <a:pt x="628103" y="145567"/>
                    <a:pt x="610199" y="27245"/>
                    <a:pt x="600080" y="0"/>
                  </a:cubicBezTo>
                  <a:cubicBezTo>
                    <a:pt x="598523" y="2335"/>
                    <a:pt x="596966" y="4670"/>
                    <a:pt x="594631" y="7006"/>
                  </a:cubicBezTo>
                  <a:cubicBezTo>
                    <a:pt x="456848" y="155687"/>
                    <a:pt x="335412" y="316823"/>
                    <a:pt x="206192" y="472509"/>
                  </a:cubicBezTo>
                  <a:cubicBezTo>
                    <a:pt x="193737" y="487299"/>
                    <a:pt x="180504" y="500533"/>
                    <a:pt x="165714" y="512209"/>
                  </a:cubicBezTo>
                  <a:cubicBezTo>
                    <a:pt x="110445" y="555023"/>
                    <a:pt x="55955" y="597837"/>
                    <a:pt x="1464" y="640651"/>
                  </a:cubicBezTo>
                  <a:cubicBezTo>
                    <a:pt x="-2428" y="650770"/>
                    <a:pt x="2243" y="659333"/>
                    <a:pt x="6135" y="667896"/>
                  </a:cubicBezTo>
                  <a:cubicBezTo>
                    <a:pt x="24817" y="706039"/>
                    <a:pt x="44278" y="744182"/>
                    <a:pt x="62960" y="782326"/>
                  </a:cubicBezTo>
                  <a:cubicBezTo>
                    <a:pt x="69966" y="796338"/>
                    <a:pt x="127570" y="843044"/>
                    <a:pt x="139247" y="861726"/>
                  </a:cubicBezTo>
                  <a:cubicBezTo>
                    <a:pt x="170384" y="908432"/>
                    <a:pt x="210863" y="944240"/>
                    <a:pt x="259126" y="971485"/>
                  </a:cubicBezTo>
                  <a:cubicBezTo>
                    <a:pt x="275473" y="980826"/>
                    <a:pt x="286371" y="994838"/>
                    <a:pt x="294934" y="1011185"/>
                  </a:cubicBezTo>
                  <a:cubicBezTo>
                    <a:pt x="318287" y="1056335"/>
                    <a:pt x="343196" y="1099927"/>
                    <a:pt x="376669" y="1138848"/>
                  </a:cubicBezTo>
                  <a:cubicBezTo>
                    <a:pt x="405471" y="1171543"/>
                    <a:pt x="436609" y="1200345"/>
                    <a:pt x="480201" y="1212800"/>
                  </a:cubicBezTo>
                  <a:cubicBezTo>
                    <a:pt x="490321" y="1215913"/>
                    <a:pt x="499662" y="1219027"/>
                    <a:pt x="509781" y="1216692"/>
                  </a:cubicBezTo>
                  <a:cubicBezTo>
                    <a:pt x="572056" y="1205015"/>
                    <a:pt x="635109" y="1194896"/>
                    <a:pt x="697384" y="1183219"/>
                  </a:cubicBezTo>
                  <a:cubicBezTo>
                    <a:pt x="704390" y="1181662"/>
                    <a:pt x="712174" y="1181662"/>
                    <a:pt x="716066" y="1173100"/>
                  </a:cubicBezTo>
                  <a:cubicBezTo>
                    <a:pt x="733192" y="1146633"/>
                    <a:pt x="751096" y="1074238"/>
                    <a:pt x="746425" y="1069568"/>
                  </a:cubicBezTo>
                  <a:cubicBezTo>
                    <a:pt x="732413" y="1057113"/>
                    <a:pt x="720737" y="1039987"/>
                    <a:pt x="699719" y="1035317"/>
                  </a:cubicBezTo>
                  <a:cubicBezTo>
                    <a:pt x="657684" y="1025197"/>
                    <a:pt x="616427" y="1012742"/>
                    <a:pt x="575948" y="997173"/>
                  </a:cubicBezTo>
                  <a:cubicBezTo>
                    <a:pt x="559601" y="990946"/>
                    <a:pt x="534691" y="1001065"/>
                    <a:pt x="528464" y="986275"/>
                  </a:cubicBezTo>
                  <a:cubicBezTo>
                    <a:pt x="523015" y="973042"/>
                    <a:pt x="533913" y="952803"/>
                    <a:pt x="533913" y="934899"/>
                  </a:cubicBezTo>
                  <a:cubicBezTo>
                    <a:pt x="533913" y="899869"/>
                    <a:pt x="539362" y="867175"/>
                    <a:pt x="553374" y="834481"/>
                  </a:cubicBezTo>
                  <a:cubicBezTo>
                    <a:pt x="568942" y="800230"/>
                    <a:pt x="579062" y="762865"/>
                    <a:pt x="595409" y="729392"/>
                  </a:cubicBezTo>
                  <a:cubicBezTo>
                    <a:pt x="614091" y="690471"/>
                    <a:pt x="635109" y="652327"/>
                    <a:pt x="667025" y="621969"/>
                  </a:cubicBezTo>
                  <a:cubicBezTo>
                    <a:pt x="758102" y="535562"/>
                    <a:pt x="848400" y="449935"/>
                    <a:pt x="934806" y="358858"/>
                  </a:cubicBezTo>
                  <a:cubicBezTo>
                    <a:pt x="936363" y="356523"/>
                    <a:pt x="938698" y="354187"/>
                    <a:pt x="940255" y="352630"/>
                  </a:cubicBezTo>
                  <a:cubicBezTo>
                    <a:pt x="917681" y="346403"/>
                    <a:pt x="870975" y="321493"/>
                    <a:pt x="791574" y="293470"/>
                  </a:cubicBezTo>
                  <a:cubicBezTo>
                    <a:pt x="719180" y="267781"/>
                    <a:pt x="637444" y="213291"/>
                    <a:pt x="629660" y="157244"/>
                  </a:cubicBezTo>
                  <a:close/>
                </a:path>
              </a:pathLst>
            </a:custGeom>
            <a:solidFill>
              <a:srgbClr val="3C413A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6A3063C4-ED6A-4378-A4D2-B82FFDC1C0A4}"/>
                </a:ext>
              </a:extLst>
            </p:cNvPr>
            <p:cNvSpPr/>
            <p:nvPr/>
          </p:nvSpPr>
          <p:spPr>
            <a:xfrm>
              <a:off x="4661954" y="3022453"/>
              <a:ext cx="529335" cy="599392"/>
            </a:xfrm>
            <a:custGeom>
              <a:avLst/>
              <a:gdLst>
                <a:gd name="connsiteX0" fmla="*/ 535732 w 529334"/>
                <a:gd name="connsiteY0" fmla="*/ 422106 h 599393"/>
                <a:gd name="connsiteX1" fmla="*/ 424416 w 529334"/>
                <a:gd name="connsiteY1" fmla="*/ 514739 h 599393"/>
                <a:gd name="connsiteX2" fmla="*/ 415075 w 529334"/>
                <a:gd name="connsiteY2" fmla="*/ 534200 h 599393"/>
                <a:gd name="connsiteX3" fmla="*/ 367591 w 529334"/>
                <a:gd name="connsiteY3" fmla="*/ 588690 h 599393"/>
                <a:gd name="connsiteX4" fmla="*/ 286633 w 529334"/>
                <a:gd name="connsiteY4" fmla="*/ 584798 h 599393"/>
                <a:gd name="connsiteX5" fmla="*/ 189329 w 529334"/>
                <a:gd name="connsiteY5" fmla="*/ 571565 h 599393"/>
                <a:gd name="connsiteX6" fmla="*/ 140288 w 529334"/>
                <a:gd name="connsiteY6" fmla="*/ 573900 h 599393"/>
                <a:gd name="connsiteX7" fmla="*/ 102923 w 529334"/>
                <a:gd name="connsiteY7" fmla="*/ 547434 h 599393"/>
                <a:gd name="connsiteX8" fmla="*/ 58552 w 529334"/>
                <a:gd name="connsiteY8" fmla="*/ 516296 h 599393"/>
                <a:gd name="connsiteX9" fmla="*/ 25858 w 529334"/>
                <a:gd name="connsiteY9" fmla="*/ 394861 h 599393"/>
                <a:gd name="connsiteX10" fmla="*/ 4062 w 529334"/>
                <a:gd name="connsiteY10" fmla="*/ 309233 h 599393"/>
                <a:gd name="connsiteX11" fmla="*/ 39091 w 529334"/>
                <a:gd name="connsiteY11" fmla="*/ 183905 h 599393"/>
                <a:gd name="connsiteX12" fmla="*/ 99809 w 529334"/>
                <a:gd name="connsiteY12" fmla="*/ 93607 h 599393"/>
                <a:gd name="connsiteX13" fmla="*/ 103702 w 529334"/>
                <a:gd name="connsiteY13" fmla="*/ 60134 h 599393"/>
                <a:gd name="connsiteX14" fmla="*/ 108372 w 529334"/>
                <a:gd name="connsiteY14" fmla="*/ 26661 h 599393"/>
                <a:gd name="connsiteX15" fmla="*/ 179209 w 529334"/>
                <a:gd name="connsiteY15" fmla="*/ 17320 h 599393"/>
                <a:gd name="connsiteX16" fmla="*/ 362141 w 529334"/>
                <a:gd name="connsiteY16" fmla="*/ 1752 h 599393"/>
                <a:gd name="connsiteX17" fmla="*/ 407291 w 529334"/>
                <a:gd name="connsiteY17" fmla="*/ 4087 h 599393"/>
                <a:gd name="connsiteX18" fmla="*/ 513158 w 529334"/>
                <a:gd name="connsiteY18" fmla="*/ 308454 h 599393"/>
                <a:gd name="connsiteX19" fmla="*/ 535732 w 529334"/>
                <a:gd name="connsiteY19" fmla="*/ 422106 h 59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9334" h="599393">
                  <a:moveTo>
                    <a:pt x="535732" y="422106"/>
                  </a:moveTo>
                  <a:cubicBezTo>
                    <a:pt x="479685" y="369172"/>
                    <a:pt x="446991" y="470369"/>
                    <a:pt x="424416" y="514739"/>
                  </a:cubicBezTo>
                  <a:cubicBezTo>
                    <a:pt x="421302" y="520967"/>
                    <a:pt x="418189" y="527973"/>
                    <a:pt x="415075" y="534200"/>
                  </a:cubicBezTo>
                  <a:cubicBezTo>
                    <a:pt x="400285" y="553661"/>
                    <a:pt x="387051" y="573122"/>
                    <a:pt x="367591" y="588690"/>
                  </a:cubicBezTo>
                  <a:cubicBezTo>
                    <a:pt x="337232" y="613600"/>
                    <a:pt x="324777" y="596475"/>
                    <a:pt x="286633" y="584798"/>
                  </a:cubicBezTo>
                  <a:cubicBezTo>
                    <a:pt x="249268" y="570008"/>
                    <a:pt x="230586" y="597253"/>
                    <a:pt x="189329" y="571565"/>
                  </a:cubicBezTo>
                  <a:cubicBezTo>
                    <a:pt x="184659" y="570008"/>
                    <a:pt x="151964" y="577014"/>
                    <a:pt x="140288" y="573900"/>
                  </a:cubicBezTo>
                  <a:cubicBezTo>
                    <a:pt x="125498" y="571565"/>
                    <a:pt x="110707" y="548990"/>
                    <a:pt x="102923" y="547434"/>
                  </a:cubicBezTo>
                  <a:cubicBezTo>
                    <a:pt x="78792" y="540428"/>
                    <a:pt x="69451" y="537314"/>
                    <a:pt x="58552" y="516296"/>
                  </a:cubicBezTo>
                  <a:cubicBezTo>
                    <a:pt x="39091" y="477375"/>
                    <a:pt x="37535" y="436896"/>
                    <a:pt x="25858" y="394861"/>
                  </a:cubicBezTo>
                  <a:cubicBezTo>
                    <a:pt x="17295" y="366058"/>
                    <a:pt x="12625" y="337256"/>
                    <a:pt x="4062" y="309233"/>
                  </a:cubicBezTo>
                  <a:cubicBezTo>
                    <a:pt x="-10728" y="257856"/>
                    <a:pt x="18074" y="222048"/>
                    <a:pt x="39091" y="183905"/>
                  </a:cubicBezTo>
                  <a:cubicBezTo>
                    <a:pt x="56217" y="151989"/>
                    <a:pt x="79570" y="123966"/>
                    <a:pt x="99809" y="93607"/>
                  </a:cubicBezTo>
                  <a:cubicBezTo>
                    <a:pt x="106815" y="83487"/>
                    <a:pt x="102145" y="75703"/>
                    <a:pt x="103702" y="60134"/>
                  </a:cubicBezTo>
                  <a:cubicBezTo>
                    <a:pt x="105258" y="47679"/>
                    <a:pt x="106037" y="37560"/>
                    <a:pt x="108372" y="26661"/>
                  </a:cubicBezTo>
                  <a:cubicBezTo>
                    <a:pt x="128611" y="16542"/>
                    <a:pt x="158192" y="19655"/>
                    <a:pt x="179209" y="17320"/>
                  </a:cubicBezTo>
                  <a:cubicBezTo>
                    <a:pt x="239927" y="11093"/>
                    <a:pt x="301424" y="7201"/>
                    <a:pt x="362141" y="1752"/>
                  </a:cubicBezTo>
                  <a:cubicBezTo>
                    <a:pt x="374596" y="195"/>
                    <a:pt x="395614" y="-2141"/>
                    <a:pt x="407291" y="4087"/>
                  </a:cubicBezTo>
                  <a:cubicBezTo>
                    <a:pt x="436871" y="103726"/>
                    <a:pt x="489026" y="207258"/>
                    <a:pt x="513158" y="308454"/>
                  </a:cubicBezTo>
                  <a:cubicBezTo>
                    <a:pt x="518607" y="333364"/>
                    <a:pt x="538846" y="395639"/>
                    <a:pt x="535732" y="422106"/>
                  </a:cubicBezTo>
                  <a:close/>
                </a:path>
              </a:pathLst>
            </a:custGeom>
            <a:solidFill>
              <a:srgbClr val="EEEAE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1342C145-19C7-4857-A6E0-CF8A7C5DA9CE}"/>
                </a:ext>
              </a:extLst>
            </p:cNvPr>
            <p:cNvSpPr/>
            <p:nvPr/>
          </p:nvSpPr>
          <p:spPr>
            <a:xfrm>
              <a:off x="5858307" y="541182"/>
              <a:ext cx="124549" cy="77843"/>
            </a:xfrm>
            <a:custGeom>
              <a:avLst/>
              <a:gdLst>
                <a:gd name="connsiteX0" fmla="*/ 68412 w 124549"/>
                <a:gd name="connsiteY0" fmla="*/ 9809 h 77843"/>
                <a:gd name="connsiteX1" fmla="*/ 121723 w 124549"/>
                <a:gd name="connsiteY1" fmla="*/ 49558 h 77843"/>
                <a:gd name="connsiteX2" fmla="*/ 58345 w 124549"/>
                <a:gd name="connsiteY2" fmla="*/ 69689 h 77843"/>
                <a:gd name="connsiteX3" fmla="*/ 5034 w 124549"/>
                <a:gd name="connsiteY3" fmla="*/ 29940 h 77843"/>
                <a:gd name="connsiteX4" fmla="*/ 68412 w 124549"/>
                <a:gd name="connsiteY4" fmla="*/ 9809 h 7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549" h="77843">
                  <a:moveTo>
                    <a:pt x="68412" y="9809"/>
                  </a:moveTo>
                  <a:cubicBezTo>
                    <a:pt x="100634" y="15226"/>
                    <a:pt x="124502" y="33022"/>
                    <a:pt x="121723" y="49558"/>
                  </a:cubicBezTo>
                  <a:cubicBezTo>
                    <a:pt x="118943" y="66093"/>
                    <a:pt x="90567" y="75106"/>
                    <a:pt x="58345" y="69689"/>
                  </a:cubicBezTo>
                  <a:cubicBezTo>
                    <a:pt x="26122" y="64271"/>
                    <a:pt x="2254" y="46475"/>
                    <a:pt x="5034" y="29940"/>
                  </a:cubicBezTo>
                  <a:cubicBezTo>
                    <a:pt x="7813" y="13405"/>
                    <a:pt x="36189" y="4392"/>
                    <a:pt x="68412" y="9809"/>
                  </a:cubicBezTo>
                  <a:close/>
                </a:path>
              </a:pathLst>
            </a:custGeom>
            <a:solidFill>
              <a:srgbClr val="F8F5F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29B5D336-8E65-4069-9493-9B28EA03F916}"/>
                </a:ext>
              </a:extLst>
            </p:cNvPr>
            <p:cNvSpPr/>
            <p:nvPr/>
          </p:nvSpPr>
          <p:spPr>
            <a:xfrm>
              <a:off x="6144352" y="575235"/>
              <a:ext cx="116766" cy="62275"/>
            </a:xfrm>
            <a:custGeom>
              <a:avLst/>
              <a:gdLst>
                <a:gd name="connsiteX0" fmla="*/ 61806 w 116765"/>
                <a:gd name="connsiteY0" fmla="*/ 2635 h 62274"/>
                <a:gd name="connsiteX1" fmla="*/ 119556 w 116765"/>
                <a:gd name="connsiteY1" fmla="*/ 35599 h 62274"/>
                <a:gd name="connsiteX2" fmla="*/ 59102 w 116765"/>
                <a:gd name="connsiteY2" fmla="*/ 63292 h 62274"/>
                <a:gd name="connsiteX3" fmla="*/ 1352 w 116765"/>
                <a:gd name="connsiteY3" fmla="*/ 30329 h 62274"/>
                <a:gd name="connsiteX4" fmla="*/ 61806 w 116765"/>
                <a:gd name="connsiteY4" fmla="*/ 2635 h 6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765" h="62274">
                  <a:moveTo>
                    <a:pt x="61806" y="2635"/>
                  </a:moveTo>
                  <a:cubicBezTo>
                    <a:pt x="94447" y="4090"/>
                    <a:pt x="120303" y="18849"/>
                    <a:pt x="119556" y="35599"/>
                  </a:cubicBezTo>
                  <a:cubicBezTo>
                    <a:pt x="118809" y="52348"/>
                    <a:pt x="91743" y="64747"/>
                    <a:pt x="59102" y="63292"/>
                  </a:cubicBezTo>
                  <a:cubicBezTo>
                    <a:pt x="26461" y="61837"/>
                    <a:pt x="605" y="47078"/>
                    <a:pt x="1352" y="30329"/>
                  </a:cubicBezTo>
                  <a:cubicBezTo>
                    <a:pt x="2099" y="13579"/>
                    <a:pt x="29165" y="1180"/>
                    <a:pt x="61806" y="2635"/>
                  </a:cubicBezTo>
                  <a:close/>
                </a:path>
              </a:pathLst>
            </a:custGeom>
            <a:solidFill>
              <a:srgbClr val="F8F5F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8CF069BD-3B2A-40A4-BC36-B35AEAC31F25}"/>
                </a:ext>
              </a:extLst>
            </p:cNvPr>
            <p:cNvSpPr/>
            <p:nvPr/>
          </p:nvSpPr>
          <p:spPr>
            <a:xfrm>
              <a:off x="6174233" y="575677"/>
              <a:ext cx="54490" cy="62275"/>
            </a:xfrm>
            <a:custGeom>
              <a:avLst/>
              <a:gdLst>
                <a:gd name="connsiteX0" fmla="*/ 57227 w 54490"/>
                <a:gd name="connsiteY0" fmla="*/ 59522 h 62274"/>
                <a:gd name="connsiteX1" fmla="*/ 7407 w 54490"/>
                <a:gd name="connsiteY1" fmla="*/ 50959 h 62274"/>
                <a:gd name="connsiteX2" fmla="*/ 6629 w 54490"/>
                <a:gd name="connsiteY2" fmla="*/ 10481 h 62274"/>
                <a:gd name="connsiteX3" fmla="*/ 47886 w 54490"/>
                <a:gd name="connsiteY3" fmla="*/ 6589 h 62274"/>
                <a:gd name="connsiteX4" fmla="*/ 57227 w 54490"/>
                <a:gd name="connsiteY4" fmla="*/ 59522 h 6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90" h="62274">
                  <a:moveTo>
                    <a:pt x="57227" y="59522"/>
                  </a:moveTo>
                  <a:cubicBezTo>
                    <a:pt x="34652" y="71977"/>
                    <a:pt x="15192" y="68085"/>
                    <a:pt x="7407" y="50959"/>
                  </a:cubicBezTo>
                  <a:cubicBezTo>
                    <a:pt x="-3491" y="37726"/>
                    <a:pt x="-1156" y="23714"/>
                    <a:pt x="6629" y="10481"/>
                  </a:cubicBezTo>
                  <a:cubicBezTo>
                    <a:pt x="19862" y="361"/>
                    <a:pt x="33095" y="-5088"/>
                    <a:pt x="47886" y="6589"/>
                  </a:cubicBezTo>
                  <a:cubicBezTo>
                    <a:pt x="58784" y="22157"/>
                    <a:pt x="64233" y="40061"/>
                    <a:pt x="57227" y="59522"/>
                  </a:cubicBezTo>
                  <a:close/>
                </a:path>
              </a:pathLst>
            </a:custGeom>
            <a:solidFill>
              <a:srgbClr val="06050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07375174-1226-4A45-8A71-E442D40FE701}"/>
                </a:ext>
              </a:extLst>
            </p:cNvPr>
            <p:cNvSpPr/>
            <p:nvPr/>
          </p:nvSpPr>
          <p:spPr>
            <a:xfrm>
              <a:off x="5890834" y="546081"/>
              <a:ext cx="54490" cy="62275"/>
            </a:xfrm>
            <a:custGeom>
              <a:avLst/>
              <a:gdLst>
                <a:gd name="connsiteX0" fmla="*/ 50258 w 54490"/>
                <a:gd name="connsiteY0" fmla="*/ 63432 h 62274"/>
                <a:gd name="connsiteX1" fmla="*/ 1995 w 54490"/>
                <a:gd name="connsiteY1" fmla="*/ 62654 h 62274"/>
                <a:gd name="connsiteX2" fmla="*/ 14450 w 54490"/>
                <a:gd name="connsiteY2" fmla="*/ 9721 h 62274"/>
                <a:gd name="connsiteX3" fmla="*/ 57264 w 54490"/>
                <a:gd name="connsiteY3" fmla="*/ 14391 h 62274"/>
                <a:gd name="connsiteX4" fmla="*/ 50258 w 54490"/>
                <a:gd name="connsiteY4" fmla="*/ 63432 h 6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90" h="62274">
                  <a:moveTo>
                    <a:pt x="50258" y="63432"/>
                  </a:moveTo>
                  <a:cubicBezTo>
                    <a:pt x="33910" y="72774"/>
                    <a:pt x="18342" y="61876"/>
                    <a:pt x="1995" y="62654"/>
                  </a:cubicBezTo>
                  <a:cubicBezTo>
                    <a:pt x="-3454" y="42415"/>
                    <a:pt x="2773" y="25289"/>
                    <a:pt x="14450" y="9721"/>
                  </a:cubicBezTo>
                  <a:cubicBezTo>
                    <a:pt x="29240" y="-4291"/>
                    <a:pt x="37024" y="-3513"/>
                    <a:pt x="57264" y="14391"/>
                  </a:cubicBezTo>
                  <a:cubicBezTo>
                    <a:pt x="62713" y="32295"/>
                    <a:pt x="61156" y="48642"/>
                    <a:pt x="50258" y="63432"/>
                  </a:cubicBezTo>
                  <a:close/>
                </a:path>
              </a:pathLst>
            </a:custGeom>
            <a:solidFill>
              <a:srgbClr val="030303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CC478D9C-E3B0-41D9-9E6F-BF352F05B2AC}"/>
              </a:ext>
            </a:extLst>
          </p:cNvPr>
          <p:cNvGrpSpPr/>
          <p:nvPr/>
        </p:nvGrpSpPr>
        <p:grpSpPr>
          <a:xfrm>
            <a:off x="6571119" y="3891855"/>
            <a:ext cx="454948" cy="645840"/>
            <a:chOff x="3805328" y="4061908"/>
            <a:chExt cx="310118" cy="440241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1F99F1DE-8011-47C3-A4EB-E15D16F66DB9}"/>
                </a:ext>
              </a:extLst>
            </p:cNvPr>
            <p:cNvSpPr/>
            <p:nvPr/>
          </p:nvSpPr>
          <p:spPr>
            <a:xfrm>
              <a:off x="3805328" y="4199702"/>
              <a:ext cx="308525" cy="301890"/>
            </a:xfrm>
            <a:custGeom>
              <a:avLst/>
              <a:gdLst>
                <a:gd name="connsiteX0" fmla="*/ 309455 w 308524"/>
                <a:gd name="connsiteY0" fmla="*/ 104725 h 301889"/>
                <a:gd name="connsiteX1" fmla="*/ 242110 w 308524"/>
                <a:gd name="connsiteY1" fmla="*/ 20793 h 301889"/>
                <a:gd name="connsiteX2" fmla="*/ 236138 w 308524"/>
                <a:gd name="connsiteY2" fmla="*/ 16812 h 301889"/>
                <a:gd name="connsiteX3" fmla="*/ 170784 w 308524"/>
                <a:gd name="connsiteY3" fmla="*/ 2215 h 301889"/>
                <a:gd name="connsiteX4" fmla="*/ 143913 w 308524"/>
                <a:gd name="connsiteY4" fmla="*/ 225 h 301889"/>
                <a:gd name="connsiteX5" fmla="*/ 74246 w 308524"/>
                <a:gd name="connsiteY5" fmla="*/ 11504 h 301889"/>
                <a:gd name="connsiteX6" fmla="*/ 14863 w 308524"/>
                <a:gd name="connsiteY6" fmla="*/ 58612 h 301889"/>
                <a:gd name="connsiteX7" fmla="*/ 598 w 308524"/>
                <a:gd name="connsiteY7" fmla="*/ 111028 h 301889"/>
                <a:gd name="connsiteX8" fmla="*/ 25811 w 308524"/>
                <a:gd name="connsiteY8" fmla="*/ 228467 h 301889"/>
                <a:gd name="connsiteX9" fmla="*/ 74577 w 308524"/>
                <a:gd name="connsiteY9" fmla="*/ 280551 h 301889"/>
                <a:gd name="connsiteX10" fmla="*/ 137609 w 308524"/>
                <a:gd name="connsiteY10" fmla="*/ 303774 h 301889"/>
                <a:gd name="connsiteX11" fmla="*/ 166803 w 308524"/>
                <a:gd name="connsiteY11" fmla="*/ 303774 h 301889"/>
                <a:gd name="connsiteX12" fmla="*/ 167135 w 308524"/>
                <a:gd name="connsiteY12" fmla="*/ 303442 h 301889"/>
                <a:gd name="connsiteX13" fmla="*/ 166803 w 308524"/>
                <a:gd name="connsiteY13" fmla="*/ 303774 h 301889"/>
                <a:gd name="connsiteX14" fmla="*/ 172443 w 308524"/>
                <a:gd name="connsiteY14" fmla="*/ 303774 h 301889"/>
                <a:gd name="connsiteX15" fmla="*/ 232157 w 308524"/>
                <a:gd name="connsiteY15" fmla="*/ 284201 h 301889"/>
                <a:gd name="connsiteX16" fmla="*/ 300166 w 308524"/>
                <a:gd name="connsiteY16" fmla="*/ 199937 h 301889"/>
                <a:gd name="connsiteX17" fmla="*/ 310781 w 308524"/>
                <a:gd name="connsiteY17" fmla="*/ 150506 h 301889"/>
                <a:gd name="connsiteX18" fmla="*/ 309455 w 308524"/>
                <a:gd name="connsiteY18" fmla="*/ 104725 h 301889"/>
                <a:gd name="connsiteX19" fmla="*/ 168462 w 308524"/>
                <a:gd name="connsiteY19" fmla="*/ 301783 h 301889"/>
                <a:gd name="connsiteX20" fmla="*/ 168462 w 308524"/>
                <a:gd name="connsiteY20" fmla="*/ 301783 h 301889"/>
                <a:gd name="connsiteX21" fmla="*/ 168462 w 308524"/>
                <a:gd name="connsiteY21" fmla="*/ 301783 h 30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8524" h="301889">
                  <a:moveTo>
                    <a:pt x="309455" y="104725"/>
                  </a:moveTo>
                  <a:cubicBezTo>
                    <a:pt x="301493" y="64916"/>
                    <a:pt x="278270" y="37712"/>
                    <a:pt x="242110" y="20793"/>
                  </a:cubicBezTo>
                  <a:cubicBezTo>
                    <a:pt x="240783" y="18803"/>
                    <a:pt x="238461" y="17476"/>
                    <a:pt x="236138" y="16812"/>
                  </a:cubicBezTo>
                  <a:cubicBezTo>
                    <a:pt x="215238" y="7855"/>
                    <a:pt x="193675" y="1552"/>
                    <a:pt x="170784" y="2215"/>
                  </a:cubicBezTo>
                  <a:cubicBezTo>
                    <a:pt x="161827" y="3874"/>
                    <a:pt x="148225" y="225"/>
                    <a:pt x="143913" y="225"/>
                  </a:cubicBezTo>
                  <a:cubicBezTo>
                    <a:pt x="120027" y="-1102"/>
                    <a:pt x="96805" y="3542"/>
                    <a:pt x="74246" y="11504"/>
                  </a:cubicBezTo>
                  <a:cubicBezTo>
                    <a:pt x="49033" y="20462"/>
                    <a:pt x="29460" y="36385"/>
                    <a:pt x="14863" y="58612"/>
                  </a:cubicBezTo>
                  <a:cubicBezTo>
                    <a:pt x="4247" y="74536"/>
                    <a:pt x="1593" y="92451"/>
                    <a:pt x="598" y="111028"/>
                  </a:cubicBezTo>
                  <a:cubicBezTo>
                    <a:pt x="-1724" y="152497"/>
                    <a:pt x="1925" y="192638"/>
                    <a:pt x="25811" y="228467"/>
                  </a:cubicBezTo>
                  <a:cubicBezTo>
                    <a:pt x="39412" y="248704"/>
                    <a:pt x="54673" y="266286"/>
                    <a:pt x="74577" y="280551"/>
                  </a:cubicBezTo>
                  <a:cubicBezTo>
                    <a:pt x="93819" y="293821"/>
                    <a:pt x="114387" y="302447"/>
                    <a:pt x="137609" y="303774"/>
                  </a:cubicBezTo>
                  <a:cubicBezTo>
                    <a:pt x="147230" y="303774"/>
                    <a:pt x="157183" y="303774"/>
                    <a:pt x="166803" y="303774"/>
                  </a:cubicBezTo>
                  <a:cubicBezTo>
                    <a:pt x="166803" y="303774"/>
                    <a:pt x="166803" y="303442"/>
                    <a:pt x="167135" y="303442"/>
                  </a:cubicBezTo>
                  <a:cubicBezTo>
                    <a:pt x="167135" y="303442"/>
                    <a:pt x="167135" y="303774"/>
                    <a:pt x="166803" y="303774"/>
                  </a:cubicBezTo>
                  <a:cubicBezTo>
                    <a:pt x="168794" y="303774"/>
                    <a:pt x="170452" y="303774"/>
                    <a:pt x="172443" y="303774"/>
                  </a:cubicBezTo>
                  <a:cubicBezTo>
                    <a:pt x="194006" y="302115"/>
                    <a:pt x="214243" y="296807"/>
                    <a:pt x="232157" y="284201"/>
                  </a:cubicBezTo>
                  <a:cubicBezTo>
                    <a:pt x="262678" y="262637"/>
                    <a:pt x="284905" y="234107"/>
                    <a:pt x="300166" y="199937"/>
                  </a:cubicBezTo>
                  <a:cubicBezTo>
                    <a:pt x="307132" y="184013"/>
                    <a:pt x="307796" y="167094"/>
                    <a:pt x="310781" y="150506"/>
                  </a:cubicBezTo>
                  <a:cubicBezTo>
                    <a:pt x="311445" y="136573"/>
                    <a:pt x="309786" y="106384"/>
                    <a:pt x="309455" y="104725"/>
                  </a:cubicBezTo>
                  <a:close/>
                  <a:moveTo>
                    <a:pt x="168462" y="301783"/>
                  </a:moveTo>
                  <a:cubicBezTo>
                    <a:pt x="168130" y="302115"/>
                    <a:pt x="168130" y="302115"/>
                    <a:pt x="168462" y="301783"/>
                  </a:cubicBezTo>
                  <a:cubicBezTo>
                    <a:pt x="168130" y="302115"/>
                    <a:pt x="168130" y="302115"/>
                    <a:pt x="168462" y="301783"/>
                  </a:cubicBezTo>
                  <a:close/>
                </a:path>
              </a:pathLst>
            </a:custGeom>
            <a:solidFill>
              <a:srgbClr val="ED1C24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19E72146-C649-486A-94A9-0CFA6CDA7C21}"/>
                </a:ext>
              </a:extLst>
            </p:cNvPr>
            <p:cNvSpPr/>
            <p:nvPr/>
          </p:nvSpPr>
          <p:spPr>
            <a:xfrm>
              <a:off x="3972795" y="4220164"/>
              <a:ext cx="142651" cy="281985"/>
            </a:xfrm>
            <a:custGeom>
              <a:avLst/>
              <a:gdLst>
                <a:gd name="connsiteX0" fmla="*/ 73980 w 142651"/>
                <a:gd name="connsiteY0" fmla="*/ 0 h 281985"/>
                <a:gd name="connsiteX1" fmla="*/ 141988 w 142651"/>
                <a:gd name="connsiteY1" fmla="*/ 84264 h 281985"/>
                <a:gd name="connsiteX2" fmla="*/ 143978 w 142651"/>
                <a:gd name="connsiteY2" fmla="*/ 129713 h 281985"/>
                <a:gd name="connsiteX3" fmla="*/ 133362 w 142651"/>
                <a:gd name="connsiteY3" fmla="*/ 179143 h 281985"/>
                <a:gd name="connsiteX4" fmla="*/ 65354 w 142651"/>
                <a:gd name="connsiteY4" fmla="*/ 263407 h 281985"/>
                <a:gd name="connsiteX5" fmla="*/ 5640 w 142651"/>
                <a:gd name="connsiteY5" fmla="*/ 282980 h 281985"/>
                <a:gd name="connsiteX6" fmla="*/ 0 w 142651"/>
                <a:gd name="connsiteY6" fmla="*/ 282980 h 281985"/>
                <a:gd name="connsiteX7" fmla="*/ 72321 w 142651"/>
                <a:gd name="connsiteY7" fmla="*/ 182461 h 281985"/>
                <a:gd name="connsiteX8" fmla="*/ 85591 w 142651"/>
                <a:gd name="connsiteY8" fmla="*/ 69003 h 281985"/>
                <a:gd name="connsiteX9" fmla="*/ 73980 w 142651"/>
                <a:gd name="connsiteY9" fmla="*/ 0 h 28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651" h="281985">
                  <a:moveTo>
                    <a:pt x="73980" y="0"/>
                  </a:moveTo>
                  <a:cubicBezTo>
                    <a:pt x="110472" y="16919"/>
                    <a:pt x="134026" y="44454"/>
                    <a:pt x="141988" y="84264"/>
                  </a:cubicBezTo>
                  <a:cubicBezTo>
                    <a:pt x="142320" y="85923"/>
                    <a:pt x="143978" y="116112"/>
                    <a:pt x="143978" y="129713"/>
                  </a:cubicBezTo>
                  <a:cubicBezTo>
                    <a:pt x="140993" y="146300"/>
                    <a:pt x="140661" y="163220"/>
                    <a:pt x="133362" y="179143"/>
                  </a:cubicBezTo>
                  <a:cubicBezTo>
                    <a:pt x="118102" y="213313"/>
                    <a:pt x="95875" y="241844"/>
                    <a:pt x="65354" y="263407"/>
                  </a:cubicBezTo>
                  <a:cubicBezTo>
                    <a:pt x="47440" y="276014"/>
                    <a:pt x="27203" y="281322"/>
                    <a:pt x="5640" y="282980"/>
                  </a:cubicBezTo>
                  <a:cubicBezTo>
                    <a:pt x="3649" y="282980"/>
                    <a:pt x="1990" y="282980"/>
                    <a:pt x="0" y="282980"/>
                  </a:cubicBezTo>
                  <a:cubicBezTo>
                    <a:pt x="2986" y="276345"/>
                    <a:pt x="58719" y="220280"/>
                    <a:pt x="72321" y="182461"/>
                  </a:cubicBezTo>
                  <a:cubicBezTo>
                    <a:pt x="85259" y="145637"/>
                    <a:pt x="88908" y="107818"/>
                    <a:pt x="85591" y="69003"/>
                  </a:cubicBezTo>
                  <a:cubicBezTo>
                    <a:pt x="83600" y="45449"/>
                    <a:pt x="78624" y="22891"/>
                    <a:pt x="73980" y="0"/>
                  </a:cubicBezTo>
                  <a:close/>
                </a:path>
              </a:pathLst>
            </a:custGeom>
            <a:solidFill>
              <a:srgbClr val="CF504F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49B5F5C0-6565-4E78-93CD-B5A6AD86B93B}"/>
                </a:ext>
              </a:extLst>
            </p:cNvPr>
            <p:cNvSpPr/>
            <p:nvPr/>
          </p:nvSpPr>
          <p:spPr>
            <a:xfrm>
              <a:off x="3885014" y="4061908"/>
              <a:ext cx="185778" cy="182461"/>
            </a:xfrm>
            <a:custGeom>
              <a:avLst/>
              <a:gdLst>
                <a:gd name="connsiteX0" fmla="*/ 176358 w 185778"/>
                <a:gd name="connsiteY0" fmla="*/ 32524 h 182460"/>
                <a:gd name="connsiteX1" fmla="*/ 105364 w 185778"/>
                <a:gd name="connsiteY1" fmla="*/ 76646 h 182460"/>
                <a:gd name="connsiteX2" fmla="*/ 95411 w 185778"/>
                <a:gd name="connsiteY2" fmla="*/ 90579 h 182460"/>
                <a:gd name="connsiteX3" fmla="*/ 93089 w 185778"/>
                <a:gd name="connsiteY3" fmla="*/ 78968 h 182460"/>
                <a:gd name="connsiteX4" fmla="*/ 11479 w 185778"/>
                <a:gd name="connsiteY4" fmla="*/ 1671 h 182460"/>
                <a:gd name="connsiteX5" fmla="*/ 532 w 185778"/>
                <a:gd name="connsiteY5" fmla="*/ 10297 h 182460"/>
                <a:gd name="connsiteX6" fmla="*/ 35697 w 185778"/>
                <a:gd name="connsiteY6" fmla="*/ 74656 h 182460"/>
                <a:gd name="connsiteX7" fmla="*/ 86454 w 185778"/>
                <a:gd name="connsiteY7" fmla="*/ 95887 h 182460"/>
                <a:gd name="connsiteX8" fmla="*/ 90435 w 185778"/>
                <a:gd name="connsiteY8" fmla="*/ 103186 h 182460"/>
                <a:gd name="connsiteX9" fmla="*/ 76502 w 185778"/>
                <a:gd name="connsiteY9" fmla="*/ 141669 h 182460"/>
                <a:gd name="connsiteX10" fmla="*/ 69867 w 185778"/>
                <a:gd name="connsiteY10" fmla="*/ 174511 h 182460"/>
                <a:gd name="connsiteX11" fmla="*/ 75838 w 185778"/>
                <a:gd name="connsiteY11" fmla="*/ 182805 h 182460"/>
                <a:gd name="connsiteX12" fmla="*/ 85127 w 185778"/>
                <a:gd name="connsiteY12" fmla="*/ 176834 h 182460"/>
                <a:gd name="connsiteX13" fmla="*/ 92757 w 185778"/>
                <a:gd name="connsiteY13" fmla="*/ 142664 h 182460"/>
                <a:gd name="connsiteX14" fmla="*/ 118302 w 185778"/>
                <a:gd name="connsiteY14" fmla="*/ 85935 h 182460"/>
                <a:gd name="connsiteX15" fmla="*/ 181334 w 185778"/>
                <a:gd name="connsiteY15" fmla="*/ 47784 h 182460"/>
                <a:gd name="connsiteX16" fmla="*/ 186642 w 185778"/>
                <a:gd name="connsiteY16" fmla="*/ 42476 h 182460"/>
                <a:gd name="connsiteX17" fmla="*/ 176358 w 185778"/>
                <a:gd name="connsiteY17" fmla="*/ 32524 h 1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778" h="182460">
                  <a:moveTo>
                    <a:pt x="176358" y="32524"/>
                  </a:moveTo>
                  <a:cubicBezTo>
                    <a:pt x="146500" y="37168"/>
                    <a:pt x="122615" y="51765"/>
                    <a:pt x="105364" y="76646"/>
                  </a:cubicBezTo>
                  <a:cubicBezTo>
                    <a:pt x="102046" y="81291"/>
                    <a:pt x="100056" y="86930"/>
                    <a:pt x="95411" y="90579"/>
                  </a:cubicBezTo>
                  <a:cubicBezTo>
                    <a:pt x="94748" y="86598"/>
                    <a:pt x="94084" y="82618"/>
                    <a:pt x="93089" y="78968"/>
                  </a:cubicBezTo>
                  <a:cubicBezTo>
                    <a:pt x="80151" y="38163"/>
                    <a:pt x="54938" y="9965"/>
                    <a:pt x="11479" y="1671"/>
                  </a:cubicBezTo>
                  <a:cubicBezTo>
                    <a:pt x="-464" y="-1315"/>
                    <a:pt x="-795" y="-1315"/>
                    <a:pt x="532" y="10297"/>
                  </a:cubicBezTo>
                  <a:cubicBezTo>
                    <a:pt x="3849" y="36173"/>
                    <a:pt x="14797" y="58400"/>
                    <a:pt x="35697" y="74656"/>
                  </a:cubicBezTo>
                  <a:cubicBezTo>
                    <a:pt x="50625" y="86267"/>
                    <a:pt x="67876" y="92570"/>
                    <a:pt x="86454" y="95887"/>
                  </a:cubicBezTo>
                  <a:cubicBezTo>
                    <a:pt x="91762" y="96883"/>
                    <a:pt x="93089" y="97878"/>
                    <a:pt x="90435" y="103186"/>
                  </a:cubicBezTo>
                  <a:cubicBezTo>
                    <a:pt x="84464" y="115460"/>
                    <a:pt x="80151" y="128399"/>
                    <a:pt x="76502" y="141669"/>
                  </a:cubicBezTo>
                  <a:cubicBezTo>
                    <a:pt x="74179" y="152616"/>
                    <a:pt x="71857" y="163564"/>
                    <a:pt x="69867" y="174511"/>
                  </a:cubicBezTo>
                  <a:cubicBezTo>
                    <a:pt x="68871" y="179488"/>
                    <a:pt x="69535" y="182473"/>
                    <a:pt x="75838" y="182805"/>
                  </a:cubicBezTo>
                  <a:cubicBezTo>
                    <a:pt x="80814" y="182805"/>
                    <a:pt x="84132" y="183469"/>
                    <a:pt x="85127" y="176834"/>
                  </a:cubicBezTo>
                  <a:cubicBezTo>
                    <a:pt x="86454" y="165223"/>
                    <a:pt x="89108" y="153611"/>
                    <a:pt x="92757" y="142664"/>
                  </a:cubicBezTo>
                  <a:cubicBezTo>
                    <a:pt x="98065" y="122427"/>
                    <a:pt x="106027" y="102854"/>
                    <a:pt x="118302" y="85935"/>
                  </a:cubicBezTo>
                  <a:cubicBezTo>
                    <a:pt x="133894" y="64371"/>
                    <a:pt x="154131" y="50438"/>
                    <a:pt x="181334" y="47784"/>
                  </a:cubicBezTo>
                  <a:cubicBezTo>
                    <a:pt x="184983" y="47452"/>
                    <a:pt x="186310" y="46457"/>
                    <a:pt x="186642" y="42476"/>
                  </a:cubicBezTo>
                  <a:cubicBezTo>
                    <a:pt x="187305" y="33851"/>
                    <a:pt x="184319" y="31197"/>
                    <a:pt x="176358" y="32524"/>
                  </a:cubicBezTo>
                  <a:close/>
                </a:path>
              </a:pathLst>
            </a:custGeom>
            <a:solidFill>
              <a:srgbClr val="47A267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9C2DCDA1-9060-4FB5-9FB8-6D84E81A614B}"/>
              </a:ext>
            </a:extLst>
          </p:cNvPr>
          <p:cNvGrpSpPr/>
          <p:nvPr/>
        </p:nvGrpSpPr>
        <p:grpSpPr>
          <a:xfrm>
            <a:off x="6898788" y="3973912"/>
            <a:ext cx="333375" cy="660868"/>
            <a:chOff x="4513211" y="4124289"/>
            <a:chExt cx="227247" cy="45048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6B20121-3D50-4ABB-BAB2-F973FB9E0580}"/>
                </a:ext>
              </a:extLst>
            </p:cNvPr>
            <p:cNvSpPr/>
            <p:nvPr/>
          </p:nvSpPr>
          <p:spPr>
            <a:xfrm>
              <a:off x="4513211" y="4219805"/>
              <a:ext cx="225588" cy="354969"/>
            </a:xfrm>
            <a:custGeom>
              <a:avLst/>
              <a:gdLst>
                <a:gd name="connsiteX0" fmla="*/ 211655 w 225588"/>
                <a:gd name="connsiteY0" fmla="*/ 195758 h 354969"/>
                <a:gd name="connsiteX1" fmla="*/ 184783 w 225588"/>
                <a:gd name="connsiteY1" fmla="*/ 145332 h 354969"/>
                <a:gd name="connsiteX2" fmla="*/ 140661 w 225588"/>
                <a:gd name="connsiteY2" fmla="*/ 22586 h 354969"/>
                <a:gd name="connsiteX3" fmla="*/ 117770 w 225588"/>
                <a:gd name="connsiteY3" fmla="*/ 359 h 354969"/>
                <a:gd name="connsiteX4" fmla="*/ 118434 w 225588"/>
                <a:gd name="connsiteY4" fmla="*/ 10311 h 354969"/>
                <a:gd name="connsiteX5" fmla="*/ 105164 w 225588"/>
                <a:gd name="connsiteY5" fmla="*/ 27 h 354969"/>
                <a:gd name="connsiteX6" fmla="*/ 83600 w 225588"/>
                <a:gd name="connsiteY6" fmla="*/ 21259 h 354969"/>
                <a:gd name="connsiteX7" fmla="*/ 57724 w 225588"/>
                <a:gd name="connsiteY7" fmla="*/ 93580 h 354969"/>
                <a:gd name="connsiteX8" fmla="*/ 21232 w 225588"/>
                <a:gd name="connsiteY8" fmla="*/ 179171 h 354969"/>
                <a:gd name="connsiteX9" fmla="*/ 0 w 225588"/>
                <a:gd name="connsiteY9" fmla="*/ 239549 h 354969"/>
                <a:gd name="connsiteX10" fmla="*/ 0 w 225588"/>
                <a:gd name="connsiteY10" fmla="*/ 277036 h 354969"/>
                <a:gd name="connsiteX11" fmla="*/ 42464 w 225588"/>
                <a:gd name="connsiteY11" fmla="*/ 340732 h 354969"/>
                <a:gd name="connsiteX12" fmla="*/ 120092 w 225588"/>
                <a:gd name="connsiteY12" fmla="*/ 354001 h 354969"/>
                <a:gd name="connsiteX13" fmla="*/ 120756 w 225588"/>
                <a:gd name="connsiteY13" fmla="*/ 353670 h 354969"/>
                <a:gd name="connsiteX14" fmla="*/ 210328 w 225588"/>
                <a:gd name="connsiteY14" fmla="*/ 312533 h 354969"/>
                <a:gd name="connsiteX15" fmla="*/ 211655 w 225588"/>
                <a:gd name="connsiteY15" fmla="*/ 195758 h 35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588" h="354969">
                  <a:moveTo>
                    <a:pt x="211655" y="195758"/>
                  </a:moveTo>
                  <a:cubicBezTo>
                    <a:pt x="201702" y="179502"/>
                    <a:pt x="191418" y="163579"/>
                    <a:pt x="184783" y="145332"/>
                  </a:cubicBezTo>
                  <a:cubicBezTo>
                    <a:pt x="169855" y="104528"/>
                    <a:pt x="155258" y="63391"/>
                    <a:pt x="140661" y="22586"/>
                  </a:cubicBezTo>
                  <a:cubicBezTo>
                    <a:pt x="136680" y="11307"/>
                    <a:pt x="131372" y="1686"/>
                    <a:pt x="117770" y="359"/>
                  </a:cubicBezTo>
                  <a:cubicBezTo>
                    <a:pt x="118102" y="3676"/>
                    <a:pt x="118102" y="6994"/>
                    <a:pt x="118434" y="10311"/>
                  </a:cubicBezTo>
                  <a:cubicBezTo>
                    <a:pt x="113126" y="7989"/>
                    <a:pt x="110140" y="2349"/>
                    <a:pt x="105164" y="27"/>
                  </a:cubicBezTo>
                  <a:cubicBezTo>
                    <a:pt x="90567" y="-636"/>
                    <a:pt x="87249" y="10975"/>
                    <a:pt x="83600" y="21259"/>
                  </a:cubicBezTo>
                  <a:cubicBezTo>
                    <a:pt x="74975" y="45145"/>
                    <a:pt x="66349" y="69362"/>
                    <a:pt x="57724" y="93580"/>
                  </a:cubicBezTo>
                  <a:cubicBezTo>
                    <a:pt x="47108" y="122774"/>
                    <a:pt x="38814" y="152963"/>
                    <a:pt x="21232" y="179171"/>
                  </a:cubicBezTo>
                  <a:cubicBezTo>
                    <a:pt x="8957" y="197748"/>
                    <a:pt x="663" y="217322"/>
                    <a:pt x="0" y="239549"/>
                  </a:cubicBezTo>
                  <a:cubicBezTo>
                    <a:pt x="0" y="252155"/>
                    <a:pt x="0" y="264430"/>
                    <a:pt x="0" y="277036"/>
                  </a:cubicBezTo>
                  <a:cubicBezTo>
                    <a:pt x="2654" y="305898"/>
                    <a:pt x="19573" y="325803"/>
                    <a:pt x="42464" y="340732"/>
                  </a:cubicBezTo>
                  <a:cubicBezTo>
                    <a:pt x="66349" y="356324"/>
                    <a:pt x="93221" y="355992"/>
                    <a:pt x="120092" y="354001"/>
                  </a:cubicBezTo>
                  <a:cubicBezTo>
                    <a:pt x="120424" y="354001"/>
                    <a:pt x="120424" y="353670"/>
                    <a:pt x="120756" y="353670"/>
                  </a:cubicBezTo>
                  <a:cubicBezTo>
                    <a:pt x="156253" y="352674"/>
                    <a:pt x="187769" y="341727"/>
                    <a:pt x="210328" y="312533"/>
                  </a:cubicBezTo>
                  <a:cubicBezTo>
                    <a:pt x="234545" y="280354"/>
                    <a:pt x="234877" y="233909"/>
                    <a:pt x="211655" y="195758"/>
                  </a:cubicBezTo>
                  <a:close/>
                </a:path>
              </a:pathLst>
            </a:custGeom>
            <a:solidFill>
              <a:srgbClr val="D9E02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8EA3E48-52AB-4226-BCBB-11E6CD126CDE}"/>
                </a:ext>
              </a:extLst>
            </p:cNvPr>
            <p:cNvSpPr/>
            <p:nvPr/>
          </p:nvSpPr>
          <p:spPr>
            <a:xfrm>
              <a:off x="4630981" y="4220164"/>
              <a:ext cx="109477" cy="351652"/>
            </a:xfrm>
            <a:custGeom>
              <a:avLst/>
              <a:gdLst>
                <a:gd name="connsiteX0" fmla="*/ 663 w 109476"/>
                <a:gd name="connsiteY0" fmla="*/ 12275 h 351651"/>
                <a:gd name="connsiteX1" fmla="*/ 0 w 109476"/>
                <a:gd name="connsiteY1" fmla="*/ 0 h 351651"/>
                <a:gd name="connsiteX2" fmla="*/ 22891 w 109476"/>
                <a:gd name="connsiteY2" fmla="*/ 22227 h 351651"/>
                <a:gd name="connsiteX3" fmla="*/ 67013 w 109476"/>
                <a:gd name="connsiteY3" fmla="*/ 144974 h 351651"/>
                <a:gd name="connsiteX4" fmla="*/ 93884 w 109476"/>
                <a:gd name="connsiteY4" fmla="*/ 195399 h 351651"/>
                <a:gd name="connsiteX5" fmla="*/ 92557 w 109476"/>
                <a:gd name="connsiteY5" fmla="*/ 311511 h 351651"/>
                <a:gd name="connsiteX6" fmla="*/ 663 w 109476"/>
                <a:gd name="connsiteY6" fmla="*/ 352979 h 351651"/>
                <a:gd name="connsiteX7" fmla="*/ 25544 w 109476"/>
                <a:gd name="connsiteY7" fmla="*/ 278004 h 351651"/>
                <a:gd name="connsiteX8" fmla="*/ 27535 w 109476"/>
                <a:gd name="connsiteY8" fmla="*/ 218953 h 351651"/>
                <a:gd name="connsiteX9" fmla="*/ 11943 w 109476"/>
                <a:gd name="connsiteY9" fmla="*/ 60378 h 351651"/>
                <a:gd name="connsiteX10" fmla="*/ 4976 w 109476"/>
                <a:gd name="connsiteY10" fmla="*/ 21564 h 351651"/>
                <a:gd name="connsiteX11" fmla="*/ 663 w 109476"/>
                <a:gd name="connsiteY11" fmla="*/ 12275 h 35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476" h="351651">
                  <a:moveTo>
                    <a:pt x="663" y="12275"/>
                  </a:moveTo>
                  <a:cubicBezTo>
                    <a:pt x="332" y="8294"/>
                    <a:pt x="332" y="3981"/>
                    <a:pt x="0" y="0"/>
                  </a:cubicBezTo>
                  <a:cubicBezTo>
                    <a:pt x="13602" y="1327"/>
                    <a:pt x="18910" y="10948"/>
                    <a:pt x="22891" y="22227"/>
                  </a:cubicBezTo>
                  <a:cubicBezTo>
                    <a:pt x="37487" y="63364"/>
                    <a:pt x="52084" y="104169"/>
                    <a:pt x="67013" y="144974"/>
                  </a:cubicBezTo>
                  <a:cubicBezTo>
                    <a:pt x="73648" y="162888"/>
                    <a:pt x="83932" y="179143"/>
                    <a:pt x="93884" y="195399"/>
                  </a:cubicBezTo>
                  <a:cubicBezTo>
                    <a:pt x="117107" y="233550"/>
                    <a:pt x="116775" y="279995"/>
                    <a:pt x="92557" y="311511"/>
                  </a:cubicBezTo>
                  <a:cubicBezTo>
                    <a:pt x="69667" y="341700"/>
                    <a:pt x="37156" y="352316"/>
                    <a:pt x="663" y="352979"/>
                  </a:cubicBezTo>
                  <a:cubicBezTo>
                    <a:pt x="16587" y="330420"/>
                    <a:pt x="21564" y="304544"/>
                    <a:pt x="25544" y="278004"/>
                  </a:cubicBezTo>
                  <a:cubicBezTo>
                    <a:pt x="28199" y="258431"/>
                    <a:pt x="27535" y="238526"/>
                    <a:pt x="27535" y="218953"/>
                  </a:cubicBezTo>
                  <a:cubicBezTo>
                    <a:pt x="27867" y="165542"/>
                    <a:pt x="20568" y="112794"/>
                    <a:pt x="11943" y="60378"/>
                  </a:cubicBezTo>
                  <a:cubicBezTo>
                    <a:pt x="9952" y="47440"/>
                    <a:pt x="7298" y="34502"/>
                    <a:pt x="4976" y="21564"/>
                  </a:cubicBezTo>
                  <a:cubicBezTo>
                    <a:pt x="4313" y="17914"/>
                    <a:pt x="3981" y="14597"/>
                    <a:pt x="663" y="12275"/>
                  </a:cubicBezTo>
                  <a:close/>
                </a:path>
              </a:pathLst>
            </a:custGeom>
            <a:solidFill>
              <a:srgbClr val="C2BB4A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9C479E68-3AC6-4D24-A9B3-140FF863F5D9}"/>
                </a:ext>
              </a:extLst>
            </p:cNvPr>
            <p:cNvSpPr/>
            <p:nvPr/>
          </p:nvSpPr>
          <p:spPr>
            <a:xfrm>
              <a:off x="4561893" y="4124289"/>
              <a:ext cx="109477" cy="109477"/>
            </a:xfrm>
            <a:custGeom>
              <a:avLst/>
              <a:gdLst>
                <a:gd name="connsiteX0" fmla="*/ 63449 w 109476"/>
                <a:gd name="connsiteY0" fmla="*/ 56397 h 109476"/>
                <a:gd name="connsiteX1" fmla="*/ 111220 w 109476"/>
                <a:gd name="connsiteY1" fmla="*/ 0 h 109476"/>
                <a:gd name="connsiteX2" fmla="*/ 104917 w 109476"/>
                <a:gd name="connsiteY2" fmla="*/ 0 h 109476"/>
                <a:gd name="connsiteX3" fmla="*/ 104917 w 109476"/>
                <a:gd name="connsiteY3" fmla="*/ 1659 h 109476"/>
                <a:gd name="connsiteX4" fmla="*/ 94965 w 109476"/>
                <a:gd name="connsiteY4" fmla="*/ 3649 h 109476"/>
                <a:gd name="connsiteX5" fmla="*/ 52170 w 109476"/>
                <a:gd name="connsiteY5" fmla="*/ 53743 h 109476"/>
                <a:gd name="connsiteX6" fmla="*/ 7715 w 109476"/>
                <a:gd name="connsiteY6" fmla="*/ 19905 h 109476"/>
                <a:gd name="connsiteX7" fmla="*/ 85 w 109476"/>
                <a:gd name="connsiteY7" fmla="*/ 23222 h 109476"/>
                <a:gd name="connsiteX8" fmla="*/ 6388 w 109476"/>
                <a:gd name="connsiteY8" fmla="*/ 29194 h 109476"/>
                <a:gd name="connsiteX9" fmla="*/ 32265 w 109476"/>
                <a:gd name="connsiteY9" fmla="*/ 42795 h 109476"/>
                <a:gd name="connsiteX10" fmla="*/ 57146 w 109476"/>
                <a:gd name="connsiteY10" fmla="*/ 97534 h 109476"/>
                <a:gd name="connsiteX11" fmla="*/ 70084 w 109476"/>
                <a:gd name="connsiteY11" fmla="*/ 108481 h 109476"/>
                <a:gd name="connsiteX12" fmla="*/ 69420 w 109476"/>
                <a:gd name="connsiteY12" fmla="*/ 96207 h 109476"/>
                <a:gd name="connsiteX13" fmla="*/ 57477 w 109476"/>
                <a:gd name="connsiteY13" fmla="*/ 67013 h 109476"/>
                <a:gd name="connsiteX14" fmla="*/ 63449 w 109476"/>
                <a:gd name="connsiteY14" fmla="*/ 56397 h 10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9476" h="109476">
                  <a:moveTo>
                    <a:pt x="63449" y="56397"/>
                  </a:moveTo>
                  <a:cubicBezTo>
                    <a:pt x="91979" y="52084"/>
                    <a:pt x="110889" y="29526"/>
                    <a:pt x="111220" y="0"/>
                  </a:cubicBezTo>
                  <a:cubicBezTo>
                    <a:pt x="109230" y="0"/>
                    <a:pt x="106908" y="0"/>
                    <a:pt x="104917" y="0"/>
                  </a:cubicBezTo>
                  <a:cubicBezTo>
                    <a:pt x="104917" y="663"/>
                    <a:pt x="104917" y="1327"/>
                    <a:pt x="104917" y="1659"/>
                  </a:cubicBezTo>
                  <a:cubicBezTo>
                    <a:pt x="101600" y="1659"/>
                    <a:pt x="98282" y="2322"/>
                    <a:pt x="94965" y="3649"/>
                  </a:cubicBezTo>
                  <a:cubicBezTo>
                    <a:pt x="72406" y="13270"/>
                    <a:pt x="58141" y="29857"/>
                    <a:pt x="52170" y="53743"/>
                  </a:cubicBezTo>
                  <a:cubicBezTo>
                    <a:pt x="41554" y="36824"/>
                    <a:pt x="28615" y="23222"/>
                    <a:pt x="7715" y="19905"/>
                  </a:cubicBezTo>
                  <a:cubicBezTo>
                    <a:pt x="4398" y="19241"/>
                    <a:pt x="417" y="17583"/>
                    <a:pt x="85" y="23222"/>
                  </a:cubicBezTo>
                  <a:cubicBezTo>
                    <a:pt x="-578" y="28199"/>
                    <a:pt x="2739" y="28862"/>
                    <a:pt x="6388" y="29194"/>
                  </a:cubicBezTo>
                  <a:cubicBezTo>
                    <a:pt x="17004" y="30189"/>
                    <a:pt x="25298" y="35497"/>
                    <a:pt x="32265" y="42795"/>
                  </a:cubicBezTo>
                  <a:cubicBezTo>
                    <a:pt x="46530" y="58056"/>
                    <a:pt x="53828" y="76965"/>
                    <a:pt x="57146" y="97534"/>
                  </a:cubicBezTo>
                  <a:cubicBezTo>
                    <a:pt x="60131" y="102842"/>
                    <a:pt x="58141" y="113789"/>
                    <a:pt x="70084" y="108481"/>
                  </a:cubicBezTo>
                  <a:cubicBezTo>
                    <a:pt x="74728" y="104169"/>
                    <a:pt x="73401" y="100188"/>
                    <a:pt x="69420" y="96207"/>
                  </a:cubicBezTo>
                  <a:cubicBezTo>
                    <a:pt x="67430" y="85591"/>
                    <a:pt x="61790" y="76634"/>
                    <a:pt x="57477" y="67013"/>
                  </a:cubicBezTo>
                  <a:cubicBezTo>
                    <a:pt x="54160" y="59051"/>
                    <a:pt x="56482" y="57392"/>
                    <a:pt x="63449" y="56397"/>
                  </a:cubicBezTo>
                  <a:close/>
                </a:path>
              </a:pathLst>
            </a:custGeom>
            <a:solidFill>
              <a:srgbClr val="48A267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aphic 220">
            <a:extLst>
              <a:ext uri="{FF2B5EF4-FFF2-40B4-BE49-F238E27FC236}">
                <a16:creationId xmlns:a16="http://schemas.microsoft.com/office/drawing/2014/main" xmlns="" id="{B763F7CF-5553-4C35-8F77-655974D524D8}"/>
              </a:ext>
            </a:extLst>
          </p:cNvPr>
          <p:cNvGrpSpPr/>
          <p:nvPr/>
        </p:nvGrpSpPr>
        <p:grpSpPr>
          <a:xfrm>
            <a:off x="7668538" y="4337299"/>
            <a:ext cx="459983" cy="575636"/>
            <a:chOff x="5262562" y="2386012"/>
            <a:chExt cx="1666875" cy="2085975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5CB71515-190B-4C5D-AB95-F43EA443C9A2}"/>
                </a:ext>
              </a:extLst>
            </p:cNvPr>
            <p:cNvSpPr/>
            <p:nvPr/>
          </p:nvSpPr>
          <p:spPr>
            <a:xfrm>
              <a:off x="5262562" y="2797492"/>
              <a:ext cx="1657350" cy="1657350"/>
            </a:xfrm>
            <a:custGeom>
              <a:avLst/>
              <a:gdLst>
                <a:gd name="connsiteX0" fmla="*/ 1663065 w 1657350"/>
                <a:gd name="connsiteY0" fmla="*/ 831533 h 1657350"/>
                <a:gd name="connsiteX1" fmla="*/ 831533 w 1657350"/>
                <a:gd name="connsiteY1" fmla="*/ 1663065 h 1657350"/>
                <a:gd name="connsiteX2" fmla="*/ 0 w 1657350"/>
                <a:gd name="connsiteY2" fmla="*/ 831533 h 1657350"/>
                <a:gd name="connsiteX3" fmla="*/ 831533 w 1657350"/>
                <a:gd name="connsiteY3" fmla="*/ 0 h 1657350"/>
                <a:gd name="connsiteX4" fmla="*/ 1663065 w 1657350"/>
                <a:gd name="connsiteY4" fmla="*/ 831533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350" h="1657350">
                  <a:moveTo>
                    <a:pt x="1663065" y="831533"/>
                  </a:moveTo>
                  <a:cubicBezTo>
                    <a:pt x="1663065" y="1290775"/>
                    <a:pt x="1290775" y="1663065"/>
                    <a:pt x="831533" y="1663065"/>
                  </a:cubicBezTo>
                  <a:cubicBezTo>
                    <a:pt x="372290" y="1663065"/>
                    <a:pt x="0" y="1290775"/>
                    <a:pt x="0" y="831533"/>
                  </a:cubicBezTo>
                  <a:cubicBezTo>
                    <a:pt x="0" y="372290"/>
                    <a:pt x="372290" y="0"/>
                    <a:pt x="831533" y="0"/>
                  </a:cubicBezTo>
                  <a:cubicBezTo>
                    <a:pt x="1290775" y="0"/>
                    <a:pt x="1663065" y="372290"/>
                    <a:pt x="1663065" y="831533"/>
                  </a:cubicBezTo>
                  <a:close/>
                </a:path>
              </a:pathLst>
            </a:custGeom>
            <a:solidFill>
              <a:srgbClr val="FAA9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B22C3C20-1737-4E76-B193-44D1112630C7}"/>
                </a:ext>
              </a:extLst>
            </p:cNvPr>
            <p:cNvSpPr/>
            <p:nvPr/>
          </p:nvSpPr>
          <p:spPr>
            <a:xfrm>
              <a:off x="5660707" y="3044189"/>
              <a:ext cx="1257300" cy="1419225"/>
            </a:xfrm>
            <a:custGeom>
              <a:avLst/>
              <a:gdLst>
                <a:gd name="connsiteX0" fmla="*/ 1014413 w 1257300"/>
                <a:gd name="connsiteY0" fmla="*/ 0 h 1419225"/>
                <a:gd name="connsiteX1" fmla="*/ 773430 w 1257300"/>
                <a:gd name="connsiteY1" fmla="*/ 974407 h 1419225"/>
                <a:gd name="connsiteX2" fmla="*/ 0 w 1257300"/>
                <a:gd name="connsiteY2" fmla="*/ 1303973 h 1419225"/>
                <a:gd name="connsiteX3" fmla="*/ 433388 w 1257300"/>
                <a:gd name="connsiteY3" fmla="*/ 1425893 h 1419225"/>
                <a:gd name="connsiteX4" fmla="*/ 1264920 w 1257300"/>
                <a:gd name="connsiteY4" fmla="*/ 594360 h 1419225"/>
                <a:gd name="connsiteX5" fmla="*/ 1014413 w 1257300"/>
                <a:gd name="connsiteY5" fmla="*/ 0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7300" h="1419225">
                  <a:moveTo>
                    <a:pt x="1014413" y="0"/>
                  </a:moveTo>
                  <a:cubicBezTo>
                    <a:pt x="1141095" y="285750"/>
                    <a:pt x="1054418" y="679132"/>
                    <a:pt x="773430" y="974407"/>
                  </a:cubicBezTo>
                  <a:cubicBezTo>
                    <a:pt x="549593" y="1209675"/>
                    <a:pt x="256222" y="1323975"/>
                    <a:pt x="0" y="1303973"/>
                  </a:cubicBezTo>
                  <a:cubicBezTo>
                    <a:pt x="125730" y="1381125"/>
                    <a:pt x="274320" y="1425893"/>
                    <a:pt x="433388" y="1425893"/>
                  </a:cubicBezTo>
                  <a:cubicBezTo>
                    <a:pt x="892493" y="1425893"/>
                    <a:pt x="1264920" y="1053465"/>
                    <a:pt x="1264920" y="594360"/>
                  </a:cubicBezTo>
                  <a:cubicBezTo>
                    <a:pt x="1263968" y="360998"/>
                    <a:pt x="1168718" y="150495"/>
                    <a:pt x="1014413" y="0"/>
                  </a:cubicBezTo>
                  <a:close/>
                </a:path>
              </a:pathLst>
            </a:custGeom>
            <a:solidFill>
              <a:srgbClr val="F793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239D2D39-2164-42A4-81AF-B2EA54A1EE08}"/>
                </a:ext>
              </a:extLst>
            </p:cNvPr>
            <p:cNvSpPr/>
            <p:nvPr/>
          </p:nvSpPr>
          <p:spPr>
            <a:xfrm>
              <a:off x="6091967" y="2386403"/>
              <a:ext cx="733425" cy="495300"/>
            </a:xfrm>
            <a:custGeom>
              <a:avLst/>
              <a:gdLst>
                <a:gd name="connsiteX0" fmla="*/ 2128 w 733425"/>
                <a:gd name="connsiteY0" fmla="*/ 437759 h 495300"/>
                <a:gd name="connsiteX1" fmla="*/ 99282 w 733425"/>
                <a:gd name="connsiteY1" fmla="*/ 138674 h 495300"/>
                <a:gd name="connsiteX2" fmla="*/ 268828 w 733425"/>
                <a:gd name="connsiteY2" fmla="*/ 8181 h 495300"/>
                <a:gd name="connsiteX3" fmla="*/ 305975 w 733425"/>
                <a:gd name="connsiteY3" fmla="*/ 15801 h 495300"/>
                <a:gd name="connsiteX4" fmla="*/ 286925 w 733425"/>
                <a:gd name="connsiteY4" fmla="*/ 65331 h 495300"/>
                <a:gd name="connsiteX5" fmla="*/ 89757 w 733425"/>
                <a:gd name="connsiteY5" fmla="*/ 313934 h 495300"/>
                <a:gd name="connsiteX6" fmla="*/ 347885 w 733425"/>
                <a:gd name="connsiteY6" fmla="*/ 180584 h 495300"/>
                <a:gd name="connsiteX7" fmla="*/ 420275 w 733425"/>
                <a:gd name="connsiteY7" fmla="*/ 179631 h 495300"/>
                <a:gd name="connsiteX8" fmla="*/ 732695 w 733425"/>
                <a:gd name="connsiteY8" fmla="*/ 294884 h 495300"/>
                <a:gd name="connsiteX9" fmla="*/ 735553 w 733425"/>
                <a:gd name="connsiteY9" fmla="*/ 297741 h 495300"/>
                <a:gd name="connsiteX10" fmla="*/ 732695 w 733425"/>
                <a:gd name="connsiteY10" fmla="*/ 301551 h 495300"/>
                <a:gd name="connsiteX11" fmla="*/ 109760 w 733425"/>
                <a:gd name="connsiteY11" fmla="*/ 336794 h 495300"/>
                <a:gd name="connsiteX12" fmla="*/ 78328 w 733425"/>
                <a:gd name="connsiteY12" fmla="*/ 340604 h 495300"/>
                <a:gd name="connsiteX13" fmla="*/ 63087 w 733425"/>
                <a:gd name="connsiteY13" fmla="*/ 444426 h 495300"/>
                <a:gd name="connsiteX14" fmla="*/ 59278 w 733425"/>
                <a:gd name="connsiteY14" fmla="*/ 477764 h 495300"/>
                <a:gd name="connsiteX15" fmla="*/ 25940 w 733425"/>
                <a:gd name="connsiteY15" fmla="*/ 500624 h 495300"/>
                <a:gd name="connsiteX16" fmla="*/ 222 w 733425"/>
                <a:gd name="connsiteY16" fmla="*/ 475859 h 495300"/>
                <a:gd name="connsiteX17" fmla="*/ 2128 w 733425"/>
                <a:gd name="connsiteY17" fmla="*/ 43775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3425" h="495300">
                  <a:moveTo>
                    <a:pt x="2128" y="437759"/>
                  </a:moveTo>
                  <a:cubicBezTo>
                    <a:pt x="18320" y="332984"/>
                    <a:pt x="39275" y="229161"/>
                    <a:pt x="99282" y="138674"/>
                  </a:cubicBezTo>
                  <a:cubicBezTo>
                    <a:pt x="141193" y="75809"/>
                    <a:pt x="195485" y="30089"/>
                    <a:pt x="268828" y="8181"/>
                  </a:cubicBezTo>
                  <a:cubicBezTo>
                    <a:pt x="281210" y="4371"/>
                    <a:pt x="300260" y="-11821"/>
                    <a:pt x="305975" y="15801"/>
                  </a:cubicBezTo>
                  <a:cubicBezTo>
                    <a:pt x="309785" y="34851"/>
                    <a:pt x="315500" y="52949"/>
                    <a:pt x="286925" y="65331"/>
                  </a:cubicBezTo>
                  <a:cubicBezTo>
                    <a:pt x="177387" y="111051"/>
                    <a:pt x="125953" y="176774"/>
                    <a:pt x="89757" y="313934"/>
                  </a:cubicBezTo>
                  <a:cubicBezTo>
                    <a:pt x="170720" y="247259"/>
                    <a:pt x="254540" y="203444"/>
                    <a:pt x="347885" y="180584"/>
                  </a:cubicBezTo>
                  <a:cubicBezTo>
                    <a:pt x="371697" y="170106"/>
                    <a:pt x="396462" y="171059"/>
                    <a:pt x="420275" y="179631"/>
                  </a:cubicBezTo>
                  <a:cubicBezTo>
                    <a:pt x="528860" y="207254"/>
                    <a:pt x="626015" y="264404"/>
                    <a:pt x="732695" y="294884"/>
                  </a:cubicBezTo>
                  <a:cubicBezTo>
                    <a:pt x="733648" y="294884"/>
                    <a:pt x="735553" y="296789"/>
                    <a:pt x="735553" y="297741"/>
                  </a:cubicBezTo>
                  <a:cubicBezTo>
                    <a:pt x="735553" y="298694"/>
                    <a:pt x="733648" y="300599"/>
                    <a:pt x="732695" y="301551"/>
                  </a:cubicBezTo>
                  <a:cubicBezTo>
                    <a:pt x="526955" y="356796"/>
                    <a:pt x="320262" y="372036"/>
                    <a:pt x="109760" y="336794"/>
                  </a:cubicBezTo>
                  <a:cubicBezTo>
                    <a:pt x="98330" y="334889"/>
                    <a:pt x="87853" y="331079"/>
                    <a:pt x="78328" y="340604"/>
                  </a:cubicBezTo>
                  <a:cubicBezTo>
                    <a:pt x="73565" y="374894"/>
                    <a:pt x="67850" y="410136"/>
                    <a:pt x="63087" y="444426"/>
                  </a:cubicBezTo>
                  <a:cubicBezTo>
                    <a:pt x="62135" y="455856"/>
                    <a:pt x="59278" y="466334"/>
                    <a:pt x="59278" y="477764"/>
                  </a:cubicBezTo>
                  <a:cubicBezTo>
                    <a:pt x="59278" y="501576"/>
                    <a:pt x="42132" y="500624"/>
                    <a:pt x="25940" y="500624"/>
                  </a:cubicBezTo>
                  <a:cubicBezTo>
                    <a:pt x="8795" y="500624"/>
                    <a:pt x="-1682" y="495861"/>
                    <a:pt x="222" y="475859"/>
                  </a:cubicBezTo>
                  <a:cubicBezTo>
                    <a:pt x="3080" y="463476"/>
                    <a:pt x="2128" y="451094"/>
                    <a:pt x="2128" y="43775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B92EE3C8-106A-41CB-9A0F-1C1280A8F2E8}"/>
              </a:ext>
            </a:extLst>
          </p:cNvPr>
          <p:cNvGrpSpPr/>
          <p:nvPr/>
        </p:nvGrpSpPr>
        <p:grpSpPr>
          <a:xfrm rot="20060053">
            <a:off x="6152145" y="3515492"/>
            <a:ext cx="481598" cy="1001099"/>
            <a:chOff x="1583158" y="1040918"/>
            <a:chExt cx="1865369" cy="3877549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2E643F3F-FB84-460E-84EE-CBF0851F9921}"/>
                </a:ext>
              </a:extLst>
            </p:cNvPr>
            <p:cNvSpPr/>
            <p:nvPr/>
          </p:nvSpPr>
          <p:spPr>
            <a:xfrm rot="20351037">
              <a:off x="1714783" y="3481939"/>
              <a:ext cx="1641760" cy="1436528"/>
            </a:xfrm>
            <a:custGeom>
              <a:avLst/>
              <a:gdLst>
                <a:gd name="connsiteX0" fmla="*/ 904455 w 1641760"/>
                <a:gd name="connsiteY0" fmla="*/ 23137 h 1436528"/>
                <a:gd name="connsiteX1" fmla="*/ 1113846 w 1641760"/>
                <a:gd name="connsiteY1" fmla="*/ 102745 h 1436528"/>
                <a:gd name="connsiteX2" fmla="*/ 1113791 w 1641760"/>
                <a:gd name="connsiteY2" fmla="*/ 106680 h 1436528"/>
                <a:gd name="connsiteX3" fmla="*/ 1157726 w 1641760"/>
                <a:gd name="connsiteY3" fmla="*/ 148589 h 1436528"/>
                <a:gd name="connsiteX4" fmla="*/ 1435198 w 1641760"/>
                <a:gd name="connsiteY4" fmla="*/ 335884 h 1436528"/>
                <a:gd name="connsiteX5" fmla="*/ 1613243 w 1641760"/>
                <a:gd name="connsiteY5" fmla="*/ 844585 h 1436528"/>
                <a:gd name="connsiteX6" fmla="*/ 1106855 w 1641760"/>
                <a:gd name="connsiteY6" fmla="*/ 1274668 h 1436528"/>
                <a:gd name="connsiteX7" fmla="*/ 748451 w 1641760"/>
                <a:gd name="connsiteY7" fmla="*/ 1281604 h 1436528"/>
                <a:gd name="connsiteX8" fmla="*/ 459418 w 1641760"/>
                <a:gd name="connsiteY8" fmla="*/ 1436528 h 1436528"/>
                <a:gd name="connsiteX9" fmla="*/ 54769 w 1641760"/>
                <a:gd name="connsiteY9" fmla="*/ 648040 h 1436528"/>
                <a:gd name="connsiteX10" fmla="*/ 443231 w 1641760"/>
                <a:gd name="connsiteY10" fmla="*/ 5227 h 1436528"/>
                <a:gd name="connsiteX11" fmla="*/ 810884 w 1641760"/>
                <a:gd name="connsiteY11" fmla="*/ 30664 h 1436528"/>
                <a:gd name="connsiteX12" fmla="*/ 902796 w 1641760"/>
                <a:gd name="connsiteY12" fmla="*/ 26038 h 143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41760" h="1436528">
                  <a:moveTo>
                    <a:pt x="904455" y="23137"/>
                  </a:moveTo>
                  <a:lnTo>
                    <a:pt x="1113846" y="102745"/>
                  </a:lnTo>
                  <a:lnTo>
                    <a:pt x="1113791" y="106680"/>
                  </a:lnTo>
                  <a:cubicBezTo>
                    <a:pt x="1118994" y="122577"/>
                    <a:pt x="1134602" y="135872"/>
                    <a:pt x="1157726" y="148589"/>
                  </a:cubicBezTo>
                  <a:cubicBezTo>
                    <a:pt x="1254841" y="201772"/>
                    <a:pt x="1351957" y="259578"/>
                    <a:pt x="1435198" y="335884"/>
                  </a:cubicBezTo>
                  <a:cubicBezTo>
                    <a:pt x="1585495" y="474621"/>
                    <a:pt x="1696484" y="631856"/>
                    <a:pt x="1613243" y="844585"/>
                  </a:cubicBezTo>
                  <a:cubicBezTo>
                    <a:pt x="1523065" y="1075813"/>
                    <a:pt x="1377390" y="1253857"/>
                    <a:pt x="1106855" y="1274668"/>
                  </a:cubicBezTo>
                  <a:cubicBezTo>
                    <a:pt x="988928" y="1283917"/>
                    <a:pt x="868690" y="1272355"/>
                    <a:pt x="748451" y="1281604"/>
                  </a:cubicBezTo>
                  <a:cubicBezTo>
                    <a:pt x="637462" y="1290853"/>
                    <a:pt x="510288" y="1283917"/>
                    <a:pt x="459418" y="1436528"/>
                  </a:cubicBezTo>
                  <a:cubicBezTo>
                    <a:pt x="373863" y="1145181"/>
                    <a:pt x="179632" y="913953"/>
                    <a:pt x="54769" y="648040"/>
                  </a:cubicBezTo>
                  <a:cubicBezTo>
                    <a:pt x="-97842" y="319697"/>
                    <a:pt x="80205" y="30664"/>
                    <a:pt x="443231" y="5227"/>
                  </a:cubicBezTo>
                  <a:cubicBezTo>
                    <a:pt x="565783" y="-4022"/>
                    <a:pt x="690645" y="-4022"/>
                    <a:pt x="810884" y="30664"/>
                  </a:cubicBezTo>
                  <a:cubicBezTo>
                    <a:pt x="855973" y="43381"/>
                    <a:pt x="884877" y="41646"/>
                    <a:pt x="902796" y="26038"/>
                  </a:cubicBezTo>
                  <a:close/>
                </a:path>
              </a:pathLst>
            </a:custGeom>
            <a:solidFill>
              <a:srgbClr val="FBF6D5"/>
            </a:solidFill>
            <a:ln w="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36B9CE65-23EC-4871-A5A0-7FB7A881A926}"/>
                </a:ext>
              </a:extLst>
            </p:cNvPr>
            <p:cNvSpPr/>
            <p:nvPr/>
          </p:nvSpPr>
          <p:spPr>
            <a:xfrm rot="20351037">
              <a:off x="1583158" y="1040918"/>
              <a:ext cx="1865369" cy="2446103"/>
            </a:xfrm>
            <a:custGeom>
              <a:avLst/>
              <a:gdLst>
                <a:gd name="connsiteX0" fmla="*/ 1456632 w 1865369"/>
                <a:gd name="connsiteY0" fmla="*/ 13187 h 2446103"/>
                <a:gd name="connsiteX1" fmla="*/ 1516751 w 1865369"/>
                <a:gd name="connsiteY1" fmla="*/ 175046 h 2446103"/>
                <a:gd name="connsiteX2" fmla="*/ 1401137 w 1865369"/>
                <a:gd name="connsiteY2" fmla="*/ 561197 h 2446103"/>
                <a:gd name="connsiteX3" fmla="*/ 1442758 w 1865369"/>
                <a:gd name="connsiteY3" fmla="*/ 697620 h 2446103"/>
                <a:gd name="connsiteX4" fmla="*/ 1456632 w 1865369"/>
                <a:gd name="connsiteY4" fmla="*/ 861793 h 2446103"/>
                <a:gd name="connsiteX5" fmla="*/ 1401137 w 1865369"/>
                <a:gd name="connsiteY5" fmla="*/ 901101 h 2446103"/>
                <a:gd name="connsiteX6" fmla="*/ 917873 w 1865369"/>
                <a:gd name="connsiteY6" fmla="*/ 1423675 h 2446103"/>
                <a:gd name="connsiteX7" fmla="*/ 524786 w 1865369"/>
                <a:gd name="connsiteY7" fmla="*/ 2297715 h 2446103"/>
                <a:gd name="connsiteX8" fmla="*/ 631151 w 1865369"/>
                <a:gd name="connsiteY8" fmla="*/ 2223723 h 2446103"/>
                <a:gd name="connsiteX9" fmla="*/ 964118 w 1865369"/>
                <a:gd name="connsiteY9" fmla="*/ 1610971 h 2446103"/>
                <a:gd name="connsiteX10" fmla="*/ 1070483 w 1865369"/>
                <a:gd name="connsiteY10" fmla="*/ 1280314 h 2446103"/>
                <a:gd name="connsiteX11" fmla="*/ 1223093 w 1865369"/>
                <a:gd name="connsiteY11" fmla="*/ 1217884 h 2446103"/>
                <a:gd name="connsiteX12" fmla="*/ 1327144 w 1865369"/>
                <a:gd name="connsiteY12" fmla="*/ 1194761 h 2446103"/>
                <a:gd name="connsiteX13" fmla="*/ 1671675 w 1865369"/>
                <a:gd name="connsiteY13" fmla="*/ 1007465 h 2446103"/>
                <a:gd name="connsiteX14" fmla="*/ 1842783 w 1865369"/>
                <a:gd name="connsiteY14" fmla="*/ 1000530 h 2446103"/>
                <a:gd name="connsiteX15" fmla="*/ 1810411 w 1865369"/>
                <a:gd name="connsiteY15" fmla="*/ 1180887 h 2446103"/>
                <a:gd name="connsiteX16" fmla="*/ 1599993 w 1865369"/>
                <a:gd name="connsiteY16" fmla="*/ 1456047 h 2446103"/>
                <a:gd name="connsiteX17" fmla="*/ 1609242 w 1865369"/>
                <a:gd name="connsiteY17" fmla="*/ 1599408 h 2446103"/>
                <a:gd name="connsiteX18" fmla="*/ 1581494 w 1865369"/>
                <a:gd name="connsiteY18" fmla="*/ 1775141 h 2446103"/>
                <a:gd name="connsiteX19" fmla="*/ 1368765 w 1865369"/>
                <a:gd name="connsiteY19" fmla="*/ 1830635 h 2446103"/>
                <a:gd name="connsiteX20" fmla="*/ 568718 w 1865369"/>
                <a:gd name="connsiteY20" fmla="*/ 2392520 h 2446103"/>
                <a:gd name="connsiteX21" fmla="*/ 550581 w 1865369"/>
                <a:gd name="connsiteY21" fmla="*/ 2423989 h 2446103"/>
                <a:gd name="connsiteX22" fmla="*/ 550275 w 1865369"/>
                <a:gd name="connsiteY22" fmla="*/ 2446103 h 2446103"/>
                <a:gd name="connsiteX23" fmla="*/ 340884 w 1865369"/>
                <a:gd name="connsiteY23" fmla="*/ 2366495 h 2446103"/>
                <a:gd name="connsiteX24" fmla="*/ 358518 w 1865369"/>
                <a:gd name="connsiteY24" fmla="*/ 2335652 h 2446103"/>
                <a:gd name="connsiteX25" fmla="*/ 365238 w 1865369"/>
                <a:gd name="connsiteY25" fmla="*/ 2281531 h 2446103"/>
                <a:gd name="connsiteX26" fmla="*/ 108576 w 1865369"/>
                <a:gd name="connsiteY26" fmla="*/ 1213259 h 2446103"/>
                <a:gd name="connsiteX27" fmla="*/ 11461 w 1865369"/>
                <a:gd name="connsiteY27" fmla="*/ 1030588 h 2446103"/>
                <a:gd name="connsiteX28" fmla="*/ 90078 w 1865369"/>
                <a:gd name="connsiteY28" fmla="*/ 921912 h 2446103"/>
                <a:gd name="connsiteX29" fmla="*/ 201068 w 1865369"/>
                <a:gd name="connsiteY29" fmla="*/ 806299 h 2446103"/>
                <a:gd name="connsiteX30" fmla="*/ 226501 w 1865369"/>
                <a:gd name="connsiteY30" fmla="*/ 403963 h 2446103"/>
                <a:gd name="connsiteX31" fmla="*/ 305119 w 1865369"/>
                <a:gd name="connsiteY31" fmla="*/ 299909 h 2446103"/>
                <a:gd name="connsiteX32" fmla="*/ 416108 w 1865369"/>
                <a:gd name="connsiteY32" fmla="*/ 369277 h 2446103"/>
                <a:gd name="connsiteX33" fmla="*/ 573343 w 1865369"/>
                <a:gd name="connsiteY33" fmla="*/ 764678 h 2446103"/>
                <a:gd name="connsiteX34" fmla="*/ 684332 w 1865369"/>
                <a:gd name="connsiteY34" fmla="*/ 873353 h 2446103"/>
                <a:gd name="connsiteX35" fmla="*/ 744451 w 1865369"/>
                <a:gd name="connsiteY35" fmla="*/ 975093 h 2446103"/>
                <a:gd name="connsiteX36" fmla="*/ 617277 w 1865369"/>
                <a:gd name="connsiteY36" fmla="*/ 1282627 h 2446103"/>
                <a:gd name="connsiteX37" fmla="*/ 439231 w 1865369"/>
                <a:gd name="connsiteY37" fmla="*/ 2140481 h 2446103"/>
                <a:gd name="connsiteX38" fmla="*/ 478540 w 1865369"/>
                <a:gd name="connsiteY38" fmla="*/ 2212163 h 2446103"/>
                <a:gd name="connsiteX39" fmla="*/ 809195 w 1865369"/>
                <a:gd name="connsiteY39" fmla="*/ 727681 h 2446103"/>
                <a:gd name="connsiteX40" fmla="*/ 804570 w 1865369"/>
                <a:gd name="connsiteY40" fmla="*/ 577382 h 2446103"/>
                <a:gd name="connsiteX41" fmla="*/ 927122 w 1865369"/>
                <a:gd name="connsiteY41" fmla="*/ 461768 h 2446103"/>
                <a:gd name="connsiteX42" fmla="*/ 1010364 w 1865369"/>
                <a:gd name="connsiteY42" fmla="*/ 397025 h 2446103"/>
                <a:gd name="connsiteX43" fmla="*/ 1292461 w 1865369"/>
                <a:gd name="connsiteY43" fmla="*/ 64057 h 2446103"/>
                <a:gd name="connsiteX44" fmla="*/ 1456632 w 1865369"/>
                <a:gd name="connsiteY44" fmla="*/ 13187 h 244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65369" h="2446103">
                  <a:moveTo>
                    <a:pt x="1456632" y="13187"/>
                  </a:moveTo>
                  <a:cubicBezTo>
                    <a:pt x="1519064" y="47872"/>
                    <a:pt x="1523689" y="112616"/>
                    <a:pt x="1516751" y="175046"/>
                  </a:cubicBezTo>
                  <a:cubicBezTo>
                    <a:pt x="1505191" y="311472"/>
                    <a:pt x="1456632" y="436335"/>
                    <a:pt x="1401137" y="561197"/>
                  </a:cubicBezTo>
                  <a:cubicBezTo>
                    <a:pt x="1373390" y="623628"/>
                    <a:pt x="1368765" y="662937"/>
                    <a:pt x="1442758" y="697620"/>
                  </a:cubicBezTo>
                  <a:cubicBezTo>
                    <a:pt x="1528313" y="736930"/>
                    <a:pt x="1523689" y="801674"/>
                    <a:pt x="1456632" y="861793"/>
                  </a:cubicBezTo>
                  <a:cubicBezTo>
                    <a:pt x="1440447" y="877978"/>
                    <a:pt x="1421949" y="894165"/>
                    <a:pt x="1401137" y="901101"/>
                  </a:cubicBezTo>
                  <a:cubicBezTo>
                    <a:pt x="1158349" y="1000530"/>
                    <a:pt x="1031173" y="1204010"/>
                    <a:pt x="917873" y="1423675"/>
                  </a:cubicBezTo>
                  <a:cubicBezTo>
                    <a:pt x="774512" y="1705773"/>
                    <a:pt x="642711" y="1990184"/>
                    <a:pt x="524786" y="2297715"/>
                  </a:cubicBezTo>
                  <a:cubicBezTo>
                    <a:pt x="582592" y="2290780"/>
                    <a:pt x="605714" y="2251470"/>
                    <a:pt x="631151" y="2223723"/>
                  </a:cubicBezTo>
                  <a:cubicBezTo>
                    <a:pt x="793010" y="2047990"/>
                    <a:pt x="899375" y="1839885"/>
                    <a:pt x="964118" y="1610971"/>
                  </a:cubicBezTo>
                  <a:cubicBezTo>
                    <a:pt x="994177" y="1499981"/>
                    <a:pt x="1017299" y="1384368"/>
                    <a:pt x="1070483" y="1280314"/>
                  </a:cubicBezTo>
                  <a:cubicBezTo>
                    <a:pt x="1100541" y="1217884"/>
                    <a:pt x="1139851" y="1162389"/>
                    <a:pt x="1223093" y="1217884"/>
                  </a:cubicBezTo>
                  <a:cubicBezTo>
                    <a:pt x="1264714" y="1245631"/>
                    <a:pt x="1294773" y="1213259"/>
                    <a:pt x="1327144" y="1194761"/>
                  </a:cubicBezTo>
                  <a:cubicBezTo>
                    <a:pt x="1438133" y="1127704"/>
                    <a:pt x="1549123" y="1053711"/>
                    <a:pt x="1671675" y="1007465"/>
                  </a:cubicBezTo>
                  <a:cubicBezTo>
                    <a:pt x="1727169" y="986656"/>
                    <a:pt x="1794224" y="945035"/>
                    <a:pt x="1842783" y="1000530"/>
                  </a:cubicBezTo>
                  <a:cubicBezTo>
                    <a:pt x="1895964" y="1060649"/>
                    <a:pt x="1842783" y="1125393"/>
                    <a:pt x="1810411" y="1180887"/>
                  </a:cubicBezTo>
                  <a:cubicBezTo>
                    <a:pt x="1752603" y="1282628"/>
                    <a:pt x="1680923" y="1372805"/>
                    <a:pt x="1599993" y="1456047"/>
                  </a:cubicBezTo>
                  <a:cubicBezTo>
                    <a:pt x="1546812" y="1511541"/>
                    <a:pt x="1537562" y="1548538"/>
                    <a:pt x="1609242" y="1599408"/>
                  </a:cubicBezTo>
                  <a:cubicBezTo>
                    <a:pt x="1710982" y="1673401"/>
                    <a:pt x="1699422" y="1731209"/>
                    <a:pt x="1581494" y="1775141"/>
                  </a:cubicBezTo>
                  <a:cubicBezTo>
                    <a:pt x="1512126" y="1800577"/>
                    <a:pt x="1440447" y="1819075"/>
                    <a:pt x="1368765" y="1830635"/>
                  </a:cubicBezTo>
                  <a:cubicBezTo>
                    <a:pt x="1005739" y="1881506"/>
                    <a:pt x="781447" y="2128920"/>
                    <a:pt x="568718" y="2392520"/>
                  </a:cubicBezTo>
                  <a:cubicBezTo>
                    <a:pt x="559469" y="2404082"/>
                    <a:pt x="553544" y="2414487"/>
                    <a:pt x="550581" y="2423989"/>
                  </a:cubicBezTo>
                  <a:lnTo>
                    <a:pt x="550275" y="2446103"/>
                  </a:lnTo>
                  <a:lnTo>
                    <a:pt x="340884" y="2366495"/>
                  </a:lnTo>
                  <a:lnTo>
                    <a:pt x="358518" y="2335652"/>
                  </a:lnTo>
                  <a:cubicBezTo>
                    <a:pt x="362637" y="2320984"/>
                    <a:pt x="364660" y="2302919"/>
                    <a:pt x="365238" y="2281531"/>
                  </a:cubicBezTo>
                  <a:cubicBezTo>
                    <a:pt x="381425" y="1900004"/>
                    <a:pt x="339804" y="1534664"/>
                    <a:pt x="108576" y="1213259"/>
                  </a:cubicBezTo>
                  <a:cubicBezTo>
                    <a:pt x="69267" y="1157765"/>
                    <a:pt x="39208" y="1093021"/>
                    <a:pt x="11461" y="1030588"/>
                  </a:cubicBezTo>
                  <a:cubicBezTo>
                    <a:pt x="-18600" y="958909"/>
                    <a:pt x="11461" y="910350"/>
                    <a:pt x="90078" y="921912"/>
                  </a:cubicBezTo>
                  <a:cubicBezTo>
                    <a:pt x="194129" y="938097"/>
                    <a:pt x="205692" y="889540"/>
                    <a:pt x="201068" y="806299"/>
                  </a:cubicBezTo>
                  <a:cubicBezTo>
                    <a:pt x="196443" y="672187"/>
                    <a:pt x="191818" y="535761"/>
                    <a:pt x="226501" y="403963"/>
                  </a:cubicBezTo>
                  <a:cubicBezTo>
                    <a:pt x="238064" y="357717"/>
                    <a:pt x="249624" y="309158"/>
                    <a:pt x="305119" y="299909"/>
                  </a:cubicBezTo>
                  <a:cubicBezTo>
                    <a:pt x="358302" y="290660"/>
                    <a:pt x="390674" y="329970"/>
                    <a:pt x="416108" y="369277"/>
                  </a:cubicBezTo>
                  <a:cubicBezTo>
                    <a:pt x="494725" y="489516"/>
                    <a:pt x="534035" y="628252"/>
                    <a:pt x="573343" y="764678"/>
                  </a:cubicBezTo>
                  <a:cubicBezTo>
                    <a:pt x="589530" y="824797"/>
                    <a:pt x="605714" y="871042"/>
                    <a:pt x="684332" y="873353"/>
                  </a:cubicBezTo>
                  <a:cubicBezTo>
                    <a:pt x="746764" y="875667"/>
                    <a:pt x="753700" y="924223"/>
                    <a:pt x="744451" y="975093"/>
                  </a:cubicBezTo>
                  <a:cubicBezTo>
                    <a:pt x="725953" y="1088396"/>
                    <a:pt x="672772" y="1185512"/>
                    <a:pt x="617277" y="1282627"/>
                  </a:cubicBezTo>
                  <a:cubicBezTo>
                    <a:pt x="464667" y="1548538"/>
                    <a:pt x="423046" y="1839885"/>
                    <a:pt x="439231" y="2140481"/>
                  </a:cubicBezTo>
                  <a:cubicBezTo>
                    <a:pt x="439231" y="2158979"/>
                    <a:pt x="436920" y="2184415"/>
                    <a:pt x="478540" y="2212163"/>
                  </a:cubicBezTo>
                  <a:cubicBezTo>
                    <a:pt x="661209" y="1726584"/>
                    <a:pt x="903999" y="1266440"/>
                    <a:pt x="809195" y="727681"/>
                  </a:cubicBezTo>
                  <a:cubicBezTo>
                    <a:pt x="799946" y="679122"/>
                    <a:pt x="799946" y="628252"/>
                    <a:pt x="804570" y="577382"/>
                  </a:cubicBezTo>
                  <a:cubicBezTo>
                    <a:pt x="809195" y="503389"/>
                    <a:pt x="790697" y="403963"/>
                    <a:pt x="927122" y="461768"/>
                  </a:cubicBezTo>
                  <a:cubicBezTo>
                    <a:pt x="973367" y="480267"/>
                    <a:pt x="989552" y="427085"/>
                    <a:pt x="1010364" y="397025"/>
                  </a:cubicBezTo>
                  <a:cubicBezTo>
                    <a:pt x="1095917" y="276786"/>
                    <a:pt x="1181472" y="158861"/>
                    <a:pt x="1292461" y="64057"/>
                  </a:cubicBezTo>
                  <a:cubicBezTo>
                    <a:pt x="1338707" y="24749"/>
                    <a:pt x="1387263" y="-23810"/>
                    <a:pt x="1456632" y="13187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74A85E35-1599-415F-8EE7-3439175CB9E8}"/>
              </a:ext>
            </a:extLst>
          </p:cNvPr>
          <p:cNvGrpSpPr/>
          <p:nvPr/>
        </p:nvGrpSpPr>
        <p:grpSpPr>
          <a:xfrm>
            <a:off x="7202763" y="4003023"/>
            <a:ext cx="363861" cy="744913"/>
            <a:chOff x="7528445" y="2305877"/>
            <a:chExt cx="561155" cy="1148822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193B2943-ED0A-473F-94F2-875DEA40334C}"/>
                </a:ext>
              </a:extLst>
            </p:cNvPr>
            <p:cNvSpPr/>
            <p:nvPr/>
          </p:nvSpPr>
          <p:spPr>
            <a:xfrm>
              <a:off x="7534623" y="2338366"/>
              <a:ext cx="554977" cy="1116333"/>
            </a:xfrm>
            <a:custGeom>
              <a:avLst/>
              <a:gdLst>
                <a:gd name="connsiteX0" fmla="*/ 241208 w 288620"/>
                <a:gd name="connsiteY0" fmla="*/ 327965 h 580557"/>
                <a:gd name="connsiteX1" fmla="*/ 214668 w 288620"/>
                <a:gd name="connsiteY1" fmla="*/ 286496 h 580557"/>
                <a:gd name="connsiteX2" fmla="*/ 190119 w 288620"/>
                <a:gd name="connsiteY2" fmla="*/ 214175 h 580557"/>
                <a:gd name="connsiteX3" fmla="*/ 160925 w 288620"/>
                <a:gd name="connsiteY3" fmla="*/ 131239 h 580557"/>
                <a:gd name="connsiteX4" fmla="*/ 128414 w 288620"/>
                <a:gd name="connsiteY4" fmla="*/ 83467 h 580557"/>
                <a:gd name="connsiteX5" fmla="*/ 85287 w 288620"/>
                <a:gd name="connsiteY5" fmla="*/ 69202 h 580557"/>
                <a:gd name="connsiteX6" fmla="*/ 79316 w 288620"/>
                <a:gd name="connsiteY6" fmla="*/ 62899 h 580557"/>
                <a:gd name="connsiteX7" fmla="*/ 78984 w 288620"/>
                <a:gd name="connsiteY7" fmla="*/ 40008 h 580557"/>
                <a:gd name="connsiteX8" fmla="*/ 72349 w 288620"/>
                <a:gd name="connsiteY8" fmla="*/ 3848 h 580557"/>
                <a:gd name="connsiteX9" fmla="*/ 68036 w 288620"/>
                <a:gd name="connsiteY9" fmla="*/ 199 h 580557"/>
                <a:gd name="connsiteX10" fmla="*/ 58747 w 288620"/>
                <a:gd name="connsiteY10" fmla="*/ 15459 h 580557"/>
                <a:gd name="connsiteX11" fmla="*/ 61069 w 288620"/>
                <a:gd name="connsiteY11" fmla="*/ 26407 h 580557"/>
                <a:gd name="connsiteX12" fmla="*/ 63060 w 288620"/>
                <a:gd name="connsiteY12" fmla="*/ 63562 h 580557"/>
                <a:gd name="connsiteX13" fmla="*/ 56425 w 288620"/>
                <a:gd name="connsiteY13" fmla="*/ 73515 h 580557"/>
                <a:gd name="connsiteX14" fmla="*/ 40833 w 288620"/>
                <a:gd name="connsiteY14" fmla="*/ 81145 h 580557"/>
                <a:gd name="connsiteX15" fmla="*/ 3345 w 288620"/>
                <a:gd name="connsiteY15" fmla="*/ 159105 h 580557"/>
                <a:gd name="connsiteX16" fmla="*/ 3345 w 288620"/>
                <a:gd name="connsiteY16" fmla="*/ 159105 h 580557"/>
                <a:gd name="connsiteX17" fmla="*/ 3345 w 288620"/>
                <a:gd name="connsiteY17" fmla="*/ 159105 h 580557"/>
                <a:gd name="connsiteX18" fmla="*/ 28 w 288620"/>
                <a:gd name="connsiteY18" fmla="*/ 203560 h 580557"/>
                <a:gd name="connsiteX19" fmla="*/ 5999 w 288620"/>
                <a:gd name="connsiteY19" fmla="*/ 298771 h 580557"/>
                <a:gd name="connsiteX20" fmla="*/ 16947 w 288620"/>
                <a:gd name="connsiteY20" fmla="*/ 392655 h 580557"/>
                <a:gd name="connsiteX21" fmla="*/ 55762 w 288620"/>
                <a:gd name="connsiteY21" fmla="*/ 509430 h 580557"/>
                <a:gd name="connsiteX22" fmla="*/ 123106 w 288620"/>
                <a:gd name="connsiteY22" fmla="*/ 573458 h 580557"/>
                <a:gd name="connsiteX23" fmla="*/ 222962 w 288620"/>
                <a:gd name="connsiteY23" fmla="*/ 565496 h 580557"/>
                <a:gd name="connsiteX24" fmla="*/ 288980 w 288620"/>
                <a:gd name="connsiteY24" fmla="*/ 462322 h 580557"/>
                <a:gd name="connsiteX25" fmla="*/ 241208 w 288620"/>
                <a:gd name="connsiteY25" fmla="*/ 327965 h 58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8620" h="580557">
                  <a:moveTo>
                    <a:pt x="241208" y="327965"/>
                  </a:moveTo>
                  <a:cubicBezTo>
                    <a:pt x="231588" y="314695"/>
                    <a:pt x="221635" y="301425"/>
                    <a:pt x="214668" y="286496"/>
                  </a:cubicBezTo>
                  <a:cubicBezTo>
                    <a:pt x="204053" y="263274"/>
                    <a:pt x="197418" y="238393"/>
                    <a:pt x="190119" y="214175"/>
                  </a:cubicBezTo>
                  <a:cubicBezTo>
                    <a:pt x="181494" y="186309"/>
                    <a:pt x="174195" y="157778"/>
                    <a:pt x="160925" y="131239"/>
                  </a:cubicBezTo>
                  <a:cubicBezTo>
                    <a:pt x="155286" y="111666"/>
                    <a:pt x="145002" y="95078"/>
                    <a:pt x="128414" y="83467"/>
                  </a:cubicBezTo>
                  <a:cubicBezTo>
                    <a:pt x="115476" y="74510"/>
                    <a:pt x="100879" y="70197"/>
                    <a:pt x="85287" y="69202"/>
                  </a:cubicBezTo>
                  <a:cubicBezTo>
                    <a:pt x="80311" y="68870"/>
                    <a:pt x="79316" y="67211"/>
                    <a:pt x="79316" y="62899"/>
                  </a:cubicBezTo>
                  <a:cubicBezTo>
                    <a:pt x="79647" y="55269"/>
                    <a:pt x="79647" y="47638"/>
                    <a:pt x="78984" y="40008"/>
                  </a:cubicBezTo>
                  <a:cubicBezTo>
                    <a:pt x="77989" y="27734"/>
                    <a:pt x="76662" y="15459"/>
                    <a:pt x="72349" y="3848"/>
                  </a:cubicBezTo>
                  <a:cubicBezTo>
                    <a:pt x="71685" y="2189"/>
                    <a:pt x="72017" y="-797"/>
                    <a:pt x="68036" y="199"/>
                  </a:cubicBezTo>
                  <a:cubicBezTo>
                    <a:pt x="58416" y="2521"/>
                    <a:pt x="56093" y="6170"/>
                    <a:pt x="58747" y="15459"/>
                  </a:cubicBezTo>
                  <a:cubicBezTo>
                    <a:pt x="59742" y="18776"/>
                    <a:pt x="60406" y="22757"/>
                    <a:pt x="61069" y="26407"/>
                  </a:cubicBezTo>
                  <a:cubicBezTo>
                    <a:pt x="63392" y="38681"/>
                    <a:pt x="61733" y="51288"/>
                    <a:pt x="63060" y="63562"/>
                  </a:cubicBezTo>
                  <a:cubicBezTo>
                    <a:pt x="63723" y="70197"/>
                    <a:pt x="62065" y="72188"/>
                    <a:pt x="56425" y="73515"/>
                  </a:cubicBezTo>
                  <a:cubicBezTo>
                    <a:pt x="50785" y="75173"/>
                    <a:pt x="45477" y="77496"/>
                    <a:pt x="40833" y="81145"/>
                  </a:cubicBezTo>
                  <a:cubicBezTo>
                    <a:pt x="15288" y="100718"/>
                    <a:pt x="5999" y="128253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1355" y="173702"/>
                    <a:pt x="28" y="188631"/>
                    <a:pt x="28" y="203560"/>
                  </a:cubicBezTo>
                  <a:cubicBezTo>
                    <a:pt x="-304" y="235407"/>
                    <a:pt x="2350" y="267255"/>
                    <a:pt x="5999" y="298771"/>
                  </a:cubicBezTo>
                  <a:cubicBezTo>
                    <a:pt x="9649" y="329955"/>
                    <a:pt x="10976" y="361803"/>
                    <a:pt x="16947" y="392655"/>
                  </a:cubicBezTo>
                  <a:cubicBezTo>
                    <a:pt x="24909" y="433129"/>
                    <a:pt x="35525" y="472938"/>
                    <a:pt x="55762" y="509430"/>
                  </a:cubicBezTo>
                  <a:cubicBezTo>
                    <a:pt x="71354" y="537629"/>
                    <a:pt x="91922" y="561515"/>
                    <a:pt x="123106" y="573458"/>
                  </a:cubicBezTo>
                  <a:cubicBezTo>
                    <a:pt x="157608" y="586728"/>
                    <a:pt x="190783" y="580093"/>
                    <a:pt x="222962" y="565496"/>
                  </a:cubicBezTo>
                  <a:cubicBezTo>
                    <a:pt x="267416" y="545591"/>
                    <a:pt x="289312" y="510426"/>
                    <a:pt x="288980" y="462322"/>
                  </a:cubicBezTo>
                  <a:cubicBezTo>
                    <a:pt x="288648" y="412229"/>
                    <a:pt x="270070" y="368106"/>
                    <a:pt x="241208" y="327965"/>
                  </a:cubicBezTo>
                  <a:close/>
                </a:path>
              </a:pathLst>
            </a:custGeom>
            <a:solidFill>
              <a:srgbClr val="662D9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4D3FD757-4695-4730-A87D-9368B216A719}"/>
                </a:ext>
              </a:extLst>
            </p:cNvPr>
            <p:cNvSpPr/>
            <p:nvPr/>
          </p:nvSpPr>
          <p:spPr>
            <a:xfrm>
              <a:off x="7528445" y="2305877"/>
              <a:ext cx="322366" cy="322366"/>
            </a:xfrm>
            <a:custGeom>
              <a:avLst/>
              <a:gdLst>
                <a:gd name="connsiteX0" fmla="*/ 157912 w 155921"/>
                <a:gd name="connsiteY0" fmla="*/ 131239 h 155921"/>
                <a:gd name="connsiteX1" fmla="*/ 109145 w 155921"/>
                <a:gd name="connsiteY1" fmla="*/ 120291 h 155921"/>
                <a:gd name="connsiteX2" fmla="*/ 98197 w 155921"/>
                <a:gd name="connsiteY2" fmla="*/ 123940 h 155921"/>
                <a:gd name="connsiteX3" fmla="*/ 75638 w 155921"/>
                <a:gd name="connsiteY3" fmla="*/ 148490 h 155921"/>
                <a:gd name="connsiteX4" fmla="*/ 67013 w 155921"/>
                <a:gd name="connsiteY4" fmla="*/ 150148 h 155921"/>
                <a:gd name="connsiteX5" fmla="*/ 36824 w 155921"/>
                <a:gd name="connsiteY5" fmla="*/ 136215 h 155921"/>
                <a:gd name="connsiteX6" fmla="*/ 27867 w 155921"/>
                <a:gd name="connsiteY6" fmla="*/ 137210 h 155921"/>
                <a:gd name="connsiteX7" fmla="*/ 0 w 155921"/>
                <a:gd name="connsiteY7" fmla="*/ 159105 h 155921"/>
                <a:gd name="connsiteX8" fmla="*/ 37487 w 155921"/>
                <a:gd name="connsiteY8" fmla="*/ 81145 h 155921"/>
                <a:gd name="connsiteX9" fmla="*/ 53080 w 155921"/>
                <a:gd name="connsiteY9" fmla="*/ 73515 h 155921"/>
                <a:gd name="connsiteX10" fmla="*/ 59715 w 155921"/>
                <a:gd name="connsiteY10" fmla="*/ 63562 h 155921"/>
                <a:gd name="connsiteX11" fmla="*/ 57724 w 155921"/>
                <a:gd name="connsiteY11" fmla="*/ 26407 h 155921"/>
                <a:gd name="connsiteX12" fmla="*/ 55734 w 155921"/>
                <a:gd name="connsiteY12" fmla="*/ 15459 h 155921"/>
                <a:gd name="connsiteX13" fmla="*/ 65022 w 155921"/>
                <a:gd name="connsiteY13" fmla="*/ 199 h 155921"/>
                <a:gd name="connsiteX14" fmla="*/ 69335 w 155921"/>
                <a:gd name="connsiteY14" fmla="*/ 3848 h 155921"/>
                <a:gd name="connsiteX15" fmla="*/ 75970 w 155921"/>
                <a:gd name="connsiteY15" fmla="*/ 40008 h 155921"/>
                <a:gd name="connsiteX16" fmla="*/ 76302 w 155921"/>
                <a:gd name="connsiteY16" fmla="*/ 62899 h 155921"/>
                <a:gd name="connsiteX17" fmla="*/ 82273 w 155921"/>
                <a:gd name="connsiteY17" fmla="*/ 69202 h 155921"/>
                <a:gd name="connsiteX18" fmla="*/ 125400 w 155921"/>
                <a:gd name="connsiteY18" fmla="*/ 83467 h 155921"/>
                <a:gd name="connsiteX19" fmla="*/ 157912 w 155921"/>
                <a:gd name="connsiteY19" fmla="*/ 131239 h 1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5921" h="155921">
                  <a:moveTo>
                    <a:pt x="157912" y="131239"/>
                  </a:moveTo>
                  <a:cubicBezTo>
                    <a:pt x="141656" y="127589"/>
                    <a:pt x="125400" y="124272"/>
                    <a:pt x="109145" y="120291"/>
                  </a:cubicBezTo>
                  <a:cubicBezTo>
                    <a:pt x="103837" y="118964"/>
                    <a:pt x="101183" y="120623"/>
                    <a:pt x="98197" y="123940"/>
                  </a:cubicBezTo>
                  <a:cubicBezTo>
                    <a:pt x="90899" y="132234"/>
                    <a:pt x="82937" y="140196"/>
                    <a:pt x="75638" y="148490"/>
                  </a:cubicBezTo>
                  <a:cubicBezTo>
                    <a:pt x="72984" y="151475"/>
                    <a:pt x="70662" y="151807"/>
                    <a:pt x="67013" y="150148"/>
                  </a:cubicBezTo>
                  <a:cubicBezTo>
                    <a:pt x="57061" y="145504"/>
                    <a:pt x="46776" y="141191"/>
                    <a:pt x="36824" y="136215"/>
                  </a:cubicBezTo>
                  <a:cubicBezTo>
                    <a:pt x="33506" y="134556"/>
                    <a:pt x="31184" y="134556"/>
                    <a:pt x="27867" y="137210"/>
                  </a:cubicBezTo>
                  <a:cubicBezTo>
                    <a:pt x="18910" y="144509"/>
                    <a:pt x="9289" y="151807"/>
                    <a:pt x="0" y="159105"/>
                  </a:cubicBezTo>
                  <a:cubicBezTo>
                    <a:pt x="2654" y="128253"/>
                    <a:pt x="11943" y="100718"/>
                    <a:pt x="37487" y="81145"/>
                  </a:cubicBezTo>
                  <a:cubicBezTo>
                    <a:pt x="42132" y="77496"/>
                    <a:pt x="47440" y="75173"/>
                    <a:pt x="53080" y="73515"/>
                  </a:cubicBezTo>
                  <a:cubicBezTo>
                    <a:pt x="58388" y="71856"/>
                    <a:pt x="60378" y="69865"/>
                    <a:pt x="59715" y="63562"/>
                  </a:cubicBezTo>
                  <a:cubicBezTo>
                    <a:pt x="58056" y="51288"/>
                    <a:pt x="60046" y="38681"/>
                    <a:pt x="57724" y="26407"/>
                  </a:cubicBezTo>
                  <a:cubicBezTo>
                    <a:pt x="57061" y="22757"/>
                    <a:pt x="56729" y="18776"/>
                    <a:pt x="55734" y="15459"/>
                  </a:cubicBezTo>
                  <a:cubicBezTo>
                    <a:pt x="53411" y="6170"/>
                    <a:pt x="55734" y="2521"/>
                    <a:pt x="65022" y="199"/>
                  </a:cubicBezTo>
                  <a:cubicBezTo>
                    <a:pt x="69003" y="-797"/>
                    <a:pt x="68672" y="2189"/>
                    <a:pt x="69335" y="3848"/>
                  </a:cubicBezTo>
                  <a:cubicBezTo>
                    <a:pt x="73648" y="15459"/>
                    <a:pt x="74975" y="27734"/>
                    <a:pt x="75970" y="40008"/>
                  </a:cubicBezTo>
                  <a:cubicBezTo>
                    <a:pt x="76634" y="47638"/>
                    <a:pt x="76302" y="55269"/>
                    <a:pt x="76302" y="62899"/>
                  </a:cubicBezTo>
                  <a:cubicBezTo>
                    <a:pt x="76302" y="67211"/>
                    <a:pt x="77297" y="68870"/>
                    <a:pt x="82273" y="69202"/>
                  </a:cubicBezTo>
                  <a:cubicBezTo>
                    <a:pt x="97865" y="69865"/>
                    <a:pt x="112794" y="74178"/>
                    <a:pt x="125400" y="83467"/>
                  </a:cubicBezTo>
                  <a:cubicBezTo>
                    <a:pt x="141988" y="95078"/>
                    <a:pt x="151940" y="111666"/>
                    <a:pt x="157912" y="13123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BF00B830-ADE9-43D7-A5FD-37A6F9A360E1}"/>
              </a:ext>
            </a:extLst>
          </p:cNvPr>
          <p:cNvGrpSpPr/>
          <p:nvPr/>
        </p:nvGrpSpPr>
        <p:grpSpPr>
          <a:xfrm rot="589284">
            <a:off x="7402753" y="3921705"/>
            <a:ext cx="489314" cy="864116"/>
            <a:chOff x="1624045" y="1828164"/>
            <a:chExt cx="1040665" cy="1837790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25CD718A-8D39-4093-A807-BB03252D2C78}"/>
                </a:ext>
              </a:extLst>
            </p:cNvPr>
            <p:cNvSpPr/>
            <p:nvPr/>
          </p:nvSpPr>
          <p:spPr>
            <a:xfrm>
              <a:off x="1993856" y="2624160"/>
              <a:ext cx="242621" cy="316811"/>
            </a:xfrm>
            <a:custGeom>
              <a:avLst/>
              <a:gdLst>
                <a:gd name="connsiteX0" fmla="*/ 189033 w 242621"/>
                <a:gd name="connsiteY0" fmla="*/ 2023 h 316811"/>
                <a:gd name="connsiteX1" fmla="*/ 192642 w 242621"/>
                <a:gd name="connsiteY1" fmla="*/ 4028 h 316811"/>
                <a:gd name="connsiteX2" fmla="*/ 203470 w 242621"/>
                <a:gd name="connsiteY2" fmla="*/ 57565 h 316811"/>
                <a:gd name="connsiteX3" fmla="*/ 209285 w 242621"/>
                <a:gd name="connsiteY3" fmla="*/ 125138 h 316811"/>
                <a:gd name="connsiteX4" fmla="*/ 210889 w 242621"/>
                <a:gd name="connsiteY4" fmla="*/ 130552 h 316811"/>
                <a:gd name="connsiteX5" fmla="*/ 199460 w 242621"/>
                <a:gd name="connsiteY5" fmla="*/ 183287 h 316811"/>
                <a:gd name="connsiteX6" fmla="*/ 205275 w 242621"/>
                <a:gd name="connsiteY6" fmla="*/ 189703 h 316811"/>
                <a:gd name="connsiteX7" fmla="*/ 216704 w 242621"/>
                <a:gd name="connsiteY7" fmla="*/ 194516 h 316811"/>
                <a:gd name="connsiteX8" fmla="*/ 230940 w 242621"/>
                <a:gd name="connsiteY8" fmla="*/ 219780 h 316811"/>
                <a:gd name="connsiteX9" fmla="*/ 243172 w 242621"/>
                <a:gd name="connsiteY9" fmla="*/ 260886 h 316811"/>
                <a:gd name="connsiteX10" fmla="*/ 243573 w 242621"/>
                <a:gd name="connsiteY10" fmla="*/ 265097 h 316811"/>
                <a:gd name="connsiteX11" fmla="*/ 235953 w 242621"/>
                <a:gd name="connsiteY11" fmla="*/ 256675 h 316811"/>
                <a:gd name="connsiteX12" fmla="*/ 212694 w 242621"/>
                <a:gd name="connsiteY12" fmla="*/ 199328 h 316811"/>
                <a:gd name="connsiteX13" fmla="*/ 202066 w 242621"/>
                <a:gd name="connsiteY13" fmla="*/ 195117 h 316811"/>
                <a:gd name="connsiteX14" fmla="*/ 197254 w 242621"/>
                <a:gd name="connsiteY14" fmla="*/ 207349 h 316811"/>
                <a:gd name="connsiteX15" fmla="*/ 128678 w 242621"/>
                <a:gd name="connsiteY15" fmla="*/ 250258 h 316811"/>
                <a:gd name="connsiteX16" fmla="*/ 97799 w 242621"/>
                <a:gd name="connsiteY16" fmla="*/ 244644 h 316811"/>
                <a:gd name="connsiteX17" fmla="*/ 69126 w 242621"/>
                <a:gd name="connsiteY17" fmla="*/ 222187 h 316811"/>
                <a:gd name="connsiteX18" fmla="*/ 60103 w 242621"/>
                <a:gd name="connsiteY18" fmla="*/ 208953 h 316811"/>
                <a:gd name="connsiteX19" fmla="*/ 52283 w 242621"/>
                <a:gd name="connsiteY19" fmla="*/ 210958 h 316811"/>
                <a:gd name="connsiteX20" fmla="*/ 48072 w 242621"/>
                <a:gd name="connsiteY20" fmla="*/ 212361 h 316811"/>
                <a:gd name="connsiteX21" fmla="*/ 43661 w 242621"/>
                <a:gd name="connsiteY21" fmla="*/ 217775 h 316811"/>
                <a:gd name="connsiteX22" fmla="*/ 34437 w 242621"/>
                <a:gd name="connsiteY22" fmla="*/ 246248 h 316811"/>
                <a:gd name="connsiteX23" fmla="*/ 20000 w 242621"/>
                <a:gd name="connsiteY23" fmla="*/ 286752 h 316811"/>
                <a:gd name="connsiteX24" fmla="*/ 17794 w 242621"/>
                <a:gd name="connsiteY24" fmla="*/ 297379 h 316811"/>
                <a:gd name="connsiteX25" fmla="*/ 12381 w 242621"/>
                <a:gd name="connsiteY25" fmla="*/ 308407 h 316811"/>
                <a:gd name="connsiteX26" fmla="*/ 350 w 242621"/>
                <a:gd name="connsiteY26" fmla="*/ 318233 h 316811"/>
                <a:gd name="connsiteX27" fmla="*/ 751 w 242621"/>
                <a:gd name="connsiteY27" fmla="*/ 315225 h 316811"/>
                <a:gd name="connsiteX28" fmla="*/ 32031 w 242621"/>
                <a:gd name="connsiteY28" fmla="*/ 234217 h 316811"/>
                <a:gd name="connsiteX29" fmla="*/ 39049 w 242621"/>
                <a:gd name="connsiteY29" fmla="*/ 213364 h 316811"/>
                <a:gd name="connsiteX30" fmla="*/ 52082 w 242621"/>
                <a:gd name="connsiteY30" fmla="*/ 199729 h 316811"/>
                <a:gd name="connsiteX31" fmla="*/ 56293 w 242621"/>
                <a:gd name="connsiteY31" fmla="*/ 184490 h 316811"/>
                <a:gd name="connsiteX32" fmla="*/ 120457 w 242621"/>
                <a:gd name="connsiteY32" fmla="*/ 149601 h 316811"/>
                <a:gd name="connsiteX33" fmla="*/ 128077 w 242621"/>
                <a:gd name="connsiteY33" fmla="*/ 140778 h 316811"/>
                <a:gd name="connsiteX34" fmla="*/ 134092 w 242621"/>
                <a:gd name="connsiteY34" fmla="*/ 127344 h 316811"/>
                <a:gd name="connsiteX35" fmla="*/ 144519 w 242621"/>
                <a:gd name="connsiteY35" fmla="*/ 111102 h 316811"/>
                <a:gd name="connsiteX36" fmla="*/ 153542 w 242621"/>
                <a:gd name="connsiteY36" fmla="*/ 93858 h 316811"/>
                <a:gd name="connsiteX37" fmla="*/ 173593 w 242621"/>
                <a:gd name="connsiteY37" fmla="*/ 40321 h 316811"/>
                <a:gd name="connsiteX38" fmla="*/ 182616 w 242621"/>
                <a:gd name="connsiteY38" fmla="*/ 10645 h 316811"/>
                <a:gd name="connsiteX39" fmla="*/ 189033 w 242621"/>
                <a:gd name="connsiteY39" fmla="*/ 2023 h 31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621" h="316811">
                  <a:moveTo>
                    <a:pt x="189033" y="2023"/>
                  </a:moveTo>
                  <a:cubicBezTo>
                    <a:pt x="193244" y="-3191"/>
                    <a:pt x="192442" y="3226"/>
                    <a:pt x="192642" y="4028"/>
                  </a:cubicBezTo>
                  <a:cubicBezTo>
                    <a:pt x="197254" y="21673"/>
                    <a:pt x="200863" y="39519"/>
                    <a:pt x="203470" y="57565"/>
                  </a:cubicBezTo>
                  <a:cubicBezTo>
                    <a:pt x="206678" y="80022"/>
                    <a:pt x="208483" y="102480"/>
                    <a:pt x="209285" y="125138"/>
                  </a:cubicBezTo>
                  <a:cubicBezTo>
                    <a:pt x="209285" y="127143"/>
                    <a:pt x="209084" y="129148"/>
                    <a:pt x="210889" y="130552"/>
                  </a:cubicBezTo>
                  <a:cubicBezTo>
                    <a:pt x="207079" y="148197"/>
                    <a:pt x="203470" y="165842"/>
                    <a:pt x="199460" y="183287"/>
                  </a:cubicBezTo>
                  <a:cubicBezTo>
                    <a:pt x="198257" y="188701"/>
                    <a:pt x="198858" y="191508"/>
                    <a:pt x="205275" y="189703"/>
                  </a:cubicBezTo>
                  <a:cubicBezTo>
                    <a:pt x="210087" y="188300"/>
                    <a:pt x="213696" y="190907"/>
                    <a:pt x="216704" y="194516"/>
                  </a:cubicBezTo>
                  <a:cubicBezTo>
                    <a:pt x="223120" y="202135"/>
                    <a:pt x="227732" y="210757"/>
                    <a:pt x="230940" y="219780"/>
                  </a:cubicBezTo>
                  <a:cubicBezTo>
                    <a:pt x="235753" y="233215"/>
                    <a:pt x="240164" y="246850"/>
                    <a:pt x="243172" y="260886"/>
                  </a:cubicBezTo>
                  <a:cubicBezTo>
                    <a:pt x="244174" y="262289"/>
                    <a:pt x="244174" y="263693"/>
                    <a:pt x="243573" y="265097"/>
                  </a:cubicBezTo>
                  <a:cubicBezTo>
                    <a:pt x="237357" y="265498"/>
                    <a:pt x="236755" y="260284"/>
                    <a:pt x="235953" y="256675"/>
                  </a:cubicBezTo>
                  <a:cubicBezTo>
                    <a:pt x="231341" y="236223"/>
                    <a:pt x="222519" y="217575"/>
                    <a:pt x="212694" y="199328"/>
                  </a:cubicBezTo>
                  <a:cubicBezTo>
                    <a:pt x="210488" y="195117"/>
                    <a:pt x="207079" y="192711"/>
                    <a:pt x="202066" y="195117"/>
                  </a:cubicBezTo>
                  <a:cubicBezTo>
                    <a:pt x="200462" y="199128"/>
                    <a:pt x="198257" y="203138"/>
                    <a:pt x="197254" y="207349"/>
                  </a:cubicBezTo>
                  <a:cubicBezTo>
                    <a:pt x="191439" y="233816"/>
                    <a:pt x="157552" y="254670"/>
                    <a:pt x="128678" y="250258"/>
                  </a:cubicBezTo>
                  <a:cubicBezTo>
                    <a:pt x="118252" y="248654"/>
                    <a:pt x="107825" y="247652"/>
                    <a:pt x="97799" y="244644"/>
                  </a:cubicBezTo>
                  <a:cubicBezTo>
                    <a:pt x="85367" y="240834"/>
                    <a:pt x="75542" y="233816"/>
                    <a:pt x="69126" y="222187"/>
                  </a:cubicBezTo>
                  <a:cubicBezTo>
                    <a:pt x="66519" y="217575"/>
                    <a:pt x="63913" y="212762"/>
                    <a:pt x="60103" y="208953"/>
                  </a:cubicBezTo>
                  <a:cubicBezTo>
                    <a:pt x="56293" y="205143"/>
                    <a:pt x="53486" y="204742"/>
                    <a:pt x="52283" y="210958"/>
                  </a:cubicBezTo>
                  <a:cubicBezTo>
                    <a:pt x="51080" y="212161"/>
                    <a:pt x="49676" y="212161"/>
                    <a:pt x="48072" y="212361"/>
                  </a:cubicBezTo>
                  <a:cubicBezTo>
                    <a:pt x="45064" y="212963"/>
                    <a:pt x="44663" y="215570"/>
                    <a:pt x="43661" y="217775"/>
                  </a:cubicBezTo>
                  <a:cubicBezTo>
                    <a:pt x="39650" y="226999"/>
                    <a:pt x="37244" y="236624"/>
                    <a:pt x="34437" y="246248"/>
                  </a:cubicBezTo>
                  <a:cubicBezTo>
                    <a:pt x="30627" y="260084"/>
                    <a:pt x="25614" y="273518"/>
                    <a:pt x="20000" y="286752"/>
                  </a:cubicBezTo>
                  <a:cubicBezTo>
                    <a:pt x="18597" y="290161"/>
                    <a:pt x="17594" y="293569"/>
                    <a:pt x="17794" y="297379"/>
                  </a:cubicBezTo>
                  <a:cubicBezTo>
                    <a:pt x="16190" y="301189"/>
                    <a:pt x="14185" y="304798"/>
                    <a:pt x="12381" y="308407"/>
                  </a:cubicBezTo>
                  <a:cubicBezTo>
                    <a:pt x="7769" y="310814"/>
                    <a:pt x="6766" y="317832"/>
                    <a:pt x="350" y="318233"/>
                  </a:cubicBezTo>
                  <a:cubicBezTo>
                    <a:pt x="-252" y="317230"/>
                    <a:pt x="-51" y="316227"/>
                    <a:pt x="751" y="315225"/>
                  </a:cubicBezTo>
                  <a:cubicBezTo>
                    <a:pt x="15388" y="289760"/>
                    <a:pt x="24612" y="262490"/>
                    <a:pt x="32031" y="234217"/>
                  </a:cubicBezTo>
                  <a:cubicBezTo>
                    <a:pt x="33836" y="227199"/>
                    <a:pt x="36643" y="220382"/>
                    <a:pt x="39049" y="213364"/>
                  </a:cubicBezTo>
                  <a:cubicBezTo>
                    <a:pt x="41455" y="206948"/>
                    <a:pt x="43460" y="201333"/>
                    <a:pt x="52082" y="199729"/>
                  </a:cubicBezTo>
                  <a:cubicBezTo>
                    <a:pt x="60303" y="198125"/>
                    <a:pt x="57897" y="190505"/>
                    <a:pt x="56293" y="184490"/>
                  </a:cubicBezTo>
                  <a:cubicBezTo>
                    <a:pt x="81959" y="180680"/>
                    <a:pt x="102612" y="167647"/>
                    <a:pt x="120457" y="149601"/>
                  </a:cubicBezTo>
                  <a:cubicBezTo>
                    <a:pt x="123265" y="146794"/>
                    <a:pt x="125671" y="143786"/>
                    <a:pt x="128077" y="140778"/>
                  </a:cubicBezTo>
                  <a:cubicBezTo>
                    <a:pt x="128277" y="135565"/>
                    <a:pt x="131085" y="131354"/>
                    <a:pt x="134092" y="127344"/>
                  </a:cubicBezTo>
                  <a:cubicBezTo>
                    <a:pt x="138103" y="122130"/>
                    <a:pt x="140910" y="116516"/>
                    <a:pt x="144519" y="111102"/>
                  </a:cubicBezTo>
                  <a:cubicBezTo>
                    <a:pt x="149532" y="106490"/>
                    <a:pt x="150735" y="99673"/>
                    <a:pt x="153542" y="93858"/>
                  </a:cubicBezTo>
                  <a:cubicBezTo>
                    <a:pt x="161763" y="76614"/>
                    <a:pt x="169784" y="59169"/>
                    <a:pt x="173593" y="40321"/>
                  </a:cubicBezTo>
                  <a:cubicBezTo>
                    <a:pt x="180812" y="31699"/>
                    <a:pt x="178807" y="20269"/>
                    <a:pt x="182616" y="10645"/>
                  </a:cubicBezTo>
                  <a:cubicBezTo>
                    <a:pt x="184622" y="7437"/>
                    <a:pt x="184421" y="3226"/>
                    <a:pt x="189033" y="2023"/>
                  </a:cubicBezTo>
                  <a:close/>
                </a:path>
              </a:pathLst>
            </a:custGeom>
            <a:solidFill>
              <a:srgbClr val="DBDBDB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2414073A-44F0-4246-805F-48A5BC3B8523}"/>
                </a:ext>
              </a:extLst>
            </p:cNvPr>
            <p:cNvSpPr/>
            <p:nvPr/>
          </p:nvSpPr>
          <p:spPr>
            <a:xfrm>
              <a:off x="1886240" y="1828164"/>
              <a:ext cx="537376" cy="982516"/>
            </a:xfrm>
            <a:custGeom>
              <a:avLst/>
              <a:gdLst>
                <a:gd name="connsiteX0" fmla="*/ 536062 w 537376"/>
                <a:gd name="connsiteY0" fmla="*/ 24639 h 982516"/>
                <a:gd name="connsiteX1" fmla="*/ 532252 w 537376"/>
                <a:gd name="connsiteY1" fmla="*/ 26844 h 982516"/>
                <a:gd name="connsiteX2" fmla="*/ 526637 w 537376"/>
                <a:gd name="connsiteY2" fmla="*/ 38674 h 982516"/>
                <a:gd name="connsiteX3" fmla="*/ 521825 w 537376"/>
                <a:gd name="connsiteY3" fmla="*/ 47698 h 982516"/>
                <a:gd name="connsiteX4" fmla="*/ 398910 w 537376"/>
                <a:gd name="connsiteY4" fmla="*/ 343856 h 982516"/>
                <a:gd name="connsiteX5" fmla="*/ 299255 w 537376"/>
                <a:gd name="connsiteY5" fmla="*/ 708189 h 982516"/>
                <a:gd name="connsiteX6" fmla="*/ 283014 w 537376"/>
                <a:gd name="connsiteY6" fmla="*/ 783983 h 982516"/>
                <a:gd name="connsiteX7" fmla="*/ 283014 w 537376"/>
                <a:gd name="connsiteY7" fmla="*/ 783983 h 982516"/>
                <a:gd name="connsiteX8" fmla="*/ 266170 w 537376"/>
                <a:gd name="connsiteY8" fmla="*/ 859376 h 982516"/>
                <a:gd name="connsiteX9" fmla="*/ 265769 w 537376"/>
                <a:gd name="connsiteY9" fmla="*/ 854364 h 982516"/>
                <a:gd name="connsiteX10" fmla="*/ 263764 w 537376"/>
                <a:gd name="connsiteY10" fmla="*/ 779772 h 982516"/>
                <a:gd name="connsiteX11" fmla="*/ 252937 w 537376"/>
                <a:gd name="connsiteY11" fmla="*/ 657259 h 982516"/>
                <a:gd name="connsiteX12" fmla="*/ 246119 w 537376"/>
                <a:gd name="connsiteY12" fmla="*/ 456745 h 982516"/>
                <a:gd name="connsiteX13" fmla="*/ 252335 w 537376"/>
                <a:gd name="connsiteY13" fmla="*/ 340648 h 982516"/>
                <a:gd name="connsiteX14" fmla="*/ 264967 w 537376"/>
                <a:gd name="connsiteY14" fmla="*/ 256833 h 982516"/>
                <a:gd name="connsiteX15" fmla="*/ 263564 w 537376"/>
                <a:gd name="connsiteY15" fmla="*/ 251419 h 982516"/>
                <a:gd name="connsiteX16" fmla="*/ 259353 w 537376"/>
                <a:gd name="connsiteY16" fmla="*/ 255430 h 982516"/>
                <a:gd name="connsiteX17" fmla="*/ 252736 w 537376"/>
                <a:gd name="connsiteY17" fmla="*/ 274679 h 982516"/>
                <a:gd name="connsiteX18" fmla="*/ 251132 w 537376"/>
                <a:gd name="connsiteY18" fmla="*/ 278689 h 982516"/>
                <a:gd name="connsiteX19" fmla="*/ 223461 w 537376"/>
                <a:gd name="connsiteY19" fmla="*/ 433686 h 982516"/>
                <a:gd name="connsiteX20" fmla="*/ 223662 w 537376"/>
                <a:gd name="connsiteY20" fmla="*/ 595501 h 982516"/>
                <a:gd name="connsiteX21" fmla="*/ 230880 w 537376"/>
                <a:gd name="connsiteY21" fmla="*/ 810652 h 982516"/>
                <a:gd name="connsiteX22" fmla="*/ 230680 w 537376"/>
                <a:gd name="connsiteY22" fmla="*/ 827896 h 982516"/>
                <a:gd name="connsiteX23" fmla="*/ 229878 w 537376"/>
                <a:gd name="connsiteY23" fmla="*/ 827294 h 982516"/>
                <a:gd name="connsiteX24" fmla="*/ 229477 w 537376"/>
                <a:gd name="connsiteY24" fmla="*/ 826693 h 982516"/>
                <a:gd name="connsiteX25" fmla="*/ 228875 w 537376"/>
                <a:gd name="connsiteY25" fmla="*/ 818672 h 982516"/>
                <a:gd name="connsiteX26" fmla="*/ 203009 w 537376"/>
                <a:gd name="connsiteY26" fmla="*/ 641418 h 982516"/>
                <a:gd name="connsiteX27" fmla="*/ 157292 w 537376"/>
                <a:gd name="connsiteY27" fmla="*/ 418046 h 982516"/>
                <a:gd name="connsiteX28" fmla="*/ 46207 w 537376"/>
                <a:gd name="connsiteY28" fmla="*/ 16417 h 982516"/>
                <a:gd name="connsiteX29" fmla="*/ 41796 w 537376"/>
                <a:gd name="connsiteY29" fmla="*/ 3184 h 982516"/>
                <a:gd name="connsiteX30" fmla="*/ 35981 w 537376"/>
                <a:gd name="connsiteY30" fmla="*/ 3585 h 982516"/>
                <a:gd name="connsiteX31" fmla="*/ 36583 w 537376"/>
                <a:gd name="connsiteY31" fmla="*/ 10803 h 982516"/>
                <a:gd name="connsiteX32" fmla="*/ 88917 w 537376"/>
                <a:gd name="connsiteY32" fmla="*/ 269466 h 982516"/>
                <a:gd name="connsiteX33" fmla="*/ 148469 w 537376"/>
                <a:gd name="connsiteY33" fmla="*/ 565424 h 982516"/>
                <a:gd name="connsiteX34" fmla="*/ 193384 w 537376"/>
                <a:gd name="connsiteY34" fmla="*/ 835114 h 982516"/>
                <a:gd name="connsiteX35" fmla="*/ 196993 w 537376"/>
                <a:gd name="connsiteY35" fmla="*/ 862785 h 982516"/>
                <a:gd name="connsiteX36" fmla="*/ 194387 w 537376"/>
                <a:gd name="connsiteY36" fmla="*/ 858173 h 982516"/>
                <a:gd name="connsiteX37" fmla="*/ 144058 w 537376"/>
                <a:gd name="connsiteY37" fmla="*/ 707187 h 982516"/>
                <a:gd name="connsiteX38" fmla="*/ 109168 w 537376"/>
                <a:gd name="connsiteY38" fmla="*/ 636405 h 982516"/>
                <a:gd name="connsiteX39" fmla="*/ 40192 w 537376"/>
                <a:gd name="connsiteY39" fmla="*/ 543768 h 982516"/>
                <a:gd name="connsiteX40" fmla="*/ 40192 w 537376"/>
                <a:gd name="connsiteY40" fmla="*/ 543768 h 982516"/>
                <a:gd name="connsiteX41" fmla="*/ 22346 w 537376"/>
                <a:gd name="connsiteY41" fmla="*/ 526524 h 982516"/>
                <a:gd name="connsiteX42" fmla="*/ 9112 w 537376"/>
                <a:gd name="connsiteY42" fmla="*/ 516298 h 982516"/>
                <a:gd name="connsiteX43" fmla="*/ 1292 w 537376"/>
                <a:gd name="connsiteY43" fmla="*/ 514493 h 982516"/>
                <a:gd name="connsiteX44" fmla="*/ 2495 w 537376"/>
                <a:gd name="connsiteY44" fmla="*/ 522313 h 982516"/>
                <a:gd name="connsiteX45" fmla="*/ 13323 w 537376"/>
                <a:gd name="connsiteY45" fmla="*/ 536951 h 982516"/>
                <a:gd name="connsiteX46" fmla="*/ 53626 w 537376"/>
                <a:gd name="connsiteY46" fmla="*/ 595300 h 982516"/>
                <a:gd name="connsiteX47" fmla="*/ 110572 w 537376"/>
                <a:gd name="connsiteY47" fmla="*/ 735860 h 982516"/>
                <a:gd name="connsiteX48" fmla="*/ 164711 w 537376"/>
                <a:gd name="connsiteY48" fmla="*/ 980487 h 982516"/>
                <a:gd name="connsiteX49" fmla="*/ 177744 w 537376"/>
                <a:gd name="connsiteY49" fmla="*/ 981690 h 982516"/>
                <a:gd name="connsiteX50" fmla="*/ 230279 w 537376"/>
                <a:gd name="connsiteY50" fmla="*/ 949607 h 982516"/>
                <a:gd name="connsiteX51" fmla="*/ 239101 w 537376"/>
                <a:gd name="connsiteY51" fmla="*/ 936574 h 982516"/>
                <a:gd name="connsiteX52" fmla="*/ 238901 w 537376"/>
                <a:gd name="connsiteY52" fmla="*/ 934368 h 982516"/>
                <a:gd name="connsiteX53" fmla="*/ 255944 w 537376"/>
                <a:gd name="connsiteY53" fmla="*/ 909104 h 982516"/>
                <a:gd name="connsiteX54" fmla="*/ 286222 w 537376"/>
                <a:gd name="connsiteY54" fmla="*/ 838523 h 982516"/>
                <a:gd name="connsiteX55" fmla="*/ 296448 w 537376"/>
                <a:gd name="connsiteY55" fmla="*/ 800225 h 982516"/>
                <a:gd name="connsiteX56" fmla="*/ 298654 w 537376"/>
                <a:gd name="connsiteY56" fmla="*/ 803634 h 982516"/>
                <a:gd name="connsiteX57" fmla="*/ 307877 w 537376"/>
                <a:gd name="connsiteY57" fmla="*/ 855968 h 982516"/>
                <a:gd name="connsiteX58" fmla="*/ 313692 w 537376"/>
                <a:gd name="connsiteY58" fmla="*/ 918327 h 982516"/>
                <a:gd name="connsiteX59" fmla="*/ 318505 w 537376"/>
                <a:gd name="connsiteY59" fmla="*/ 926348 h 982516"/>
                <a:gd name="connsiteX60" fmla="*/ 330134 w 537376"/>
                <a:gd name="connsiteY60" fmla="*/ 857973 h 982516"/>
                <a:gd name="connsiteX61" fmla="*/ 365425 w 537376"/>
                <a:gd name="connsiteY61" fmla="*/ 623773 h 982516"/>
                <a:gd name="connsiteX62" fmla="*/ 408736 w 537376"/>
                <a:gd name="connsiteY62" fmla="*/ 417043 h 982516"/>
                <a:gd name="connsiteX63" fmla="*/ 531851 w 537376"/>
                <a:gd name="connsiteY63" fmla="*/ 43687 h 982516"/>
                <a:gd name="connsiteX64" fmla="*/ 537465 w 537376"/>
                <a:gd name="connsiteY64" fmla="*/ 29451 h 982516"/>
                <a:gd name="connsiteX65" fmla="*/ 536062 w 537376"/>
                <a:gd name="connsiteY65" fmla="*/ 24639 h 98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37376" h="982516">
                  <a:moveTo>
                    <a:pt x="536062" y="24639"/>
                  </a:moveTo>
                  <a:cubicBezTo>
                    <a:pt x="533856" y="23636"/>
                    <a:pt x="533054" y="25441"/>
                    <a:pt x="532252" y="26844"/>
                  </a:cubicBezTo>
                  <a:cubicBezTo>
                    <a:pt x="530247" y="30854"/>
                    <a:pt x="528442" y="34664"/>
                    <a:pt x="526637" y="38674"/>
                  </a:cubicBezTo>
                  <a:cubicBezTo>
                    <a:pt x="525033" y="41682"/>
                    <a:pt x="523429" y="44690"/>
                    <a:pt x="521825" y="47698"/>
                  </a:cubicBezTo>
                  <a:cubicBezTo>
                    <a:pt x="472900" y="143142"/>
                    <a:pt x="432998" y="242396"/>
                    <a:pt x="398910" y="343856"/>
                  </a:cubicBezTo>
                  <a:cubicBezTo>
                    <a:pt x="358808" y="463362"/>
                    <a:pt x="327127" y="585274"/>
                    <a:pt x="299255" y="708189"/>
                  </a:cubicBezTo>
                  <a:cubicBezTo>
                    <a:pt x="293641" y="733454"/>
                    <a:pt x="287224" y="758518"/>
                    <a:pt x="283014" y="783983"/>
                  </a:cubicBezTo>
                  <a:lnTo>
                    <a:pt x="283014" y="783983"/>
                  </a:lnTo>
                  <a:cubicBezTo>
                    <a:pt x="276196" y="808847"/>
                    <a:pt x="272386" y="834312"/>
                    <a:pt x="266170" y="859376"/>
                  </a:cubicBezTo>
                  <a:cubicBezTo>
                    <a:pt x="265769" y="857572"/>
                    <a:pt x="265769" y="855968"/>
                    <a:pt x="265769" y="854364"/>
                  </a:cubicBezTo>
                  <a:cubicBezTo>
                    <a:pt x="266371" y="829500"/>
                    <a:pt x="265569" y="804636"/>
                    <a:pt x="263764" y="779772"/>
                  </a:cubicBezTo>
                  <a:cubicBezTo>
                    <a:pt x="260556" y="738868"/>
                    <a:pt x="255944" y="698163"/>
                    <a:pt x="252937" y="657259"/>
                  </a:cubicBezTo>
                  <a:cubicBezTo>
                    <a:pt x="248124" y="590488"/>
                    <a:pt x="245117" y="523717"/>
                    <a:pt x="246119" y="456745"/>
                  </a:cubicBezTo>
                  <a:cubicBezTo>
                    <a:pt x="246721" y="417846"/>
                    <a:pt x="248325" y="379146"/>
                    <a:pt x="252335" y="340648"/>
                  </a:cubicBezTo>
                  <a:cubicBezTo>
                    <a:pt x="255142" y="312576"/>
                    <a:pt x="259554" y="284504"/>
                    <a:pt x="264967" y="256833"/>
                  </a:cubicBezTo>
                  <a:cubicBezTo>
                    <a:pt x="265368" y="254828"/>
                    <a:pt x="266772" y="252221"/>
                    <a:pt x="263564" y="251419"/>
                  </a:cubicBezTo>
                  <a:cubicBezTo>
                    <a:pt x="260556" y="250617"/>
                    <a:pt x="260155" y="253424"/>
                    <a:pt x="259353" y="255430"/>
                  </a:cubicBezTo>
                  <a:cubicBezTo>
                    <a:pt x="257147" y="261846"/>
                    <a:pt x="254942" y="268262"/>
                    <a:pt x="252736" y="274679"/>
                  </a:cubicBezTo>
                  <a:cubicBezTo>
                    <a:pt x="252135" y="276082"/>
                    <a:pt x="251533" y="277286"/>
                    <a:pt x="251132" y="278689"/>
                  </a:cubicBezTo>
                  <a:cubicBezTo>
                    <a:pt x="235091" y="329219"/>
                    <a:pt x="226669" y="380951"/>
                    <a:pt x="223461" y="433686"/>
                  </a:cubicBezTo>
                  <a:cubicBezTo>
                    <a:pt x="220052" y="487624"/>
                    <a:pt x="221255" y="541562"/>
                    <a:pt x="223662" y="595501"/>
                  </a:cubicBezTo>
                  <a:cubicBezTo>
                    <a:pt x="226870" y="667084"/>
                    <a:pt x="229276" y="738868"/>
                    <a:pt x="230880" y="810652"/>
                  </a:cubicBezTo>
                  <a:cubicBezTo>
                    <a:pt x="231682" y="816466"/>
                    <a:pt x="231682" y="822081"/>
                    <a:pt x="230680" y="827896"/>
                  </a:cubicBezTo>
                  <a:cubicBezTo>
                    <a:pt x="230680" y="828297"/>
                    <a:pt x="230078" y="827896"/>
                    <a:pt x="229878" y="827294"/>
                  </a:cubicBezTo>
                  <a:cubicBezTo>
                    <a:pt x="229878" y="827094"/>
                    <a:pt x="229677" y="826893"/>
                    <a:pt x="229477" y="826693"/>
                  </a:cubicBezTo>
                  <a:cubicBezTo>
                    <a:pt x="229276" y="824086"/>
                    <a:pt x="229276" y="821279"/>
                    <a:pt x="228875" y="818672"/>
                  </a:cubicBezTo>
                  <a:cubicBezTo>
                    <a:pt x="221255" y="759521"/>
                    <a:pt x="212834" y="700369"/>
                    <a:pt x="203009" y="641418"/>
                  </a:cubicBezTo>
                  <a:cubicBezTo>
                    <a:pt x="190577" y="566426"/>
                    <a:pt x="176140" y="491635"/>
                    <a:pt x="157292" y="418046"/>
                  </a:cubicBezTo>
                  <a:cubicBezTo>
                    <a:pt x="122803" y="283501"/>
                    <a:pt x="84906" y="149759"/>
                    <a:pt x="46207" y="16417"/>
                  </a:cubicBezTo>
                  <a:cubicBezTo>
                    <a:pt x="45004" y="12006"/>
                    <a:pt x="43601" y="7394"/>
                    <a:pt x="41796" y="3184"/>
                  </a:cubicBezTo>
                  <a:cubicBezTo>
                    <a:pt x="39991" y="-827"/>
                    <a:pt x="37585" y="-1428"/>
                    <a:pt x="35981" y="3585"/>
                  </a:cubicBezTo>
                  <a:cubicBezTo>
                    <a:pt x="36182" y="5991"/>
                    <a:pt x="36182" y="8397"/>
                    <a:pt x="36583" y="10803"/>
                  </a:cubicBezTo>
                  <a:cubicBezTo>
                    <a:pt x="51822" y="97425"/>
                    <a:pt x="71071" y="183245"/>
                    <a:pt x="88917" y="269466"/>
                  </a:cubicBezTo>
                  <a:cubicBezTo>
                    <a:pt x="109369" y="368118"/>
                    <a:pt x="129621" y="466570"/>
                    <a:pt x="148469" y="565424"/>
                  </a:cubicBezTo>
                  <a:cubicBezTo>
                    <a:pt x="165513" y="655053"/>
                    <a:pt x="180752" y="744883"/>
                    <a:pt x="193384" y="835114"/>
                  </a:cubicBezTo>
                  <a:cubicBezTo>
                    <a:pt x="194587" y="844338"/>
                    <a:pt x="195790" y="853561"/>
                    <a:pt x="196993" y="862785"/>
                  </a:cubicBezTo>
                  <a:cubicBezTo>
                    <a:pt x="195389" y="861381"/>
                    <a:pt x="194788" y="859777"/>
                    <a:pt x="194387" y="858173"/>
                  </a:cubicBezTo>
                  <a:cubicBezTo>
                    <a:pt x="181955" y="806441"/>
                    <a:pt x="164911" y="756112"/>
                    <a:pt x="144058" y="707187"/>
                  </a:cubicBezTo>
                  <a:cubicBezTo>
                    <a:pt x="133832" y="682924"/>
                    <a:pt x="122803" y="659063"/>
                    <a:pt x="109168" y="636405"/>
                  </a:cubicBezTo>
                  <a:cubicBezTo>
                    <a:pt x="90521" y="602318"/>
                    <a:pt x="69467" y="570035"/>
                    <a:pt x="40192" y="543768"/>
                  </a:cubicBezTo>
                  <a:cubicBezTo>
                    <a:pt x="40192" y="543768"/>
                    <a:pt x="40192" y="543768"/>
                    <a:pt x="40192" y="543768"/>
                  </a:cubicBezTo>
                  <a:cubicBezTo>
                    <a:pt x="34978" y="537352"/>
                    <a:pt x="28562" y="531938"/>
                    <a:pt x="22346" y="526524"/>
                  </a:cubicBezTo>
                  <a:cubicBezTo>
                    <a:pt x="18135" y="522915"/>
                    <a:pt x="13724" y="519305"/>
                    <a:pt x="9112" y="516298"/>
                  </a:cubicBezTo>
                  <a:cubicBezTo>
                    <a:pt x="6907" y="514894"/>
                    <a:pt x="4099" y="511886"/>
                    <a:pt x="1292" y="514493"/>
                  </a:cubicBezTo>
                  <a:cubicBezTo>
                    <a:pt x="-1515" y="517100"/>
                    <a:pt x="891" y="520107"/>
                    <a:pt x="2495" y="522313"/>
                  </a:cubicBezTo>
                  <a:cubicBezTo>
                    <a:pt x="5904" y="527326"/>
                    <a:pt x="9513" y="532339"/>
                    <a:pt x="13323" y="536951"/>
                  </a:cubicBezTo>
                  <a:cubicBezTo>
                    <a:pt x="28362" y="555398"/>
                    <a:pt x="41796" y="574647"/>
                    <a:pt x="53626" y="595300"/>
                  </a:cubicBezTo>
                  <a:cubicBezTo>
                    <a:pt x="78891" y="639614"/>
                    <a:pt x="96135" y="687135"/>
                    <a:pt x="110572" y="735860"/>
                  </a:cubicBezTo>
                  <a:cubicBezTo>
                    <a:pt x="134433" y="816065"/>
                    <a:pt x="149873" y="898276"/>
                    <a:pt x="164711" y="980487"/>
                  </a:cubicBezTo>
                  <a:cubicBezTo>
                    <a:pt x="168721" y="984296"/>
                    <a:pt x="173333" y="983093"/>
                    <a:pt x="177744" y="981690"/>
                  </a:cubicBezTo>
                  <a:cubicBezTo>
                    <a:pt x="197795" y="975273"/>
                    <a:pt x="215441" y="964646"/>
                    <a:pt x="230279" y="949607"/>
                  </a:cubicBezTo>
                  <a:cubicBezTo>
                    <a:pt x="233888" y="945998"/>
                    <a:pt x="238500" y="942389"/>
                    <a:pt x="239101" y="936574"/>
                  </a:cubicBezTo>
                  <a:cubicBezTo>
                    <a:pt x="239101" y="935772"/>
                    <a:pt x="238901" y="934970"/>
                    <a:pt x="238901" y="934368"/>
                  </a:cubicBezTo>
                  <a:cubicBezTo>
                    <a:pt x="245518" y="926548"/>
                    <a:pt x="251332" y="918327"/>
                    <a:pt x="255944" y="909104"/>
                  </a:cubicBezTo>
                  <a:cubicBezTo>
                    <a:pt x="269780" y="887248"/>
                    <a:pt x="278803" y="863186"/>
                    <a:pt x="286222" y="838523"/>
                  </a:cubicBezTo>
                  <a:cubicBezTo>
                    <a:pt x="290633" y="826091"/>
                    <a:pt x="294042" y="813258"/>
                    <a:pt x="296448" y="800225"/>
                  </a:cubicBezTo>
                  <a:cubicBezTo>
                    <a:pt x="297451" y="801027"/>
                    <a:pt x="298453" y="802029"/>
                    <a:pt x="298654" y="803634"/>
                  </a:cubicBezTo>
                  <a:cubicBezTo>
                    <a:pt x="301060" y="821279"/>
                    <a:pt x="305672" y="838322"/>
                    <a:pt x="307877" y="855968"/>
                  </a:cubicBezTo>
                  <a:cubicBezTo>
                    <a:pt x="310684" y="876821"/>
                    <a:pt x="311687" y="897674"/>
                    <a:pt x="313692" y="918327"/>
                  </a:cubicBezTo>
                  <a:cubicBezTo>
                    <a:pt x="313893" y="921536"/>
                    <a:pt x="312890" y="926147"/>
                    <a:pt x="318505" y="926348"/>
                  </a:cubicBezTo>
                  <a:cubicBezTo>
                    <a:pt x="322314" y="903489"/>
                    <a:pt x="326525" y="880831"/>
                    <a:pt x="330134" y="857973"/>
                  </a:cubicBezTo>
                  <a:cubicBezTo>
                    <a:pt x="342366" y="779973"/>
                    <a:pt x="352391" y="701572"/>
                    <a:pt x="365425" y="623773"/>
                  </a:cubicBezTo>
                  <a:cubicBezTo>
                    <a:pt x="377054" y="554195"/>
                    <a:pt x="391491" y="485419"/>
                    <a:pt x="408736" y="417043"/>
                  </a:cubicBezTo>
                  <a:cubicBezTo>
                    <a:pt x="441018" y="289717"/>
                    <a:pt x="483527" y="165800"/>
                    <a:pt x="531851" y="43687"/>
                  </a:cubicBezTo>
                  <a:cubicBezTo>
                    <a:pt x="533655" y="38875"/>
                    <a:pt x="535460" y="34063"/>
                    <a:pt x="537465" y="29451"/>
                  </a:cubicBezTo>
                  <a:cubicBezTo>
                    <a:pt x="538067" y="27446"/>
                    <a:pt x="538468" y="25641"/>
                    <a:pt x="536062" y="2463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A8DD77DE-96B1-41D9-968E-6A62816D2EAB}"/>
                </a:ext>
              </a:extLst>
            </p:cNvPr>
            <p:cNvSpPr/>
            <p:nvPr/>
          </p:nvSpPr>
          <p:spPr>
            <a:xfrm>
              <a:off x="2008025" y="3633872"/>
              <a:ext cx="210539" cy="32082"/>
            </a:xfrm>
            <a:custGeom>
              <a:avLst/>
              <a:gdLst>
                <a:gd name="connsiteX0" fmla="*/ 206143 w 210539"/>
                <a:gd name="connsiteY0" fmla="*/ 15531 h 32082"/>
                <a:gd name="connsiteX1" fmla="*/ 199326 w 210539"/>
                <a:gd name="connsiteY1" fmla="*/ 13125 h 32082"/>
                <a:gd name="connsiteX2" fmla="*/ 146992 w 210539"/>
                <a:gd name="connsiteY2" fmla="*/ 3300 h 32082"/>
                <a:gd name="connsiteX3" fmla="*/ 141177 w 210539"/>
                <a:gd name="connsiteY3" fmla="*/ 4704 h 32082"/>
                <a:gd name="connsiteX4" fmla="*/ 149197 w 210539"/>
                <a:gd name="connsiteY4" fmla="*/ 6107 h 32082"/>
                <a:gd name="connsiteX5" fmla="*/ 188298 w 210539"/>
                <a:gd name="connsiteY5" fmla="*/ 14930 h 32082"/>
                <a:gd name="connsiteX6" fmla="*/ 196118 w 210539"/>
                <a:gd name="connsiteY6" fmla="*/ 20143 h 32082"/>
                <a:gd name="connsiteX7" fmla="*/ 188097 w 210539"/>
                <a:gd name="connsiteY7" fmla="*/ 23752 h 32082"/>
                <a:gd name="connsiteX8" fmla="*/ 187295 w 210539"/>
                <a:gd name="connsiteY8" fmla="*/ 23953 h 32082"/>
                <a:gd name="connsiteX9" fmla="*/ 137768 w 210539"/>
                <a:gd name="connsiteY9" fmla="*/ 28765 h 32082"/>
                <a:gd name="connsiteX10" fmla="*/ 78216 w 210539"/>
                <a:gd name="connsiteY10" fmla="*/ 26760 h 32082"/>
                <a:gd name="connsiteX11" fmla="*/ 85434 w 210539"/>
                <a:gd name="connsiteY11" fmla="*/ 26760 h 32082"/>
                <a:gd name="connsiteX12" fmla="*/ 143182 w 210539"/>
                <a:gd name="connsiteY12" fmla="*/ 26760 h 32082"/>
                <a:gd name="connsiteX13" fmla="*/ 176467 w 210539"/>
                <a:gd name="connsiteY13" fmla="*/ 22349 h 32082"/>
                <a:gd name="connsiteX14" fmla="*/ 180678 w 210539"/>
                <a:gd name="connsiteY14" fmla="*/ 18940 h 32082"/>
                <a:gd name="connsiteX15" fmla="*/ 176868 w 210539"/>
                <a:gd name="connsiteY15" fmla="*/ 15130 h 32082"/>
                <a:gd name="connsiteX16" fmla="*/ 161429 w 210539"/>
                <a:gd name="connsiteY16" fmla="*/ 10920 h 32082"/>
                <a:gd name="connsiteX17" fmla="*/ 68190 w 210539"/>
                <a:gd name="connsiteY17" fmla="*/ 5105 h 32082"/>
                <a:gd name="connsiteX18" fmla="*/ 35707 w 210539"/>
                <a:gd name="connsiteY18" fmla="*/ 12925 h 32082"/>
                <a:gd name="connsiteX19" fmla="*/ 32098 w 210539"/>
                <a:gd name="connsiteY19" fmla="*/ 17135 h 32082"/>
                <a:gd name="connsiteX20" fmla="*/ 36910 w 210539"/>
                <a:gd name="connsiteY20" fmla="*/ 20945 h 32082"/>
                <a:gd name="connsiteX21" fmla="*/ 47537 w 210539"/>
                <a:gd name="connsiteY21" fmla="*/ 25156 h 32082"/>
                <a:gd name="connsiteX22" fmla="*/ 20067 w 210539"/>
                <a:gd name="connsiteY22" fmla="*/ 22549 h 32082"/>
                <a:gd name="connsiteX23" fmla="*/ 15254 w 210539"/>
                <a:gd name="connsiteY23" fmla="*/ 19742 h 32082"/>
                <a:gd name="connsiteX24" fmla="*/ 19265 w 210539"/>
                <a:gd name="connsiteY24" fmla="*/ 15130 h 32082"/>
                <a:gd name="connsiteX25" fmla="*/ 41722 w 210539"/>
                <a:gd name="connsiteY25" fmla="*/ 6709 h 32082"/>
                <a:gd name="connsiteX26" fmla="*/ 127141 w 210539"/>
                <a:gd name="connsiteY26" fmla="*/ 4303 h 32082"/>
                <a:gd name="connsiteX27" fmla="*/ 132154 w 210539"/>
                <a:gd name="connsiteY27" fmla="*/ 2899 h 32082"/>
                <a:gd name="connsiteX28" fmla="*/ 113907 w 210539"/>
                <a:gd name="connsiteY28" fmla="*/ 1696 h 32082"/>
                <a:gd name="connsiteX29" fmla="*/ 25481 w 210539"/>
                <a:gd name="connsiteY29" fmla="*/ 7310 h 32082"/>
                <a:gd name="connsiteX30" fmla="*/ 2823 w 210539"/>
                <a:gd name="connsiteY30" fmla="*/ 17336 h 32082"/>
                <a:gd name="connsiteX31" fmla="*/ 3825 w 210539"/>
                <a:gd name="connsiteY31" fmla="*/ 24554 h 32082"/>
                <a:gd name="connsiteX32" fmla="*/ 9440 w 210539"/>
                <a:gd name="connsiteY32" fmla="*/ 25958 h 32082"/>
                <a:gd name="connsiteX33" fmla="*/ 88843 w 210539"/>
                <a:gd name="connsiteY33" fmla="*/ 32976 h 32082"/>
                <a:gd name="connsiteX34" fmla="*/ 180077 w 210539"/>
                <a:gd name="connsiteY34" fmla="*/ 30169 h 32082"/>
                <a:gd name="connsiteX35" fmla="*/ 206544 w 210539"/>
                <a:gd name="connsiteY35" fmla="*/ 24554 h 32082"/>
                <a:gd name="connsiteX36" fmla="*/ 210555 w 210539"/>
                <a:gd name="connsiteY36" fmla="*/ 20745 h 32082"/>
                <a:gd name="connsiteX37" fmla="*/ 206143 w 210539"/>
                <a:gd name="connsiteY37" fmla="*/ 15531 h 32082"/>
                <a:gd name="connsiteX38" fmla="*/ 50545 w 210539"/>
                <a:gd name="connsiteY38" fmla="*/ 17938 h 32082"/>
                <a:gd name="connsiteX39" fmla="*/ 55558 w 210539"/>
                <a:gd name="connsiteY39" fmla="*/ 14729 h 32082"/>
                <a:gd name="connsiteX40" fmla="*/ 97465 w 210539"/>
                <a:gd name="connsiteY40" fmla="*/ 9516 h 32082"/>
                <a:gd name="connsiteX41" fmla="*/ 157017 w 210539"/>
                <a:gd name="connsiteY41" fmla="*/ 11521 h 32082"/>
                <a:gd name="connsiteX42" fmla="*/ 163434 w 210539"/>
                <a:gd name="connsiteY42" fmla="*/ 14930 h 32082"/>
                <a:gd name="connsiteX43" fmla="*/ 157418 w 210539"/>
                <a:gd name="connsiteY43" fmla="*/ 17737 h 32082"/>
                <a:gd name="connsiteX44" fmla="*/ 55758 w 210539"/>
                <a:gd name="connsiteY44" fmla="*/ 20544 h 32082"/>
                <a:gd name="connsiteX45" fmla="*/ 50545 w 210539"/>
                <a:gd name="connsiteY45" fmla="*/ 17938 h 3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0539" h="32082">
                  <a:moveTo>
                    <a:pt x="206143" y="15531"/>
                  </a:moveTo>
                  <a:cubicBezTo>
                    <a:pt x="203938" y="14529"/>
                    <a:pt x="201531" y="13927"/>
                    <a:pt x="199326" y="13125"/>
                  </a:cubicBezTo>
                  <a:cubicBezTo>
                    <a:pt x="182282" y="7711"/>
                    <a:pt x="164637" y="5706"/>
                    <a:pt x="146992" y="3300"/>
                  </a:cubicBezTo>
                  <a:cubicBezTo>
                    <a:pt x="145187" y="3099"/>
                    <a:pt x="142982" y="1896"/>
                    <a:pt x="141177" y="4704"/>
                  </a:cubicBezTo>
                  <a:cubicBezTo>
                    <a:pt x="143984" y="5105"/>
                    <a:pt x="146591" y="5706"/>
                    <a:pt x="149197" y="6107"/>
                  </a:cubicBezTo>
                  <a:cubicBezTo>
                    <a:pt x="162431" y="8313"/>
                    <a:pt x="175866" y="9917"/>
                    <a:pt x="188298" y="14930"/>
                  </a:cubicBezTo>
                  <a:cubicBezTo>
                    <a:pt x="191305" y="16133"/>
                    <a:pt x="196318" y="16333"/>
                    <a:pt x="196118" y="20143"/>
                  </a:cubicBezTo>
                  <a:cubicBezTo>
                    <a:pt x="195917" y="23552"/>
                    <a:pt x="191105" y="22950"/>
                    <a:pt x="188097" y="23752"/>
                  </a:cubicBezTo>
                  <a:cubicBezTo>
                    <a:pt x="187897" y="23752"/>
                    <a:pt x="187696" y="23752"/>
                    <a:pt x="187295" y="23953"/>
                  </a:cubicBezTo>
                  <a:cubicBezTo>
                    <a:pt x="171053" y="27362"/>
                    <a:pt x="154411" y="26961"/>
                    <a:pt x="137768" y="28765"/>
                  </a:cubicBezTo>
                  <a:cubicBezTo>
                    <a:pt x="117917" y="30770"/>
                    <a:pt x="98066" y="29367"/>
                    <a:pt x="78216" y="26760"/>
                  </a:cubicBezTo>
                  <a:cubicBezTo>
                    <a:pt x="80622" y="26760"/>
                    <a:pt x="83028" y="26560"/>
                    <a:pt x="85434" y="26760"/>
                  </a:cubicBezTo>
                  <a:cubicBezTo>
                    <a:pt x="104683" y="27763"/>
                    <a:pt x="123933" y="28765"/>
                    <a:pt x="143182" y="26760"/>
                  </a:cubicBezTo>
                  <a:cubicBezTo>
                    <a:pt x="154411" y="25557"/>
                    <a:pt x="165640" y="25156"/>
                    <a:pt x="176467" y="22349"/>
                  </a:cubicBezTo>
                  <a:cubicBezTo>
                    <a:pt x="178272" y="21948"/>
                    <a:pt x="180678" y="21346"/>
                    <a:pt x="180678" y="18940"/>
                  </a:cubicBezTo>
                  <a:cubicBezTo>
                    <a:pt x="180678" y="16534"/>
                    <a:pt x="178673" y="15732"/>
                    <a:pt x="176868" y="15130"/>
                  </a:cubicBezTo>
                  <a:cubicBezTo>
                    <a:pt x="171655" y="13526"/>
                    <a:pt x="166642" y="11521"/>
                    <a:pt x="161429" y="10920"/>
                  </a:cubicBezTo>
                  <a:cubicBezTo>
                    <a:pt x="130550" y="6909"/>
                    <a:pt x="99270" y="4303"/>
                    <a:pt x="68190" y="5105"/>
                  </a:cubicBezTo>
                  <a:cubicBezTo>
                    <a:pt x="57162" y="5305"/>
                    <a:pt x="45732" y="6709"/>
                    <a:pt x="35707" y="12925"/>
                  </a:cubicBezTo>
                  <a:cubicBezTo>
                    <a:pt x="34103" y="13927"/>
                    <a:pt x="31897" y="14729"/>
                    <a:pt x="32098" y="17135"/>
                  </a:cubicBezTo>
                  <a:cubicBezTo>
                    <a:pt x="32298" y="19943"/>
                    <a:pt x="34704" y="20344"/>
                    <a:pt x="36910" y="20945"/>
                  </a:cubicBezTo>
                  <a:cubicBezTo>
                    <a:pt x="40720" y="21747"/>
                    <a:pt x="44329" y="22349"/>
                    <a:pt x="47537" y="25156"/>
                  </a:cubicBezTo>
                  <a:cubicBezTo>
                    <a:pt x="38313" y="23953"/>
                    <a:pt x="29090" y="25156"/>
                    <a:pt x="20067" y="22549"/>
                  </a:cubicBezTo>
                  <a:cubicBezTo>
                    <a:pt x="18262" y="21948"/>
                    <a:pt x="15655" y="21948"/>
                    <a:pt x="15254" y="19742"/>
                  </a:cubicBezTo>
                  <a:cubicBezTo>
                    <a:pt x="14653" y="16935"/>
                    <a:pt x="17460" y="16133"/>
                    <a:pt x="19265" y="15130"/>
                  </a:cubicBezTo>
                  <a:cubicBezTo>
                    <a:pt x="26283" y="11120"/>
                    <a:pt x="33902" y="8313"/>
                    <a:pt x="41722" y="6709"/>
                  </a:cubicBezTo>
                  <a:cubicBezTo>
                    <a:pt x="69995" y="894"/>
                    <a:pt x="98668" y="4303"/>
                    <a:pt x="127141" y="4303"/>
                  </a:cubicBezTo>
                  <a:cubicBezTo>
                    <a:pt x="128745" y="4303"/>
                    <a:pt x="130349" y="5706"/>
                    <a:pt x="132154" y="2899"/>
                  </a:cubicBezTo>
                  <a:cubicBezTo>
                    <a:pt x="125737" y="2498"/>
                    <a:pt x="119722" y="2097"/>
                    <a:pt x="113907" y="1696"/>
                  </a:cubicBezTo>
                  <a:cubicBezTo>
                    <a:pt x="84231" y="-911"/>
                    <a:pt x="54555" y="-1512"/>
                    <a:pt x="25481" y="7310"/>
                  </a:cubicBezTo>
                  <a:cubicBezTo>
                    <a:pt x="17661" y="9717"/>
                    <a:pt x="9640" y="12323"/>
                    <a:pt x="2823" y="17336"/>
                  </a:cubicBezTo>
                  <a:cubicBezTo>
                    <a:pt x="-1188" y="20344"/>
                    <a:pt x="-987" y="22750"/>
                    <a:pt x="3825" y="24554"/>
                  </a:cubicBezTo>
                  <a:cubicBezTo>
                    <a:pt x="5630" y="25156"/>
                    <a:pt x="7635" y="25557"/>
                    <a:pt x="9440" y="25958"/>
                  </a:cubicBezTo>
                  <a:cubicBezTo>
                    <a:pt x="35707" y="29968"/>
                    <a:pt x="62175" y="31773"/>
                    <a:pt x="88843" y="32976"/>
                  </a:cubicBezTo>
                  <a:cubicBezTo>
                    <a:pt x="119321" y="34380"/>
                    <a:pt x="149799" y="33578"/>
                    <a:pt x="180077" y="30169"/>
                  </a:cubicBezTo>
                  <a:cubicBezTo>
                    <a:pt x="189100" y="29166"/>
                    <a:pt x="198123" y="28164"/>
                    <a:pt x="206544" y="24554"/>
                  </a:cubicBezTo>
                  <a:cubicBezTo>
                    <a:pt x="208349" y="23752"/>
                    <a:pt x="210354" y="22950"/>
                    <a:pt x="210555" y="20745"/>
                  </a:cubicBezTo>
                  <a:cubicBezTo>
                    <a:pt x="210555" y="17135"/>
                    <a:pt x="208148" y="16333"/>
                    <a:pt x="206143" y="15531"/>
                  </a:cubicBezTo>
                  <a:close/>
                  <a:moveTo>
                    <a:pt x="50545" y="17938"/>
                  </a:moveTo>
                  <a:cubicBezTo>
                    <a:pt x="50545" y="15331"/>
                    <a:pt x="53553" y="15331"/>
                    <a:pt x="55558" y="14729"/>
                  </a:cubicBezTo>
                  <a:cubicBezTo>
                    <a:pt x="69193" y="10117"/>
                    <a:pt x="83429" y="10719"/>
                    <a:pt x="97465" y="9516"/>
                  </a:cubicBezTo>
                  <a:cubicBezTo>
                    <a:pt x="117516" y="7912"/>
                    <a:pt x="137367" y="7310"/>
                    <a:pt x="157017" y="11521"/>
                  </a:cubicBezTo>
                  <a:cubicBezTo>
                    <a:pt x="159424" y="12123"/>
                    <a:pt x="163434" y="11521"/>
                    <a:pt x="163434" y="14930"/>
                  </a:cubicBezTo>
                  <a:cubicBezTo>
                    <a:pt x="163434" y="17737"/>
                    <a:pt x="159624" y="17135"/>
                    <a:pt x="157418" y="17737"/>
                  </a:cubicBezTo>
                  <a:cubicBezTo>
                    <a:pt x="123732" y="24955"/>
                    <a:pt x="89845" y="24755"/>
                    <a:pt x="55758" y="20544"/>
                  </a:cubicBezTo>
                  <a:cubicBezTo>
                    <a:pt x="53753" y="20143"/>
                    <a:pt x="50545" y="20544"/>
                    <a:pt x="50545" y="17938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F4C33A23-62FA-49EE-84BA-91C620D4D4F9}"/>
                </a:ext>
              </a:extLst>
            </p:cNvPr>
            <p:cNvSpPr/>
            <p:nvPr/>
          </p:nvSpPr>
          <p:spPr>
            <a:xfrm>
              <a:off x="2083233" y="3645493"/>
              <a:ext cx="68175" cy="8021"/>
            </a:xfrm>
            <a:custGeom>
              <a:avLst/>
              <a:gdLst>
                <a:gd name="connsiteX0" fmla="*/ 57547 w 68174"/>
                <a:gd name="connsiteY0" fmla="*/ 8722 h 8020"/>
                <a:gd name="connsiteX1" fmla="*/ 69979 w 68174"/>
                <a:gd name="connsiteY1" fmla="*/ 5915 h 8020"/>
                <a:gd name="connsiteX2" fmla="*/ 64966 w 68174"/>
                <a:gd name="connsiteY2" fmla="*/ 3108 h 8020"/>
                <a:gd name="connsiteX3" fmla="*/ 43912 w 68174"/>
                <a:gd name="connsiteY3" fmla="*/ 702 h 8020"/>
                <a:gd name="connsiteX4" fmla="*/ 5213 w 68174"/>
                <a:gd name="connsiteY4" fmla="*/ 501 h 8020"/>
                <a:gd name="connsiteX5" fmla="*/ 0 w 68174"/>
                <a:gd name="connsiteY5" fmla="*/ 3308 h 8020"/>
                <a:gd name="connsiteX6" fmla="*/ 5213 w 68174"/>
                <a:gd name="connsiteY6" fmla="*/ 6116 h 8020"/>
                <a:gd name="connsiteX7" fmla="*/ 57547 w 68174"/>
                <a:gd name="connsiteY7" fmla="*/ 8722 h 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74" h="8020">
                  <a:moveTo>
                    <a:pt x="57547" y="8722"/>
                  </a:moveTo>
                  <a:cubicBezTo>
                    <a:pt x="61558" y="8522"/>
                    <a:pt x="66169" y="8522"/>
                    <a:pt x="69979" y="5915"/>
                  </a:cubicBezTo>
                  <a:cubicBezTo>
                    <a:pt x="68977" y="2907"/>
                    <a:pt x="66771" y="3308"/>
                    <a:pt x="64966" y="3108"/>
                  </a:cubicBezTo>
                  <a:cubicBezTo>
                    <a:pt x="57948" y="2306"/>
                    <a:pt x="50930" y="1303"/>
                    <a:pt x="43912" y="702"/>
                  </a:cubicBezTo>
                  <a:cubicBezTo>
                    <a:pt x="31080" y="-301"/>
                    <a:pt x="18046" y="-100"/>
                    <a:pt x="5213" y="501"/>
                  </a:cubicBezTo>
                  <a:cubicBezTo>
                    <a:pt x="3208" y="501"/>
                    <a:pt x="0" y="702"/>
                    <a:pt x="0" y="3308"/>
                  </a:cubicBezTo>
                  <a:cubicBezTo>
                    <a:pt x="0" y="6316"/>
                    <a:pt x="3208" y="5514"/>
                    <a:pt x="5213" y="6116"/>
                  </a:cubicBezTo>
                  <a:cubicBezTo>
                    <a:pt x="22458" y="9925"/>
                    <a:pt x="39902" y="9324"/>
                    <a:pt x="57547" y="8722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D7343C24-BC1E-4150-B56E-7257279E3012}"/>
                </a:ext>
              </a:extLst>
            </p:cNvPr>
            <p:cNvSpPr/>
            <p:nvPr/>
          </p:nvSpPr>
          <p:spPr>
            <a:xfrm>
              <a:off x="1624045" y="2817339"/>
              <a:ext cx="1040665" cy="840152"/>
            </a:xfrm>
            <a:custGeom>
              <a:avLst/>
              <a:gdLst>
                <a:gd name="connsiteX0" fmla="*/ 1040878 w 1040664"/>
                <a:gd name="connsiteY0" fmla="*/ 482369 h 840151"/>
                <a:gd name="connsiteX1" fmla="*/ 1039274 w 1040664"/>
                <a:gd name="connsiteY1" fmla="*/ 467932 h 840151"/>
                <a:gd name="connsiteX2" fmla="*/ 954256 w 1040664"/>
                <a:gd name="connsiteY2" fmla="*/ 309526 h 840151"/>
                <a:gd name="connsiteX3" fmla="*/ 904529 w 1040664"/>
                <a:gd name="connsiteY3" fmla="*/ 270025 h 840151"/>
                <a:gd name="connsiteX4" fmla="*/ 904529 w 1040664"/>
                <a:gd name="connsiteY4" fmla="*/ 270025 h 840151"/>
                <a:gd name="connsiteX5" fmla="*/ 900518 w 1040664"/>
                <a:gd name="connsiteY5" fmla="*/ 266817 h 840151"/>
                <a:gd name="connsiteX6" fmla="*/ 773393 w 1040664"/>
                <a:gd name="connsiteY6" fmla="*/ 209670 h 840151"/>
                <a:gd name="connsiteX7" fmla="*/ 705018 w 1040664"/>
                <a:gd name="connsiteY7" fmla="*/ 188015 h 840151"/>
                <a:gd name="connsiteX8" fmla="*/ 676745 w 1040664"/>
                <a:gd name="connsiteY8" fmla="*/ 170570 h 840151"/>
                <a:gd name="connsiteX9" fmla="*/ 651681 w 1040664"/>
                <a:gd name="connsiteY9" fmla="*/ 149516 h 840151"/>
                <a:gd name="connsiteX10" fmla="*/ 641054 w 1040664"/>
                <a:gd name="connsiteY10" fmla="*/ 138488 h 840151"/>
                <a:gd name="connsiteX11" fmla="*/ 601954 w 1040664"/>
                <a:gd name="connsiteY11" fmla="*/ 54473 h 840151"/>
                <a:gd name="connsiteX12" fmla="*/ 578895 w 1040664"/>
                <a:gd name="connsiteY12" fmla="*/ 2740 h 840151"/>
                <a:gd name="connsiteX13" fmla="*/ 571476 w 1040664"/>
                <a:gd name="connsiteY13" fmla="*/ 134 h 840151"/>
                <a:gd name="connsiteX14" fmla="*/ 562854 w 1040664"/>
                <a:gd name="connsiteY14" fmla="*/ 15373 h 840151"/>
                <a:gd name="connsiteX15" fmla="*/ 509317 w 1040664"/>
                <a:gd name="connsiteY15" fmla="*/ 54272 h 840151"/>
                <a:gd name="connsiteX16" fmla="*/ 476834 w 1040664"/>
                <a:gd name="connsiteY16" fmla="*/ 50262 h 840151"/>
                <a:gd name="connsiteX17" fmla="*/ 440140 w 1040664"/>
                <a:gd name="connsiteY17" fmla="*/ 24396 h 840151"/>
                <a:gd name="connsiteX18" fmla="*/ 433723 w 1040664"/>
                <a:gd name="connsiteY18" fmla="*/ 15573 h 840151"/>
                <a:gd name="connsiteX19" fmla="*/ 418885 w 1040664"/>
                <a:gd name="connsiteY19" fmla="*/ 17177 h 840151"/>
                <a:gd name="connsiteX20" fmla="*/ 405451 w 1040664"/>
                <a:gd name="connsiteY20" fmla="*/ 61491 h 840151"/>
                <a:gd name="connsiteX21" fmla="*/ 367754 w 1040664"/>
                <a:gd name="connsiteY21" fmla="*/ 139089 h 840151"/>
                <a:gd name="connsiteX22" fmla="*/ 303189 w 1040664"/>
                <a:gd name="connsiteY22" fmla="*/ 201650 h 840151"/>
                <a:gd name="connsiteX23" fmla="*/ 347502 w 1040664"/>
                <a:gd name="connsiteY23" fmla="*/ 159341 h 840151"/>
                <a:gd name="connsiteX24" fmla="*/ 358130 w 1040664"/>
                <a:gd name="connsiteY24" fmla="*/ 147711 h 840151"/>
                <a:gd name="connsiteX25" fmla="*/ 367353 w 1040664"/>
                <a:gd name="connsiteY25" fmla="*/ 139490 h 840151"/>
                <a:gd name="connsiteX26" fmla="*/ 369759 w 1040664"/>
                <a:gd name="connsiteY26" fmla="*/ 135681 h 840151"/>
                <a:gd name="connsiteX27" fmla="*/ 370962 w 1040664"/>
                <a:gd name="connsiteY27" fmla="*/ 125254 h 840151"/>
                <a:gd name="connsiteX28" fmla="*/ 370962 w 1040664"/>
                <a:gd name="connsiteY28" fmla="*/ 122246 h 840151"/>
                <a:gd name="connsiteX29" fmla="*/ 367153 w 1040664"/>
                <a:gd name="connsiteY29" fmla="*/ 126658 h 840151"/>
                <a:gd name="connsiteX30" fmla="*/ 276721 w 1040664"/>
                <a:gd name="connsiteY30" fmla="*/ 214282 h 840151"/>
                <a:gd name="connsiteX31" fmla="*/ 136963 w 1040664"/>
                <a:gd name="connsiteY31" fmla="*/ 295490 h 840151"/>
                <a:gd name="connsiteX32" fmla="*/ 54352 w 1040664"/>
                <a:gd name="connsiteY32" fmla="*/ 359053 h 840151"/>
                <a:gd name="connsiteX33" fmla="*/ 47133 w 1040664"/>
                <a:gd name="connsiteY33" fmla="*/ 371485 h 840151"/>
                <a:gd name="connsiteX34" fmla="*/ 18259 w 1040664"/>
                <a:gd name="connsiteY34" fmla="*/ 424420 h 840151"/>
                <a:gd name="connsiteX35" fmla="*/ 3020 w 1040664"/>
                <a:gd name="connsiteY35" fmla="*/ 484173 h 840151"/>
                <a:gd name="connsiteX36" fmla="*/ 3020 w 1040664"/>
                <a:gd name="connsiteY36" fmla="*/ 484173 h 840151"/>
                <a:gd name="connsiteX37" fmla="*/ 414 w 1040664"/>
                <a:gd name="connsiteY37" fmla="*/ 506430 h 840151"/>
                <a:gd name="connsiteX38" fmla="*/ 10640 w 1040664"/>
                <a:gd name="connsiteY38" fmla="*/ 579217 h 840151"/>
                <a:gd name="connsiteX39" fmla="*/ 20665 w 1040664"/>
                <a:gd name="connsiteY39" fmla="*/ 613304 h 840151"/>
                <a:gd name="connsiteX40" fmla="*/ 22671 w 1040664"/>
                <a:gd name="connsiteY40" fmla="*/ 618718 h 840151"/>
                <a:gd name="connsiteX41" fmla="*/ 120120 w 1040664"/>
                <a:gd name="connsiteY41" fmla="*/ 745643 h 840151"/>
                <a:gd name="connsiteX42" fmla="*/ 222783 w 1040664"/>
                <a:gd name="connsiteY42" fmla="*/ 797776 h 840151"/>
                <a:gd name="connsiteX43" fmla="*/ 231606 w 1040664"/>
                <a:gd name="connsiteY43" fmla="*/ 799180 h 840151"/>
                <a:gd name="connsiteX44" fmla="*/ 231606 w 1040664"/>
                <a:gd name="connsiteY44" fmla="*/ 799180 h 840151"/>
                <a:gd name="connsiteX45" fmla="*/ 231606 w 1040664"/>
                <a:gd name="connsiteY45" fmla="*/ 799180 h 840151"/>
                <a:gd name="connsiteX46" fmla="*/ 290356 w 1040664"/>
                <a:gd name="connsiteY46" fmla="*/ 821036 h 840151"/>
                <a:gd name="connsiteX47" fmla="*/ 352114 w 1040664"/>
                <a:gd name="connsiteY47" fmla="*/ 840486 h 840151"/>
                <a:gd name="connsiteX48" fmla="*/ 360736 w 1040664"/>
                <a:gd name="connsiteY48" fmla="*/ 838080 h 840151"/>
                <a:gd name="connsiteX49" fmla="*/ 363543 w 1040664"/>
                <a:gd name="connsiteY49" fmla="*/ 837879 h 840151"/>
                <a:gd name="connsiteX50" fmla="*/ 372366 w 1040664"/>
                <a:gd name="connsiteY50" fmla="*/ 832866 h 840151"/>
                <a:gd name="connsiteX51" fmla="*/ 412268 w 1040664"/>
                <a:gd name="connsiteY51" fmla="*/ 815622 h 840151"/>
                <a:gd name="connsiteX52" fmla="*/ 441744 w 1040664"/>
                <a:gd name="connsiteY52" fmla="*/ 811010 h 840151"/>
                <a:gd name="connsiteX53" fmla="*/ 508515 w 1040664"/>
                <a:gd name="connsiteY53" fmla="*/ 810609 h 840151"/>
                <a:gd name="connsiteX54" fmla="*/ 570473 w 1040664"/>
                <a:gd name="connsiteY54" fmla="*/ 819632 h 840151"/>
                <a:gd name="connsiteX55" fmla="*/ 608972 w 1040664"/>
                <a:gd name="connsiteY55" fmla="*/ 834671 h 840151"/>
                <a:gd name="connsiteX56" fmla="*/ 615789 w 1040664"/>
                <a:gd name="connsiteY56" fmla="*/ 837077 h 840151"/>
                <a:gd name="connsiteX57" fmla="*/ 617193 w 1040664"/>
                <a:gd name="connsiteY57" fmla="*/ 837478 h 840151"/>
                <a:gd name="connsiteX58" fmla="*/ 637645 w 1040664"/>
                <a:gd name="connsiteY58" fmla="*/ 836475 h 840151"/>
                <a:gd name="connsiteX59" fmla="*/ 687373 w 1040664"/>
                <a:gd name="connsiteY59" fmla="*/ 826851 h 840151"/>
                <a:gd name="connsiteX60" fmla="*/ 739105 w 1040664"/>
                <a:gd name="connsiteY60" fmla="*/ 813416 h 840151"/>
                <a:gd name="connsiteX61" fmla="*/ 814899 w 1040664"/>
                <a:gd name="connsiteY61" fmla="*/ 788954 h 840151"/>
                <a:gd name="connsiteX62" fmla="*/ 885079 w 1040664"/>
                <a:gd name="connsiteY62" fmla="*/ 756070 h 840151"/>
                <a:gd name="connsiteX63" fmla="*/ 950446 w 1040664"/>
                <a:gd name="connsiteY63" fmla="*/ 711355 h 840151"/>
                <a:gd name="connsiteX64" fmla="*/ 970698 w 1040664"/>
                <a:gd name="connsiteY64" fmla="*/ 691304 h 840151"/>
                <a:gd name="connsiteX65" fmla="*/ 990750 w 1040664"/>
                <a:gd name="connsiteY65" fmla="*/ 665638 h 840151"/>
                <a:gd name="connsiteX66" fmla="*/ 1014410 w 1040664"/>
                <a:gd name="connsiteY66" fmla="*/ 626337 h 840151"/>
                <a:gd name="connsiteX67" fmla="*/ 1014410 w 1040664"/>
                <a:gd name="connsiteY67" fmla="*/ 626337 h 840151"/>
                <a:gd name="connsiteX68" fmla="*/ 1030251 w 1040664"/>
                <a:gd name="connsiteY68" fmla="*/ 585031 h 840151"/>
                <a:gd name="connsiteX69" fmla="*/ 1030251 w 1040664"/>
                <a:gd name="connsiteY69" fmla="*/ 585031 h 840151"/>
                <a:gd name="connsiteX70" fmla="*/ 1030251 w 1040664"/>
                <a:gd name="connsiteY70" fmla="*/ 585031 h 840151"/>
                <a:gd name="connsiteX71" fmla="*/ 1040677 w 1040664"/>
                <a:gd name="connsiteY71" fmla="*/ 529489 h 840151"/>
                <a:gd name="connsiteX72" fmla="*/ 1040677 w 1040664"/>
                <a:gd name="connsiteY72" fmla="*/ 529489 h 840151"/>
                <a:gd name="connsiteX73" fmla="*/ 1040677 w 1040664"/>
                <a:gd name="connsiteY73" fmla="*/ 529489 h 840151"/>
                <a:gd name="connsiteX74" fmla="*/ 1041880 w 1040664"/>
                <a:gd name="connsiteY74" fmla="*/ 529289 h 840151"/>
                <a:gd name="connsiteX75" fmla="*/ 1041880 w 1040664"/>
                <a:gd name="connsiteY75" fmla="*/ 482369 h 840151"/>
                <a:gd name="connsiteX76" fmla="*/ 1040878 w 1040664"/>
                <a:gd name="connsiteY76" fmla="*/ 482369 h 840151"/>
                <a:gd name="connsiteX77" fmla="*/ 326849 w 1040664"/>
                <a:gd name="connsiteY77" fmla="*/ 830661 h 840151"/>
                <a:gd name="connsiteX78" fmla="*/ 231004 w 1040664"/>
                <a:gd name="connsiteY78" fmla="*/ 795370 h 840151"/>
                <a:gd name="connsiteX79" fmla="*/ 225991 w 1040664"/>
                <a:gd name="connsiteY79" fmla="*/ 793165 h 840151"/>
                <a:gd name="connsiteX80" fmla="*/ 181076 w 1040664"/>
                <a:gd name="connsiteY80" fmla="*/ 774116 h 840151"/>
                <a:gd name="connsiteX81" fmla="*/ 104681 w 1040664"/>
                <a:gd name="connsiteY81" fmla="*/ 727196 h 840151"/>
                <a:gd name="connsiteX82" fmla="*/ 100670 w 1040664"/>
                <a:gd name="connsiteY82" fmla="*/ 723787 h 840151"/>
                <a:gd name="connsiteX83" fmla="*/ 96259 w 1040664"/>
                <a:gd name="connsiteY83" fmla="*/ 720178 h 840151"/>
                <a:gd name="connsiteX84" fmla="*/ 95056 w 1040664"/>
                <a:gd name="connsiteY84" fmla="*/ 718975 h 840151"/>
                <a:gd name="connsiteX85" fmla="*/ 183683 w 1040664"/>
                <a:gd name="connsiteY85" fmla="*/ 773314 h 840151"/>
                <a:gd name="connsiteX86" fmla="*/ 253261 w 1040664"/>
                <a:gd name="connsiteY86" fmla="*/ 800985 h 840151"/>
                <a:gd name="connsiteX87" fmla="*/ 346299 w 1040664"/>
                <a:gd name="connsiteY87" fmla="*/ 833668 h 840151"/>
                <a:gd name="connsiteX88" fmla="*/ 357127 w 1040664"/>
                <a:gd name="connsiteY88" fmla="*/ 837478 h 840151"/>
                <a:gd name="connsiteX89" fmla="*/ 326849 w 1040664"/>
                <a:gd name="connsiteY89" fmla="*/ 830661 h 8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040664" h="840151">
                  <a:moveTo>
                    <a:pt x="1040878" y="482369"/>
                  </a:moveTo>
                  <a:cubicBezTo>
                    <a:pt x="1040477" y="477556"/>
                    <a:pt x="1040076" y="472744"/>
                    <a:pt x="1039274" y="467932"/>
                  </a:cubicBezTo>
                  <a:cubicBezTo>
                    <a:pt x="1030251" y="404770"/>
                    <a:pt x="1000374" y="352837"/>
                    <a:pt x="954256" y="309526"/>
                  </a:cubicBezTo>
                  <a:cubicBezTo>
                    <a:pt x="939218" y="294287"/>
                    <a:pt x="922575" y="281253"/>
                    <a:pt x="904529" y="270025"/>
                  </a:cubicBezTo>
                  <a:cubicBezTo>
                    <a:pt x="904529" y="270025"/>
                    <a:pt x="904529" y="270025"/>
                    <a:pt x="904529" y="270025"/>
                  </a:cubicBezTo>
                  <a:cubicBezTo>
                    <a:pt x="903125" y="269022"/>
                    <a:pt x="901922" y="267819"/>
                    <a:pt x="900518" y="266817"/>
                  </a:cubicBezTo>
                  <a:cubicBezTo>
                    <a:pt x="860817" y="241953"/>
                    <a:pt x="818308" y="223105"/>
                    <a:pt x="773393" y="209670"/>
                  </a:cubicBezTo>
                  <a:cubicBezTo>
                    <a:pt x="750534" y="202853"/>
                    <a:pt x="727074" y="197639"/>
                    <a:pt x="705018" y="188015"/>
                  </a:cubicBezTo>
                  <a:cubicBezTo>
                    <a:pt x="695995" y="181598"/>
                    <a:pt x="685167" y="178190"/>
                    <a:pt x="676745" y="170570"/>
                  </a:cubicBezTo>
                  <a:cubicBezTo>
                    <a:pt x="668324" y="163753"/>
                    <a:pt x="658499" y="158339"/>
                    <a:pt x="651681" y="149516"/>
                  </a:cubicBezTo>
                  <a:cubicBezTo>
                    <a:pt x="648273" y="145706"/>
                    <a:pt x="644463" y="142498"/>
                    <a:pt x="641054" y="138488"/>
                  </a:cubicBezTo>
                  <a:cubicBezTo>
                    <a:pt x="621003" y="113624"/>
                    <a:pt x="610777" y="84550"/>
                    <a:pt x="601954" y="54473"/>
                  </a:cubicBezTo>
                  <a:cubicBezTo>
                    <a:pt x="596540" y="36226"/>
                    <a:pt x="590324" y="18380"/>
                    <a:pt x="578895" y="2740"/>
                  </a:cubicBezTo>
                  <a:cubicBezTo>
                    <a:pt x="577090" y="134"/>
                    <a:pt x="574484" y="-267"/>
                    <a:pt x="571476" y="134"/>
                  </a:cubicBezTo>
                  <a:cubicBezTo>
                    <a:pt x="564859" y="3141"/>
                    <a:pt x="564057" y="9758"/>
                    <a:pt x="562854" y="15373"/>
                  </a:cubicBezTo>
                  <a:cubicBezTo>
                    <a:pt x="558242" y="34822"/>
                    <a:pt x="531373" y="53871"/>
                    <a:pt x="509317" y="54272"/>
                  </a:cubicBezTo>
                  <a:cubicBezTo>
                    <a:pt x="498288" y="54473"/>
                    <a:pt x="487461" y="52067"/>
                    <a:pt x="476834" y="50262"/>
                  </a:cubicBezTo>
                  <a:cubicBezTo>
                    <a:pt x="460592" y="47455"/>
                    <a:pt x="447759" y="39635"/>
                    <a:pt x="440140" y="24396"/>
                  </a:cubicBezTo>
                  <a:cubicBezTo>
                    <a:pt x="438535" y="21187"/>
                    <a:pt x="436330" y="18180"/>
                    <a:pt x="433723" y="15573"/>
                  </a:cubicBezTo>
                  <a:cubicBezTo>
                    <a:pt x="426705" y="8355"/>
                    <a:pt x="424299" y="8756"/>
                    <a:pt x="418885" y="17177"/>
                  </a:cubicBezTo>
                  <a:cubicBezTo>
                    <a:pt x="414875" y="32015"/>
                    <a:pt x="410263" y="46853"/>
                    <a:pt x="405451" y="61491"/>
                  </a:cubicBezTo>
                  <a:cubicBezTo>
                    <a:pt x="396428" y="89162"/>
                    <a:pt x="385800" y="115629"/>
                    <a:pt x="367754" y="139089"/>
                  </a:cubicBezTo>
                  <a:cubicBezTo>
                    <a:pt x="349106" y="163352"/>
                    <a:pt x="328053" y="184405"/>
                    <a:pt x="303189" y="201650"/>
                  </a:cubicBezTo>
                  <a:cubicBezTo>
                    <a:pt x="319230" y="188817"/>
                    <a:pt x="333466" y="174179"/>
                    <a:pt x="347502" y="159341"/>
                  </a:cubicBezTo>
                  <a:cubicBezTo>
                    <a:pt x="351112" y="155532"/>
                    <a:pt x="354721" y="151922"/>
                    <a:pt x="358130" y="147711"/>
                  </a:cubicBezTo>
                  <a:cubicBezTo>
                    <a:pt x="361137" y="144904"/>
                    <a:pt x="364145" y="142097"/>
                    <a:pt x="367353" y="139490"/>
                  </a:cubicBezTo>
                  <a:cubicBezTo>
                    <a:pt x="368155" y="138287"/>
                    <a:pt x="368957" y="137084"/>
                    <a:pt x="369759" y="135681"/>
                  </a:cubicBezTo>
                  <a:cubicBezTo>
                    <a:pt x="369358" y="132071"/>
                    <a:pt x="373168" y="129064"/>
                    <a:pt x="370962" y="125254"/>
                  </a:cubicBezTo>
                  <a:cubicBezTo>
                    <a:pt x="370962" y="124251"/>
                    <a:pt x="370962" y="123249"/>
                    <a:pt x="370962" y="122246"/>
                  </a:cubicBezTo>
                  <a:cubicBezTo>
                    <a:pt x="369759" y="123650"/>
                    <a:pt x="368356" y="125053"/>
                    <a:pt x="367153" y="126658"/>
                  </a:cubicBezTo>
                  <a:cubicBezTo>
                    <a:pt x="342088" y="161146"/>
                    <a:pt x="312011" y="190421"/>
                    <a:pt x="276721" y="214282"/>
                  </a:cubicBezTo>
                  <a:cubicBezTo>
                    <a:pt x="232007" y="244560"/>
                    <a:pt x="183683" y="268621"/>
                    <a:pt x="136963" y="295490"/>
                  </a:cubicBezTo>
                  <a:cubicBezTo>
                    <a:pt x="106485" y="312935"/>
                    <a:pt x="78213" y="333187"/>
                    <a:pt x="54352" y="359053"/>
                  </a:cubicBezTo>
                  <a:cubicBezTo>
                    <a:pt x="51143" y="362662"/>
                    <a:pt x="47334" y="366071"/>
                    <a:pt x="47133" y="371485"/>
                  </a:cubicBezTo>
                  <a:cubicBezTo>
                    <a:pt x="35303" y="387927"/>
                    <a:pt x="25077" y="405171"/>
                    <a:pt x="18259" y="424420"/>
                  </a:cubicBezTo>
                  <a:cubicBezTo>
                    <a:pt x="11241" y="443870"/>
                    <a:pt x="6028" y="463721"/>
                    <a:pt x="3020" y="484173"/>
                  </a:cubicBezTo>
                  <a:cubicBezTo>
                    <a:pt x="3020" y="484173"/>
                    <a:pt x="3020" y="484173"/>
                    <a:pt x="3020" y="484173"/>
                  </a:cubicBezTo>
                  <a:cubicBezTo>
                    <a:pt x="213" y="491392"/>
                    <a:pt x="-589" y="498811"/>
                    <a:pt x="414" y="506430"/>
                  </a:cubicBezTo>
                  <a:cubicBezTo>
                    <a:pt x="3020" y="530692"/>
                    <a:pt x="4624" y="555355"/>
                    <a:pt x="10640" y="579217"/>
                  </a:cubicBezTo>
                  <a:cubicBezTo>
                    <a:pt x="13447" y="590646"/>
                    <a:pt x="14851" y="602677"/>
                    <a:pt x="20665" y="613304"/>
                  </a:cubicBezTo>
                  <a:cubicBezTo>
                    <a:pt x="21267" y="615108"/>
                    <a:pt x="22069" y="616913"/>
                    <a:pt x="22671" y="618718"/>
                  </a:cubicBezTo>
                  <a:cubicBezTo>
                    <a:pt x="41118" y="671854"/>
                    <a:pt x="74403" y="713561"/>
                    <a:pt x="120120" y="745643"/>
                  </a:cubicBezTo>
                  <a:cubicBezTo>
                    <a:pt x="151801" y="767900"/>
                    <a:pt x="186891" y="783740"/>
                    <a:pt x="222783" y="797776"/>
                  </a:cubicBezTo>
                  <a:cubicBezTo>
                    <a:pt x="225791" y="798177"/>
                    <a:pt x="228598" y="798779"/>
                    <a:pt x="231606" y="799180"/>
                  </a:cubicBezTo>
                  <a:cubicBezTo>
                    <a:pt x="231606" y="799180"/>
                    <a:pt x="231606" y="799180"/>
                    <a:pt x="231606" y="799180"/>
                  </a:cubicBezTo>
                  <a:lnTo>
                    <a:pt x="231606" y="799180"/>
                  </a:lnTo>
                  <a:cubicBezTo>
                    <a:pt x="250855" y="807401"/>
                    <a:pt x="270505" y="814018"/>
                    <a:pt x="290356" y="821036"/>
                  </a:cubicBezTo>
                  <a:cubicBezTo>
                    <a:pt x="310808" y="828254"/>
                    <a:pt x="330659" y="836475"/>
                    <a:pt x="352114" y="840486"/>
                  </a:cubicBezTo>
                  <a:cubicBezTo>
                    <a:pt x="355322" y="841087"/>
                    <a:pt x="359734" y="844296"/>
                    <a:pt x="360736" y="838080"/>
                  </a:cubicBezTo>
                  <a:cubicBezTo>
                    <a:pt x="361739" y="838080"/>
                    <a:pt x="362541" y="838080"/>
                    <a:pt x="363543" y="837879"/>
                  </a:cubicBezTo>
                  <a:cubicBezTo>
                    <a:pt x="366952" y="836877"/>
                    <a:pt x="369559" y="834671"/>
                    <a:pt x="372366" y="832866"/>
                  </a:cubicBezTo>
                  <a:cubicBezTo>
                    <a:pt x="384397" y="824445"/>
                    <a:pt x="397430" y="818028"/>
                    <a:pt x="412268" y="815622"/>
                  </a:cubicBezTo>
                  <a:cubicBezTo>
                    <a:pt x="422093" y="814018"/>
                    <a:pt x="431919" y="812614"/>
                    <a:pt x="441744" y="811010"/>
                  </a:cubicBezTo>
                  <a:cubicBezTo>
                    <a:pt x="464001" y="807201"/>
                    <a:pt x="486258" y="807201"/>
                    <a:pt x="508515" y="810609"/>
                  </a:cubicBezTo>
                  <a:cubicBezTo>
                    <a:pt x="529168" y="813817"/>
                    <a:pt x="549620" y="817627"/>
                    <a:pt x="570473" y="819632"/>
                  </a:cubicBezTo>
                  <a:cubicBezTo>
                    <a:pt x="584910" y="821036"/>
                    <a:pt x="597944" y="825046"/>
                    <a:pt x="608972" y="834671"/>
                  </a:cubicBezTo>
                  <a:cubicBezTo>
                    <a:pt x="610777" y="836275"/>
                    <a:pt x="613183" y="837077"/>
                    <a:pt x="615789" y="837077"/>
                  </a:cubicBezTo>
                  <a:cubicBezTo>
                    <a:pt x="616190" y="837278"/>
                    <a:pt x="616792" y="837478"/>
                    <a:pt x="617193" y="837478"/>
                  </a:cubicBezTo>
                  <a:cubicBezTo>
                    <a:pt x="624010" y="838681"/>
                    <a:pt x="630828" y="839082"/>
                    <a:pt x="637645" y="836475"/>
                  </a:cubicBezTo>
                  <a:cubicBezTo>
                    <a:pt x="654087" y="832866"/>
                    <a:pt x="670730" y="829859"/>
                    <a:pt x="687373" y="826851"/>
                  </a:cubicBezTo>
                  <a:cubicBezTo>
                    <a:pt x="704416" y="821637"/>
                    <a:pt x="721861" y="817828"/>
                    <a:pt x="739105" y="813416"/>
                  </a:cubicBezTo>
                  <a:cubicBezTo>
                    <a:pt x="764971" y="806799"/>
                    <a:pt x="790036" y="798378"/>
                    <a:pt x="814899" y="788954"/>
                  </a:cubicBezTo>
                  <a:cubicBezTo>
                    <a:pt x="839161" y="779730"/>
                    <a:pt x="862421" y="768301"/>
                    <a:pt x="885079" y="756070"/>
                  </a:cubicBezTo>
                  <a:cubicBezTo>
                    <a:pt x="907737" y="742435"/>
                    <a:pt x="930395" y="728800"/>
                    <a:pt x="950446" y="711355"/>
                  </a:cubicBezTo>
                  <a:cubicBezTo>
                    <a:pt x="957063" y="704538"/>
                    <a:pt x="964683" y="698723"/>
                    <a:pt x="970698" y="691304"/>
                  </a:cubicBezTo>
                  <a:cubicBezTo>
                    <a:pt x="977716" y="683083"/>
                    <a:pt x="986138" y="675864"/>
                    <a:pt x="990750" y="665638"/>
                  </a:cubicBezTo>
                  <a:cubicBezTo>
                    <a:pt x="999372" y="653006"/>
                    <a:pt x="1008595" y="640574"/>
                    <a:pt x="1014410" y="626337"/>
                  </a:cubicBezTo>
                  <a:cubicBezTo>
                    <a:pt x="1014410" y="626337"/>
                    <a:pt x="1014410" y="626337"/>
                    <a:pt x="1014410" y="626337"/>
                  </a:cubicBezTo>
                  <a:cubicBezTo>
                    <a:pt x="1022030" y="613504"/>
                    <a:pt x="1025839" y="599067"/>
                    <a:pt x="1030251" y="585031"/>
                  </a:cubicBezTo>
                  <a:lnTo>
                    <a:pt x="1030251" y="585031"/>
                  </a:lnTo>
                  <a:lnTo>
                    <a:pt x="1030251" y="585031"/>
                  </a:lnTo>
                  <a:cubicBezTo>
                    <a:pt x="1036868" y="567186"/>
                    <a:pt x="1039073" y="548338"/>
                    <a:pt x="1040677" y="529489"/>
                  </a:cubicBezTo>
                  <a:lnTo>
                    <a:pt x="1040677" y="529489"/>
                  </a:lnTo>
                  <a:cubicBezTo>
                    <a:pt x="1040677" y="529489"/>
                    <a:pt x="1040677" y="529489"/>
                    <a:pt x="1040677" y="529489"/>
                  </a:cubicBezTo>
                  <a:cubicBezTo>
                    <a:pt x="1041078" y="529489"/>
                    <a:pt x="1041479" y="529489"/>
                    <a:pt x="1041880" y="529289"/>
                  </a:cubicBezTo>
                  <a:cubicBezTo>
                    <a:pt x="1041880" y="513649"/>
                    <a:pt x="1041880" y="498009"/>
                    <a:pt x="1041880" y="482369"/>
                  </a:cubicBezTo>
                  <a:cubicBezTo>
                    <a:pt x="1041680" y="482369"/>
                    <a:pt x="1041279" y="482369"/>
                    <a:pt x="1040878" y="482369"/>
                  </a:cubicBezTo>
                  <a:close/>
                  <a:moveTo>
                    <a:pt x="326849" y="830661"/>
                  </a:moveTo>
                  <a:cubicBezTo>
                    <a:pt x="294767" y="819231"/>
                    <a:pt x="262685" y="807802"/>
                    <a:pt x="231004" y="795370"/>
                  </a:cubicBezTo>
                  <a:cubicBezTo>
                    <a:pt x="229801" y="793967"/>
                    <a:pt x="227595" y="793766"/>
                    <a:pt x="225991" y="793165"/>
                  </a:cubicBezTo>
                  <a:cubicBezTo>
                    <a:pt x="210752" y="787350"/>
                    <a:pt x="195714" y="780933"/>
                    <a:pt x="181076" y="774116"/>
                  </a:cubicBezTo>
                  <a:cubicBezTo>
                    <a:pt x="153606" y="761283"/>
                    <a:pt x="127940" y="746044"/>
                    <a:pt x="104681" y="727196"/>
                  </a:cubicBezTo>
                  <a:cubicBezTo>
                    <a:pt x="103277" y="725993"/>
                    <a:pt x="102074" y="724990"/>
                    <a:pt x="100670" y="723787"/>
                  </a:cubicBezTo>
                  <a:cubicBezTo>
                    <a:pt x="99267" y="722584"/>
                    <a:pt x="97663" y="721381"/>
                    <a:pt x="96259" y="720178"/>
                  </a:cubicBezTo>
                  <a:cubicBezTo>
                    <a:pt x="95858" y="719777"/>
                    <a:pt x="95457" y="719376"/>
                    <a:pt x="95056" y="718975"/>
                  </a:cubicBezTo>
                  <a:cubicBezTo>
                    <a:pt x="121524" y="741833"/>
                    <a:pt x="151801" y="758877"/>
                    <a:pt x="183683" y="773314"/>
                  </a:cubicBezTo>
                  <a:cubicBezTo>
                    <a:pt x="206341" y="783740"/>
                    <a:pt x="229801" y="792362"/>
                    <a:pt x="253261" y="800985"/>
                  </a:cubicBezTo>
                  <a:cubicBezTo>
                    <a:pt x="284140" y="812213"/>
                    <a:pt x="315019" y="823643"/>
                    <a:pt x="346299" y="833668"/>
                  </a:cubicBezTo>
                  <a:cubicBezTo>
                    <a:pt x="349909" y="834871"/>
                    <a:pt x="353317" y="836676"/>
                    <a:pt x="357127" y="837478"/>
                  </a:cubicBezTo>
                  <a:cubicBezTo>
                    <a:pt x="346299" y="837478"/>
                    <a:pt x="336474" y="834270"/>
                    <a:pt x="326849" y="830661"/>
                  </a:cubicBezTo>
                  <a:close/>
                </a:path>
              </a:pathLst>
            </a:custGeom>
            <a:solidFill>
              <a:srgbClr val="C69C6D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7854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220">
            <a:extLst>
              <a:ext uri="{FF2B5EF4-FFF2-40B4-BE49-F238E27FC236}">
                <a16:creationId xmlns:a16="http://schemas.microsoft.com/office/drawing/2014/main" xmlns="" id="{74A4F668-B9FE-42FA-934B-BD0D6445837C}"/>
              </a:ext>
            </a:extLst>
          </p:cNvPr>
          <p:cNvGrpSpPr/>
          <p:nvPr/>
        </p:nvGrpSpPr>
        <p:grpSpPr>
          <a:xfrm>
            <a:off x="7211217" y="2079735"/>
            <a:ext cx="452227" cy="565930"/>
            <a:chOff x="5262562" y="2386012"/>
            <a:chExt cx="1666875" cy="208597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A4B6DAC6-CE6A-4964-A6B0-9BBA75804B46}"/>
                </a:ext>
              </a:extLst>
            </p:cNvPr>
            <p:cNvSpPr/>
            <p:nvPr/>
          </p:nvSpPr>
          <p:spPr>
            <a:xfrm>
              <a:off x="5262562" y="2797492"/>
              <a:ext cx="1657350" cy="1657350"/>
            </a:xfrm>
            <a:custGeom>
              <a:avLst/>
              <a:gdLst>
                <a:gd name="connsiteX0" fmla="*/ 1663065 w 1657350"/>
                <a:gd name="connsiteY0" fmla="*/ 831533 h 1657350"/>
                <a:gd name="connsiteX1" fmla="*/ 831533 w 1657350"/>
                <a:gd name="connsiteY1" fmla="*/ 1663065 h 1657350"/>
                <a:gd name="connsiteX2" fmla="*/ 0 w 1657350"/>
                <a:gd name="connsiteY2" fmla="*/ 831533 h 1657350"/>
                <a:gd name="connsiteX3" fmla="*/ 831533 w 1657350"/>
                <a:gd name="connsiteY3" fmla="*/ 0 h 1657350"/>
                <a:gd name="connsiteX4" fmla="*/ 1663065 w 1657350"/>
                <a:gd name="connsiteY4" fmla="*/ 831533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350" h="1657350">
                  <a:moveTo>
                    <a:pt x="1663065" y="831533"/>
                  </a:moveTo>
                  <a:cubicBezTo>
                    <a:pt x="1663065" y="1290775"/>
                    <a:pt x="1290775" y="1663065"/>
                    <a:pt x="831533" y="1663065"/>
                  </a:cubicBezTo>
                  <a:cubicBezTo>
                    <a:pt x="372290" y="1663065"/>
                    <a:pt x="0" y="1290775"/>
                    <a:pt x="0" y="831533"/>
                  </a:cubicBezTo>
                  <a:cubicBezTo>
                    <a:pt x="0" y="372290"/>
                    <a:pt x="372290" y="0"/>
                    <a:pt x="831533" y="0"/>
                  </a:cubicBezTo>
                  <a:cubicBezTo>
                    <a:pt x="1290775" y="0"/>
                    <a:pt x="1663065" y="372290"/>
                    <a:pt x="1663065" y="831533"/>
                  </a:cubicBezTo>
                  <a:close/>
                </a:path>
              </a:pathLst>
            </a:custGeom>
            <a:solidFill>
              <a:srgbClr val="FAA9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03DD7D81-46A7-404B-8938-F999B4A48BC1}"/>
                </a:ext>
              </a:extLst>
            </p:cNvPr>
            <p:cNvSpPr/>
            <p:nvPr/>
          </p:nvSpPr>
          <p:spPr>
            <a:xfrm>
              <a:off x="5660707" y="3044189"/>
              <a:ext cx="1257300" cy="1419225"/>
            </a:xfrm>
            <a:custGeom>
              <a:avLst/>
              <a:gdLst>
                <a:gd name="connsiteX0" fmla="*/ 1014413 w 1257300"/>
                <a:gd name="connsiteY0" fmla="*/ 0 h 1419225"/>
                <a:gd name="connsiteX1" fmla="*/ 773430 w 1257300"/>
                <a:gd name="connsiteY1" fmla="*/ 974407 h 1419225"/>
                <a:gd name="connsiteX2" fmla="*/ 0 w 1257300"/>
                <a:gd name="connsiteY2" fmla="*/ 1303973 h 1419225"/>
                <a:gd name="connsiteX3" fmla="*/ 433388 w 1257300"/>
                <a:gd name="connsiteY3" fmla="*/ 1425893 h 1419225"/>
                <a:gd name="connsiteX4" fmla="*/ 1264920 w 1257300"/>
                <a:gd name="connsiteY4" fmla="*/ 594360 h 1419225"/>
                <a:gd name="connsiteX5" fmla="*/ 1014413 w 1257300"/>
                <a:gd name="connsiteY5" fmla="*/ 0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7300" h="1419225">
                  <a:moveTo>
                    <a:pt x="1014413" y="0"/>
                  </a:moveTo>
                  <a:cubicBezTo>
                    <a:pt x="1141095" y="285750"/>
                    <a:pt x="1054418" y="679132"/>
                    <a:pt x="773430" y="974407"/>
                  </a:cubicBezTo>
                  <a:cubicBezTo>
                    <a:pt x="549593" y="1209675"/>
                    <a:pt x="256222" y="1323975"/>
                    <a:pt x="0" y="1303973"/>
                  </a:cubicBezTo>
                  <a:cubicBezTo>
                    <a:pt x="125730" y="1381125"/>
                    <a:pt x="274320" y="1425893"/>
                    <a:pt x="433388" y="1425893"/>
                  </a:cubicBezTo>
                  <a:cubicBezTo>
                    <a:pt x="892493" y="1425893"/>
                    <a:pt x="1264920" y="1053465"/>
                    <a:pt x="1264920" y="594360"/>
                  </a:cubicBezTo>
                  <a:cubicBezTo>
                    <a:pt x="1263968" y="360998"/>
                    <a:pt x="1168718" y="150495"/>
                    <a:pt x="1014413" y="0"/>
                  </a:cubicBezTo>
                  <a:close/>
                </a:path>
              </a:pathLst>
            </a:custGeom>
            <a:solidFill>
              <a:srgbClr val="F793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80AA6C8B-A4E2-41B3-9B1C-63E221DEAB54}"/>
                </a:ext>
              </a:extLst>
            </p:cNvPr>
            <p:cNvSpPr/>
            <p:nvPr/>
          </p:nvSpPr>
          <p:spPr>
            <a:xfrm>
              <a:off x="6091967" y="2386403"/>
              <a:ext cx="733425" cy="495300"/>
            </a:xfrm>
            <a:custGeom>
              <a:avLst/>
              <a:gdLst>
                <a:gd name="connsiteX0" fmla="*/ 2128 w 733425"/>
                <a:gd name="connsiteY0" fmla="*/ 437759 h 495300"/>
                <a:gd name="connsiteX1" fmla="*/ 99282 w 733425"/>
                <a:gd name="connsiteY1" fmla="*/ 138674 h 495300"/>
                <a:gd name="connsiteX2" fmla="*/ 268828 w 733425"/>
                <a:gd name="connsiteY2" fmla="*/ 8181 h 495300"/>
                <a:gd name="connsiteX3" fmla="*/ 305975 w 733425"/>
                <a:gd name="connsiteY3" fmla="*/ 15801 h 495300"/>
                <a:gd name="connsiteX4" fmla="*/ 286925 w 733425"/>
                <a:gd name="connsiteY4" fmla="*/ 65331 h 495300"/>
                <a:gd name="connsiteX5" fmla="*/ 89757 w 733425"/>
                <a:gd name="connsiteY5" fmla="*/ 313934 h 495300"/>
                <a:gd name="connsiteX6" fmla="*/ 347885 w 733425"/>
                <a:gd name="connsiteY6" fmla="*/ 180584 h 495300"/>
                <a:gd name="connsiteX7" fmla="*/ 420275 w 733425"/>
                <a:gd name="connsiteY7" fmla="*/ 179631 h 495300"/>
                <a:gd name="connsiteX8" fmla="*/ 732695 w 733425"/>
                <a:gd name="connsiteY8" fmla="*/ 294884 h 495300"/>
                <a:gd name="connsiteX9" fmla="*/ 735553 w 733425"/>
                <a:gd name="connsiteY9" fmla="*/ 297741 h 495300"/>
                <a:gd name="connsiteX10" fmla="*/ 732695 w 733425"/>
                <a:gd name="connsiteY10" fmla="*/ 301551 h 495300"/>
                <a:gd name="connsiteX11" fmla="*/ 109760 w 733425"/>
                <a:gd name="connsiteY11" fmla="*/ 336794 h 495300"/>
                <a:gd name="connsiteX12" fmla="*/ 78328 w 733425"/>
                <a:gd name="connsiteY12" fmla="*/ 340604 h 495300"/>
                <a:gd name="connsiteX13" fmla="*/ 63087 w 733425"/>
                <a:gd name="connsiteY13" fmla="*/ 444426 h 495300"/>
                <a:gd name="connsiteX14" fmla="*/ 59278 w 733425"/>
                <a:gd name="connsiteY14" fmla="*/ 477764 h 495300"/>
                <a:gd name="connsiteX15" fmla="*/ 25940 w 733425"/>
                <a:gd name="connsiteY15" fmla="*/ 500624 h 495300"/>
                <a:gd name="connsiteX16" fmla="*/ 222 w 733425"/>
                <a:gd name="connsiteY16" fmla="*/ 475859 h 495300"/>
                <a:gd name="connsiteX17" fmla="*/ 2128 w 733425"/>
                <a:gd name="connsiteY17" fmla="*/ 43775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3425" h="495300">
                  <a:moveTo>
                    <a:pt x="2128" y="437759"/>
                  </a:moveTo>
                  <a:cubicBezTo>
                    <a:pt x="18320" y="332984"/>
                    <a:pt x="39275" y="229161"/>
                    <a:pt x="99282" y="138674"/>
                  </a:cubicBezTo>
                  <a:cubicBezTo>
                    <a:pt x="141193" y="75809"/>
                    <a:pt x="195485" y="30089"/>
                    <a:pt x="268828" y="8181"/>
                  </a:cubicBezTo>
                  <a:cubicBezTo>
                    <a:pt x="281210" y="4371"/>
                    <a:pt x="300260" y="-11821"/>
                    <a:pt x="305975" y="15801"/>
                  </a:cubicBezTo>
                  <a:cubicBezTo>
                    <a:pt x="309785" y="34851"/>
                    <a:pt x="315500" y="52949"/>
                    <a:pt x="286925" y="65331"/>
                  </a:cubicBezTo>
                  <a:cubicBezTo>
                    <a:pt x="177387" y="111051"/>
                    <a:pt x="125953" y="176774"/>
                    <a:pt x="89757" y="313934"/>
                  </a:cubicBezTo>
                  <a:cubicBezTo>
                    <a:pt x="170720" y="247259"/>
                    <a:pt x="254540" y="203444"/>
                    <a:pt x="347885" y="180584"/>
                  </a:cubicBezTo>
                  <a:cubicBezTo>
                    <a:pt x="371697" y="170106"/>
                    <a:pt x="396462" y="171059"/>
                    <a:pt x="420275" y="179631"/>
                  </a:cubicBezTo>
                  <a:cubicBezTo>
                    <a:pt x="528860" y="207254"/>
                    <a:pt x="626015" y="264404"/>
                    <a:pt x="732695" y="294884"/>
                  </a:cubicBezTo>
                  <a:cubicBezTo>
                    <a:pt x="733648" y="294884"/>
                    <a:pt x="735553" y="296789"/>
                    <a:pt x="735553" y="297741"/>
                  </a:cubicBezTo>
                  <a:cubicBezTo>
                    <a:pt x="735553" y="298694"/>
                    <a:pt x="733648" y="300599"/>
                    <a:pt x="732695" y="301551"/>
                  </a:cubicBezTo>
                  <a:cubicBezTo>
                    <a:pt x="526955" y="356796"/>
                    <a:pt x="320262" y="372036"/>
                    <a:pt x="109760" y="336794"/>
                  </a:cubicBezTo>
                  <a:cubicBezTo>
                    <a:pt x="98330" y="334889"/>
                    <a:pt x="87853" y="331079"/>
                    <a:pt x="78328" y="340604"/>
                  </a:cubicBezTo>
                  <a:cubicBezTo>
                    <a:pt x="73565" y="374894"/>
                    <a:pt x="67850" y="410136"/>
                    <a:pt x="63087" y="444426"/>
                  </a:cubicBezTo>
                  <a:cubicBezTo>
                    <a:pt x="62135" y="455856"/>
                    <a:pt x="59278" y="466334"/>
                    <a:pt x="59278" y="477764"/>
                  </a:cubicBezTo>
                  <a:cubicBezTo>
                    <a:pt x="59278" y="501576"/>
                    <a:pt x="42132" y="500624"/>
                    <a:pt x="25940" y="500624"/>
                  </a:cubicBezTo>
                  <a:cubicBezTo>
                    <a:pt x="8795" y="500624"/>
                    <a:pt x="-1682" y="495861"/>
                    <a:pt x="222" y="475859"/>
                  </a:cubicBezTo>
                  <a:cubicBezTo>
                    <a:pt x="3080" y="463476"/>
                    <a:pt x="2128" y="451094"/>
                    <a:pt x="2128" y="43775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FA72A2C-0ED9-44C3-BD8A-9A49B8D6CFEB}"/>
              </a:ext>
            </a:extLst>
          </p:cNvPr>
          <p:cNvGrpSpPr/>
          <p:nvPr/>
        </p:nvGrpSpPr>
        <p:grpSpPr>
          <a:xfrm>
            <a:off x="4991144" y="669016"/>
            <a:ext cx="2870449" cy="5596168"/>
            <a:chOff x="7731116" y="-159093"/>
            <a:chExt cx="1859025" cy="3624317"/>
          </a:xfrm>
        </p:grpSpPr>
        <p:sp>
          <p:nvSpPr>
            <p:cNvPr id="4" name="Graphic 20">
              <a:extLst>
                <a:ext uri="{FF2B5EF4-FFF2-40B4-BE49-F238E27FC236}">
                  <a16:creationId xmlns:a16="http://schemas.microsoft.com/office/drawing/2014/main" xmlns="" id="{6B80D1E1-9EFB-4DCA-BA68-4AFD97A715B9}"/>
                </a:ext>
              </a:extLst>
            </p:cNvPr>
            <p:cNvSpPr/>
            <p:nvPr/>
          </p:nvSpPr>
          <p:spPr>
            <a:xfrm>
              <a:off x="7731116" y="-159093"/>
              <a:ext cx="1859025" cy="3624317"/>
            </a:xfrm>
            <a:custGeom>
              <a:avLst/>
              <a:gdLst>
                <a:gd name="connsiteX0" fmla="*/ 1109922 w 1133475"/>
                <a:gd name="connsiteY0" fmla="*/ 750223 h 2209800"/>
                <a:gd name="connsiteX1" fmla="*/ 806075 w 1133475"/>
                <a:gd name="connsiteY1" fmla="*/ 754033 h 2209800"/>
                <a:gd name="connsiteX2" fmla="*/ 882275 w 1133475"/>
                <a:gd name="connsiteY2" fmla="*/ 799753 h 2209800"/>
                <a:gd name="connsiteX3" fmla="*/ 781310 w 1133475"/>
                <a:gd name="connsiteY3" fmla="*/ 832138 h 2209800"/>
                <a:gd name="connsiteX4" fmla="*/ 643197 w 1133475"/>
                <a:gd name="connsiteY4" fmla="*/ 733078 h 2209800"/>
                <a:gd name="connsiteX5" fmla="*/ 586047 w 1133475"/>
                <a:gd name="connsiteY5" fmla="*/ 523528 h 2209800"/>
                <a:gd name="connsiteX6" fmla="*/ 522230 w 1133475"/>
                <a:gd name="connsiteY6" fmla="*/ 442566 h 2209800"/>
                <a:gd name="connsiteX7" fmla="*/ 523182 w 1133475"/>
                <a:gd name="connsiteY7" fmla="*/ 442566 h 2209800"/>
                <a:gd name="connsiteX8" fmla="*/ 558425 w 1133475"/>
                <a:gd name="connsiteY8" fmla="*/ 395893 h 2209800"/>
                <a:gd name="connsiteX9" fmla="*/ 566997 w 1133475"/>
                <a:gd name="connsiteY9" fmla="*/ 383511 h 2209800"/>
                <a:gd name="connsiteX10" fmla="*/ 585095 w 1133475"/>
                <a:gd name="connsiteY10" fmla="*/ 318741 h 2209800"/>
                <a:gd name="connsiteX11" fmla="*/ 596525 w 1133475"/>
                <a:gd name="connsiteY11" fmla="*/ 54898 h 2209800"/>
                <a:gd name="connsiteX12" fmla="*/ 576522 w 1133475"/>
                <a:gd name="connsiteY12" fmla="*/ 26323 h 2209800"/>
                <a:gd name="connsiteX13" fmla="*/ 433647 w 1133475"/>
                <a:gd name="connsiteY13" fmla="*/ 87283 h 2209800"/>
                <a:gd name="connsiteX14" fmla="*/ 405072 w 1133475"/>
                <a:gd name="connsiteY14" fmla="*/ 176818 h 2209800"/>
                <a:gd name="connsiteX15" fmla="*/ 371735 w 1133475"/>
                <a:gd name="connsiteY15" fmla="*/ 336838 h 2209800"/>
                <a:gd name="connsiteX16" fmla="*/ 401262 w 1133475"/>
                <a:gd name="connsiteY16" fmla="*/ 420658 h 2209800"/>
                <a:gd name="connsiteX17" fmla="*/ 320300 w 1133475"/>
                <a:gd name="connsiteY17" fmla="*/ 492096 h 2209800"/>
                <a:gd name="connsiteX18" fmla="*/ 20262 w 1133475"/>
                <a:gd name="connsiteY18" fmla="*/ 750223 h 2209800"/>
                <a:gd name="connsiteX19" fmla="*/ 26930 w 1133475"/>
                <a:gd name="connsiteY19" fmla="*/ 830233 h 2209800"/>
                <a:gd name="connsiteX20" fmla="*/ 275532 w 1133475"/>
                <a:gd name="connsiteY20" fmla="*/ 939771 h 2209800"/>
                <a:gd name="connsiteX21" fmla="*/ 307917 w 1133475"/>
                <a:gd name="connsiteY21" fmla="*/ 1035021 h 2209800"/>
                <a:gd name="connsiteX22" fmla="*/ 280295 w 1133475"/>
                <a:gd name="connsiteY22" fmla="*/ 1157893 h 2209800"/>
                <a:gd name="connsiteX23" fmla="*/ 247910 w 1133475"/>
                <a:gd name="connsiteY23" fmla="*/ 1575088 h 2209800"/>
                <a:gd name="connsiteX24" fmla="*/ 246005 w 1133475"/>
                <a:gd name="connsiteY24" fmla="*/ 1602711 h 2209800"/>
                <a:gd name="connsiteX25" fmla="*/ 271722 w 1133475"/>
                <a:gd name="connsiteY25" fmla="*/ 1602711 h 2209800"/>
                <a:gd name="connsiteX26" fmla="*/ 275532 w 1133475"/>
                <a:gd name="connsiteY26" fmla="*/ 1858933 h 2209800"/>
                <a:gd name="connsiteX27" fmla="*/ 279342 w 1133475"/>
                <a:gd name="connsiteY27" fmla="*/ 1916083 h 2209800"/>
                <a:gd name="connsiteX28" fmla="*/ 289820 w 1133475"/>
                <a:gd name="connsiteY28" fmla="*/ 2094201 h 2209800"/>
                <a:gd name="connsiteX29" fmla="*/ 326967 w 1133475"/>
                <a:gd name="connsiteY29" fmla="*/ 2193261 h 2209800"/>
                <a:gd name="connsiteX30" fmla="*/ 423170 w 1133475"/>
                <a:gd name="connsiteY30" fmla="*/ 2189451 h 2209800"/>
                <a:gd name="connsiteX31" fmla="*/ 397452 w 1133475"/>
                <a:gd name="connsiteY31" fmla="*/ 2089438 h 2209800"/>
                <a:gd name="connsiteX32" fmla="*/ 403167 w 1133475"/>
                <a:gd name="connsiteY32" fmla="*/ 1921798 h 2209800"/>
                <a:gd name="connsiteX33" fmla="*/ 400310 w 1133475"/>
                <a:gd name="connsiteY33" fmla="*/ 1817023 h 2209800"/>
                <a:gd name="connsiteX34" fmla="*/ 421265 w 1133475"/>
                <a:gd name="connsiteY34" fmla="*/ 1603663 h 2209800"/>
                <a:gd name="connsiteX35" fmla="*/ 470795 w 1133475"/>
                <a:gd name="connsiteY35" fmla="*/ 1603663 h 2209800"/>
                <a:gd name="connsiteX36" fmla="*/ 472700 w 1133475"/>
                <a:gd name="connsiteY36" fmla="*/ 1610331 h 2209800"/>
                <a:gd name="connsiteX37" fmla="*/ 471747 w 1133475"/>
                <a:gd name="connsiteY37" fmla="*/ 1608426 h 2209800"/>
                <a:gd name="connsiteX38" fmla="*/ 473652 w 1133475"/>
                <a:gd name="connsiteY38" fmla="*/ 1851313 h 2209800"/>
                <a:gd name="connsiteX39" fmla="*/ 479367 w 1133475"/>
                <a:gd name="connsiteY39" fmla="*/ 1927513 h 2209800"/>
                <a:gd name="connsiteX40" fmla="*/ 482225 w 1133475"/>
                <a:gd name="connsiteY40" fmla="*/ 2052291 h 2209800"/>
                <a:gd name="connsiteX41" fmla="*/ 482225 w 1133475"/>
                <a:gd name="connsiteY41" fmla="*/ 2086581 h 2209800"/>
                <a:gd name="connsiteX42" fmla="*/ 533660 w 1133475"/>
                <a:gd name="connsiteY42" fmla="*/ 2124681 h 2209800"/>
                <a:gd name="connsiteX43" fmla="*/ 654627 w 1133475"/>
                <a:gd name="connsiteY43" fmla="*/ 2171353 h 2209800"/>
                <a:gd name="connsiteX44" fmla="*/ 704157 w 1133475"/>
                <a:gd name="connsiteY44" fmla="*/ 2158971 h 2209800"/>
                <a:gd name="connsiteX45" fmla="*/ 677487 w 1133475"/>
                <a:gd name="connsiteY45" fmla="*/ 2114203 h 2209800"/>
                <a:gd name="connsiteX46" fmla="*/ 601287 w 1133475"/>
                <a:gd name="connsiteY46" fmla="*/ 1846551 h 2209800"/>
                <a:gd name="connsiteX47" fmla="*/ 614622 w 1133475"/>
                <a:gd name="connsiteY47" fmla="*/ 1631286 h 2209800"/>
                <a:gd name="connsiteX48" fmla="*/ 626052 w 1133475"/>
                <a:gd name="connsiteY48" fmla="*/ 1593186 h 2209800"/>
                <a:gd name="connsiteX49" fmla="*/ 666057 w 1133475"/>
                <a:gd name="connsiteY49" fmla="*/ 1549371 h 2209800"/>
                <a:gd name="connsiteX50" fmla="*/ 634625 w 1133475"/>
                <a:gd name="connsiteY50" fmla="*/ 1023591 h 2209800"/>
                <a:gd name="connsiteX51" fmla="*/ 690822 w 1133475"/>
                <a:gd name="connsiteY51" fmla="*/ 928341 h 2209800"/>
                <a:gd name="connsiteX52" fmla="*/ 1009910 w 1133475"/>
                <a:gd name="connsiteY52" fmla="*/ 814993 h 2209800"/>
                <a:gd name="connsiteX53" fmla="*/ 1059440 w 1133475"/>
                <a:gd name="connsiteY53" fmla="*/ 800706 h 2209800"/>
                <a:gd name="connsiteX54" fmla="*/ 1115637 w 1133475"/>
                <a:gd name="connsiteY54" fmla="*/ 780703 h 2209800"/>
                <a:gd name="connsiteX55" fmla="*/ 1109922 w 1133475"/>
                <a:gd name="connsiteY55" fmla="*/ 750223 h 2209800"/>
                <a:gd name="connsiteX56" fmla="*/ 334587 w 1133475"/>
                <a:gd name="connsiteY56" fmla="*/ 871191 h 2209800"/>
                <a:gd name="connsiteX57" fmla="*/ 137420 w 1133475"/>
                <a:gd name="connsiteY57" fmla="*/ 780703 h 2209800"/>
                <a:gd name="connsiteX58" fmla="*/ 278390 w 1133475"/>
                <a:gd name="connsiteY58" fmla="*/ 688311 h 2209800"/>
                <a:gd name="connsiteX59" fmla="*/ 334587 w 1133475"/>
                <a:gd name="connsiteY59" fmla="*/ 871191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133475" h="2209800">
                  <a:moveTo>
                    <a:pt x="1109922" y="750223"/>
                  </a:moveTo>
                  <a:cubicBezTo>
                    <a:pt x="1056582" y="753081"/>
                    <a:pt x="878465" y="754033"/>
                    <a:pt x="806075" y="754033"/>
                  </a:cubicBezTo>
                  <a:cubicBezTo>
                    <a:pt x="828935" y="805468"/>
                    <a:pt x="866082" y="773083"/>
                    <a:pt x="882275" y="799753"/>
                  </a:cubicBezTo>
                  <a:cubicBezTo>
                    <a:pt x="851795" y="838806"/>
                    <a:pt x="818457" y="826423"/>
                    <a:pt x="781310" y="832138"/>
                  </a:cubicBezTo>
                  <a:cubicBezTo>
                    <a:pt x="648912" y="852141"/>
                    <a:pt x="634625" y="866428"/>
                    <a:pt x="643197" y="733078"/>
                  </a:cubicBezTo>
                  <a:cubicBezTo>
                    <a:pt x="647960" y="650211"/>
                    <a:pt x="683202" y="548293"/>
                    <a:pt x="586047" y="523528"/>
                  </a:cubicBezTo>
                  <a:cubicBezTo>
                    <a:pt x="524135" y="507336"/>
                    <a:pt x="519372" y="474951"/>
                    <a:pt x="522230" y="442566"/>
                  </a:cubicBezTo>
                  <a:cubicBezTo>
                    <a:pt x="522230" y="442566"/>
                    <a:pt x="523182" y="442566"/>
                    <a:pt x="523182" y="442566"/>
                  </a:cubicBezTo>
                  <a:cubicBezTo>
                    <a:pt x="525087" y="429231"/>
                    <a:pt x="548900" y="413991"/>
                    <a:pt x="558425" y="395893"/>
                  </a:cubicBezTo>
                  <a:cubicBezTo>
                    <a:pt x="561282" y="392083"/>
                    <a:pt x="564140" y="387321"/>
                    <a:pt x="566997" y="383511"/>
                  </a:cubicBezTo>
                  <a:cubicBezTo>
                    <a:pt x="583190" y="362556"/>
                    <a:pt x="582237" y="340648"/>
                    <a:pt x="585095" y="318741"/>
                  </a:cubicBezTo>
                  <a:cubicBezTo>
                    <a:pt x="611765" y="214918"/>
                    <a:pt x="586047" y="144433"/>
                    <a:pt x="596525" y="54898"/>
                  </a:cubicBezTo>
                  <a:cubicBezTo>
                    <a:pt x="598430" y="40611"/>
                    <a:pt x="590810" y="32038"/>
                    <a:pt x="576522" y="26323"/>
                  </a:cubicBezTo>
                  <a:cubicBezTo>
                    <a:pt x="480320" y="-9872"/>
                    <a:pt x="454602" y="-24159"/>
                    <a:pt x="433647" y="87283"/>
                  </a:cubicBezTo>
                  <a:cubicBezTo>
                    <a:pt x="426980" y="120621"/>
                    <a:pt x="409835" y="143481"/>
                    <a:pt x="405072" y="176818"/>
                  </a:cubicBezTo>
                  <a:cubicBezTo>
                    <a:pt x="398405" y="232063"/>
                    <a:pt x="351732" y="280641"/>
                    <a:pt x="371735" y="336838"/>
                  </a:cubicBezTo>
                  <a:cubicBezTo>
                    <a:pt x="382212" y="367318"/>
                    <a:pt x="396500" y="417801"/>
                    <a:pt x="401262" y="420658"/>
                  </a:cubicBezTo>
                  <a:cubicBezTo>
                    <a:pt x="396500" y="448281"/>
                    <a:pt x="414597" y="471141"/>
                    <a:pt x="320300" y="492096"/>
                  </a:cubicBezTo>
                  <a:cubicBezTo>
                    <a:pt x="178377" y="524481"/>
                    <a:pt x="113607" y="646401"/>
                    <a:pt x="20262" y="750223"/>
                  </a:cubicBezTo>
                  <a:cubicBezTo>
                    <a:pt x="-6408" y="779751"/>
                    <a:pt x="-9265" y="807373"/>
                    <a:pt x="26930" y="830233"/>
                  </a:cubicBezTo>
                  <a:cubicBezTo>
                    <a:pt x="115512" y="886431"/>
                    <a:pt x="193617" y="900718"/>
                    <a:pt x="275532" y="939771"/>
                  </a:cubicBezTo>
                  <a:cubicBezTo>
                    <a:pt x="351732" y="975966"/>
                    <a:pt x="336492" y="955011"/>
                    <a:pt x="307917" y="1035021"/>
                  </a:cubicBezTo>
                  <a:cubicBezTo>
                    <a:pt x="293630" y="1075026"/>
                    <a:pt x="284105" y="1115031"/>
                    <a:pt x="280295" y="1157893"/>
                  </a:cubicBezTo>
                  <a:cubicBezTo>
                    <a:pt x="267912" y="1306483"/>
                    <a:pt x="265055" y="1427451"/>
                    <a:pt x="247910" y="1575088"/>
                  </a:cubicBezTo>
                  <a:cubicBezTo>
                    <a:pt x="248862" y="1575088"/>
                    <a:pt x="246005" y="1602711"/>
                    <a:pt x="246005" y="1602711"/>
                  </a:cubicBezTo>
                  <a:lnTo>
                    <a:pt x="271722" y="1602711"/>
                  </a:lnTo>
                  <a:cubicBezTo>
                    <a:pt x="269817" y="1688436"/>
                    <a:pt x="277437" y="1773208"/>
                    <a:pt x="275532" y="1858933"/>
                  </a:cubicBezTo>
                  <a:cubicBezTo>
                    <a:pt x="275532" y="1877983"/>
                    <a:pt x="271722" y="1900843"/>
                    <a:pt x="279342" y="1916083"/>
                  </a:cubicBezTo>
                  <a:cubicBezTo>
                    <a:pt x="308870" y="1973233"/>
                    <a:pt x="296487" y="2032288"/>
                    <a:pt x="289820" y="2094201"/>
                  </a:cubicBezTo>
                  <a:cubicBezTo>
                    <a:pt x="286010" y="2130396"/>
                    <a:pt x="294582" y="2167544"/>
                    <a:pt x="326967" y="2193261"/>
                  </a:cubicBezTo>
                  <a:cubicBezTo>
                    <a:pt x="362210" y="2204691"/>
                    <a:pt x="388880" y="2226599"/>
                    <a:pt x="423170" y="2189451"/>
                  </a:cubicBezTo>
                  <a:cubicBezTo>
                    <a:pt x="417455" y="2156113"/>
                    <a:pt x="403167" y="2122776"/>
                    <a:pt x="397452" y="2089438"/>
                  </a:cubicBezTo>
                  <a:cubicBezTo>
                    <a:pt x="388880" y="2058958"/>
                    <a:pt x="394595" y="1957041"/>
                    <a:pt x="403167" y="1921798"/>
                  </a:cubicBezTo>
                  <a:cubicBezTo>
                    <a:pt x="406025" y="1888461"/>
                    <a:pt x="397452" y="1820833"/>
                    <a:pt x="400310" y="1817023"/>
                  </a:cubicBezTo>
                  <a:cubicBezTo>
                    <a:pt x="390785" y="1734156"/>
                    <a:pt x="403167" y="1682721"/>
                    <a:pt x="421265" y="1603663"/>
                  </a:cubicBezTo>
                  <a:lnTo>
                    <a:pt x="470795" y="1603663"/>
                  </a:lnTo>
                  <a:cubicBezTo>
                    <a:pt x="471747" y="1605568"/>
                    <a:pt x="471747" y="1608426"/>
                    <a:pt x="472700" y="1610331"/>
                  </a:cubicBezTo>
                  <a:lnTo>
                    <a:pt x="471747" y="1608426"/>
                  </a:lnTo>
                  <a:cubicBezTo>
                    <a:pt x="491750" y="1692246"/>
                    <a:pt x="464127" y="1767493"/>
                    <a:pt x="473652" y="1851313"/>
                  </a:cubicBezTo>
                  <a:cubicBezTo>
                    <a:pt x="483177" y="1876078"/>
                    <a:pt x="455555" y="1903701"/>
                    <a:pt x="479367" y="1927513"/>
                  </a:cubicBezTo>
                  <a:cubicBezTo>
                    <a:pt x="494607" y="1965613"/>
                    <a:pt x="466032" y="2014191"/>
                    <a:pt x="482225" y="2052291"/>
                  </a:cubicBezTo>
                  <a:cubicBezTo>
                    <a:pt x="482225" y="2060863"/>
                    <a:pt x="482225" y="2078008"/>
                    <a:pt x="482225" y="2086581"/>
                  </a:cubicBezTo>
                  <a:cubicBezTo>
                    <a:pt x="483177" y="2125633"/>
                    <a:pt x="518420" y="2109441"/>
                    <a:pt x="533660" y="2124681"/>
                  </a:cubicBezTo>
                  <a:cubicBezTo>
                    <a:pt x="589857" y="2123728"/>
                    <a:pt x="596525" y="2176116"/>
                    <a:pt x="654627" y="2171353"/>
                  </a:cubicBezTo>
                  <a:cubicBezTo>
                    <a:pt x="671772" y="2169449"/>
                    <a:pt x="695585" y="2178021"/>
                    <a:pt x="704157" y="2158971"/>
                  </a:cubicBezTo>
                  <a:cubicBezTo>
                    <a:pt x="713682" y="2138016"/>
                    <a:pt x="691775" y="2123728"/>
                    <a:pt x="677487" y="2114203"/>
                  </a:cubicBezTo>
                  <a:cubicBezTo>
                    <a:pt x="562235" y="2034193"/>
                    <a:pt x="588905" y="1957993"/>
                    <a:pt x="601287" y="1846551"/>
                  </a:cubicBezTo>
                  <a:cubicBezTo>
                    <a:pt x="608907" y="1775113"/>
                    <a:pt x="611765" y="1703676"/>
                    <a:pt x="614622" y="1631286"/>
                  </a:cubicBezTo>
                  <a:cubicBezTo>
                    <a:pt x="615575" y="1618903"/>
                    <a:pt x="625100" y="1606521"/>
                    <a:pt x="626052" y="1593186"/>
                  </a:cubicBezTo>
                  <a:cubicBezTo>
                    <a:pt x="649865" y="1575088"/>
                    <a:pt x="666057" y="1576041"/>
                    <a:pt x="666057" y="1549371"/>
                  </a:cubicBezTo>
                  <a:cubicBezTo>
                    <a:pt x="666057" y="1383636"/>
                    <a:pt x="655580" y="1188373"/>
                    <a:pt x="634625" y="1023591"/>
                  </a:cubicBezTo>
                  <a:cubicBezTo>
                    <a:pt x="627005" y="965488"/>
                    <a:pt x="634625" y="938818"/>
                    <a:pt x="690822" y="928341"/>
                  </a:cubicBezTo>
                  <a:cubicBezTo>
                    <a:pt x="798455" y="906433"/>
                    <a:pt x="910850" y="865476"/>
                    <a:pt x="1009910" y="814993"/>
                  </a:cubicBezTo>
                  <a:cubicBezTo>
                    <a:pt x="1030865" y="816898"/>
                    <a:pt x="1046105" y="814993"/>
                    <a:pt x="1059440" y="800706"/>
                  </a:cubicBezTo>
                  <a:cubicBezTo>
                    <a:pt x="1093730" y="774036"/>
                    <a:pt x="1078490" y="791181"/>
                    <a:pt x="1115637" y="780703"/>
                  </a:cubicBezTo>
                  <a:cubicBezTo>
                    <a:pt x="1156595" y="759748"/>
                    <a:pt x="1137545" y="749271"/>
                    <a:pt x="1109922" y="750223"/>
                  </a:cubicBezTo>
                  <a:close/>
                  <a:moveTo>
                    <a:pt x="334587" y="871191"/>
                  </a:moveTo>
                  <a:cubicBezTo>
                    <a:pt x="313632" y="896908"/>
                    <a:pt x="173615" y="802611"/>
                    <a:pt x="137420" y="780703"/>
                  </a:cubicBezTo>
                  <a:cubicBezTo>
                    <a:pt x="178377" y="740698"/>
                    <a:pt x="237432" y="658783"/>
                    <a:pt x="278390" y="688311"/>
                  </a:cubicBezTo>
                  <a:cubicBezTo>
                    <a:pt x="307917" y="710218"/>
                    <a:pt x="364115" y="834996"/>
                    <a:pt x="334587" y="87119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02BA0E25-A839-4712-99A1-132EEC9417AA}"/>
                </a:ext>
              </a:extLst>
            </p:cNvPr>
            <p:cNvSpPr/>
            <p:nvPr/>
          </p:nvSpPr>
          <p:spPr>
            <a:xfrm>
              <a:off x="8271807" y="620940"/>
              <a:ext cx="551393" cy="1537213"/>
            </a:xfrm>
            <a:custGeom>
              <a:avLst/>
              <a:gdLst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17443 w 536713"/>
                <a:gd name="connsiteY4" fmla="*/ 99392 h 1530626"/>
                <a:gd name="connsiteX5" fmla="*/ 447260 w 536713"/>
                <a:gd name="connsiteY5" fmla="*/ 377687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47260 w 536713"/>
                <a:gd name="connsiteY5" fmla="*/ 377687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50015 w 536713"/>
                <a:gd name="connsiteY5" fmla="*/ 303323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50015 w 536713"/>
                <a:gd name="connsiteY5" fmla="*/ 303323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56835"/>
                <a:gd name="connsiteY0" fmla="*/ 0 h 1530626"/>
                <a:gd name="connsiteX1" fmla="*/ 159026 w 556835"/>
                <a:gd name="connsiteY1" fmla="*/ 268357 h 1530626"/>
                <a:gd name="connsiteX2" fmla="*/ 387626 w 556835"/>
                <a:gd name="connsiteY2" fmla="*/ 268357 h 1530626"/>
                <a:gd name="connsiteX3" fmla="*/ 367747 w 556835"/>
                <a:gd name="connsiteY3" fmla="*/ 49696 h 1530626"/>
                <a:gd name="connsiteX4" fmla="*/ 409180 w 556835"/>
                <a:gd name="connsiteY4" fmla="*/ 77358 h 1530626"/>
                <a:gd name="connsiteX5" fmla="*/ 450015 w 556835"/>
                <a:gd name="connsiteY5" fmla="*/ 303323 h 1530626"/>
                <a:gd name="connsiteX6" fmla="*/ 473246 w 556835"/>
                <a:gd name="connsiteY6" fmla="*/ 473486 h 1530626"/>
                <a:gd name="connsiteX7" fmla="*/ 536713 w 556835"/>
                <a:gd name="connsiteY7" fmla="*/ 1530626 h 1530626"/>
                <a:gd name="connsiteX8" fmla="*/ 79513 w 556835"/>
                <a:gd name="connsiteY8" fmla="*/ 1520687 h 1530626"/>
                <a:gd name="connsiteX9" fmla="*/ 139147 w 556835"/>
                <a:gd name="connsiteY9" fmla="*/ 695739 h 1530626"/>
                <a:gd name="connsiteX10" fmla="*/ 9939 w 556835"/>
                <a:gd name="connsiteY10" fmla="*/ 636105 h 1530626"/>
                <a:gd name="connsiteX11" fmla="*/ 0 w 556835"/>
                <a:gd name="connsiteY11" fmla="*/ 606287 h 1530626"/>
                <a:gd name="connsiteX12" fmla="*/ 109330 w 556835"/>
                <a:gd name="connsiteY12" fmla="*/ 636105 h 1530626"/>
                <a:gd name="connsiteX13" fmla="*/ 49695 w 556835"/>
                <a:gd name="connsiteY13" fmla="*/ 318052 h 1530626"/>
                <a:gd name="connsiteX14" fmla="*/ 39756 w 556835"/>
                <a:gd name="connsiteY14" fmla="*/ 0 h 1530626"/>
                <a:gd name="connsiteX0" fmla="*/ 39756 w 554175"/>
                <a:gd name="connsiteY0" fmla="*/ 0 h 1530626"/>
                <a:gd name="connsiteX1" fmla="*/ 159026 w 554175"/>
                <a:gd name="connsiteY1" fmla="*/ 268357 h 1530626"/>
                <a:gd name="connsiteX2" fmla="*/ 387626 w 554175"/>
                <a:gd name="connsiteY2" fmla="*/ 268357 h 1530626"/>
                <a:gd name="connsiteX3" fmla="*/ 367747 w 554175"/>
                <a:gd name="connsiteY3" fmla="*/ 49696 h 1530626"/>
                <a:gd name="connsiteX4" fmla="*/ 409180 w 554175"/>
                <a:gd name="connsiteY4" fmla="*/ 77358 h 1530626"/>
                <a:gd name="connsiteX5" fmla="*/ 450015 w 554175"/>
                <a:gd name="connsiteY5" fmla="*/ 303323 h 1530626"/>
                <a:gd name="connsiteX6" fmla="*/ 448458 w 554175"/>
                <a:gd name="connsiteY6" fmla="*/ 506536 h 1530626"/>
                <a:gd name="connsiteX7" fmla="*/ 536713 w 554175"/>
                <a:gd name="connsiteY7" fmla="*/ 1530626 h 1530626"/>
                <a:gd name="connsiteX8" fmla="*/ 79513 w 554175"/>
                <a:gd name="connsiteY8" fmla="*/ 1520687 h 1530626"/>
                <a:gd name="connsiteX9" fmla="*/ 139147 w 554175"/>
                <a:gd name="connsiteY9" fmla="*/ 695739 h 1530626"/>
                <a:gd name="connsiteX10" fmla="*/ 9939 w 554175"/>
                <a:gd name="connsiteY10" fmla="*/ 636105 h 1530626"/>
                <a:gd name="connsiteX11" fmla="*/ 0 w 554175"/>
                <a:gd name="connsiteY11" fmla="*/ 606287 h 1530626"/>
                <a:gd name="connsiteX12" fmla="*/ 109330 w 554175"/>
                <a:gd name="connsiteY12" fmla="*/ 636105 h 1530626"/>
                <a:gd name="connsiteX13" fmla="*/ 49695 w 554175"/>
                <a:gd name="connsiteY13" fmla="*/ 318052 h 1530626"/>
                <a:gd name="connsiteX14" fmla="*/ 39756 w 554175"/>
                <a:gd name="connsiteY14" fmla="*/ 0 h 1530626"/>
                <a:gd name="connsiteX0" fmla="*/ 39756 w 554175"/>
                <a:gd name="connsiteY0" fmla="*/ 0 h 1530626"/>
                <a:gd name="connsiteX1" fmla="*/ 159026 w 554175"/>
                <a:gd name="connsiteY1" fmla="*/ 268357 h 1530626"/>
                <a:gd name="connsiteX2" fmla="*/ 387626 w 554175"/>
                <a:gd name="connsiteY2" fmla="*/ 268357 h 1530626"/>
                <a:gd name="connsiteX3" fmla="*/ 367747 w 554175"/>
                <a:gd name="connsiteY3" fmla="*/ 49696 h 1530626"/>
                <a:gd name="connsiteX4" fmla="*/ 409180 w 554175"/>
                <a:gd name="connsiteY4" fmla="*/ 77358 h 1530626"/>
                <a:gd name="connsiteX5" fmla="*/ 450015 w 554175"/>
                <a:gd name="connsiteY5" fmla="*/ 303323 h 1530626"/>
                <a:gd name="connsiteX6" fmla="*/ 448458 w 554175"/>
                <a:gd name="connsiteY6" fmla="*/ 506536 h 1530626"/>
                <a:gd name="connsiteX7" fmla="*/ 536713 w 554175"/>
                <a:gd name="connsiteY7" fmla="*/ 1530626 h 1530626"/>
                <a:gd name="connsiteX8" fmla="*/ 79513 w 554175"/>
                <a:gd name="connsiteY8" fmla="*/ 1520687 h 1530626"/>
                <a:gd name="connsiteX9" fmla="*/ 139147 w 554175"/>
                <a:gd name="connsiteY9" fmla="*/ 695739 h 1530626"/>
                <a:gd name="connsiteX10" fmla="*/ 9939 w 554175"/>
                <a:gd name="connsiteY10" fmla="*/ 636105 h 1530626"/>
                <a:gd name="connsiteX11" fmla="*/ 0 w 554175"/>
                <a:gd name="connsiteY11" fmla="*/ 606287 h 1530626"/>
                <a:gd name="connsiteX12" fmla="*/ 109330 w 554175"/>
                <a:gd name="connsiteY12" fmla="*/ 636105 h 1530626"/>
                <a:gd name="connsiteX13" fmla="*/ 49695 w 554175"/>
                <a:gd name="connsiteY13" fmla="*/ 318052 h 1530626"/>
                <a:gd name="connsiteX14" fmla="*/ 39756 w 554175"/>
                <a:gd name="connsiteY14" fmla="*/ 0 h 1530626"/>
                <a:gd name="connsiteX0" fmla="*/ 39756 w 553436"/>
                <a:gd name="connsiteY0" fmla="*/ 0 h 1530626"/>
                <a:gd name="connsiteX1" fmla="*/ 159026 w 553436"/>
                <a:gd name="connsiteY1" fmla="*/ 268357 h 1530626"/>
                <a:gd name="connsiteX2" fmla="*/ 387626 w 553436"/>
                <a:gd name="connsiteY2" fmla="*/ 268357 h 1530626"/>
                <a:gd name="connsiteX3" fmla="*/ 367747 w 553436"/>
                <a:gd name="connsiteY3" fmla="*/ 49696 h 1530626"/>
                <a:gd name="connsiteX4" fmla="*/ 409180 w 553436"/>
                <a:gd name="connsiteY4" fmla="*/ 77358 h 1530626"/>
                <a:gd name="connsiteX5" fmla="*/ 450015 w 553436"/>
                <a:gd name="connsiteY5" fmla="*/ 303323 h 1530626"/>
                <a:gd name="connsiteX6" fmla="*/ 440195 w 553436"/>
                <a:gd name="connsiteY6" fmla="*/ 517553 h 1530626"/>
                <a:gd name="connsiteX7" fmla="*/ 536713 w 553436"/>
                <a:gd name="connsiteY7" fmla="*/ 1530626 h 1530626"/>
                <a:gd name="connsiteX8" fmla="*/ 79513 w 553436"/>
                <a:gd name="connsiteY8" fmla="*/ 1520687 h 1530626"/>
                <a:gd name="connsiteX9" fmla="*/ 139147 w 553436"/>
                <a:gd name="connsiteY9" fmla="*/ 695739 h 1530626"/>
                <a:gd name="connsiteX10" fmla="*/ 9939 w 553436"/>
                <a:gd name="connsiteY10" fmla="*/ 636105 h 1530626"/>
                <a:gd name="connsiteX11" fmla="*/ 0 w 553436"/>
                <a:gd name="connsiteY11" fmla="*/ 606287 h 1530626"/>
                <a:gd name="connsiteX12" fmla="*/ 109330 w 553436"/>
                <a:gd name="connsiteY12" fmla="*/ 636105 h 1530626"/>
                <a:gd name="connsiteX13" fmla="*/ 49695 w 553436"/>
                <a:gd name="connsiteY13" fmla="*/ 318052 h 1530626"/>
                <a:gd name="connsiteX14" fmla="*/ 39756 w 553436"/>
                <a:gd name="connsiteY14" fmla="*/ 0 h 1530626"/>
                <a:gd name="connsiteX0" fmla="*/ 39756 w 551130"/>
                <a:gd name="connsiteY0" fmla="*/ 0 h 1530626"/>
                <a:gd name="connsiteX1" fmla="*/ 159026 w 551130"/>
                <a:gd name="connsiteY1" fmla="*/ 268357 h 1530626"/>
                <a:gd name="connsiteX2" fmla="*/ 387626 w 551130"/>
                <a:gd name="connsiteY2" fmla="*/ 268357 h 1530626"/>
                <a:gd name="connsiteX3" fmla="*/ 367747 w 551130"/>
                <a:gd name="connsiteY3" fmla="*/ 49696 h 1530626"/>
                <a:gd name="connsiteX4" fmla="*/ 409180 w 551130"/>
                <a:gd name="connsiteY4" fmla="*/ 77358 h 1530626"/>
                <a:gd name="connsiteX5" fmla="*/ 450015 w 551130"/>
                <a:gd name="connsiteY5" fmla="*/ 303323 h 1530626"/>
                <a:gd name="connsiteX6" fmla="*/ 440195 w 551130"/>
                <a:gd name="connsiteY6" fmla="*/ 517553 h 1530626"/>
                <a:gd name="connsiteX7" fmla="*/ 536713 w 551130"/>
                <a:gd name="connsiteY7" fmla="*/ 1530626 h 1530626"/>
                <a:gd name="connsiteX8" fmla="*/ 79513 w 551130"/>
                <a:gd name="connsiteY8" fmla="*/ 1520687 h 1530626"/>
                <a:gd name="connsiteX9" fmla="*/ 139147 w 551130"/>
                <a:gd name="connsiteY9" fmla="*/ 695739 h 1530626"/>
                <a:gd name="connsiteX10" fmla="*/ 9939 w 551130"/>
                <a:gd name="connsiteY10" fmla="*/ 636105 h 1530626"/>
                <a:gd name="connsiteX11" fmla="*/ 0 w 551130"/>
                <a:gd name="connsiteY11" fmla="*/ 606287 h 1530626"/>
                <a:gd name="connsiteX12" fmla="*/ 109330 w 551130"/>
                <a:gd name="connsiteY12" fmla="*/ 636105 h 1530626"/>
                <a:gd name="connsiteX13" fmla="*/ 49695 w 551130"/>
                <a:gd name="connsiteY13" fmla="*/ 318052 h 1530626"/>
                <a:gd name="connsiteX14" fmla="*/ 39756 w 551130"/>
                <a:gd name="connsiteY14" fmla="*/ 0 h 1530626"/>
                <a:gd name="connsiteX0" fmla="*/ 39756 w 552204"/>
                <a:gd name="connsiteY0" fmla="*/ 0 h 1530626"/>
                <a:gd name="connsiteX1" fmla="*/ 159026 w 552204"/>
                <a:gd name="connsiteY1" fmla="*/ 268357 h 1530626"/>
                <a:gd name="connsiteX2" fmla="*/ 387626 w 552204"/>
                <a:gd name="connsiteY2" fmla="*/ 268357 h 1530626"/>
                <a:gd name="connsiteX3" fmla="*/ 367747 w 552204"/>
                <a:gd name="connsiteY3" fmla="*/ 49696 h 1530626"/>
                <a:gd name="connsiteX4" fmla="*/ 409180 w 552204"/>
                <a:gd name="connsiteY4" fmla="*/ 77358 h 1530626"/>
                <a:gd name="connsiteX5" fmla="*/ 450015 w 552204"/>
                <a:gd name="connsiteY5" fmla="*/ 303323 h 1530626"/>
                <a:gd name="connsiteX6" fmla="*/ 440195 w 552204"/>
                <a:gd name="connsiteY6" fmla="*/ 517553 h 1530626"/>
                <a:gd name="connsiteX7" fmla="*/ 536713 w 552204"/>
                <a:gd name="connsiteY7" fmla="*/ 1530626 h 1530626"/>
                <a:gd name="connsiteX8" fmla="*/ 79513 w 552204"/>
                <a:gd name="connsiteY8" fmla="*/ 1520687 h 1530626"/>
                <a:gd name="connsiteX9" fmla="*/ 139147 w 552204"/>
                <a:gd name="connsiteY9" fmla="*/ 695739 h 1530626"/>
                <a:gd name="connsiteX10" fmla="*/ 9939 w 552204"/>
                <a:gd name="connsiteY10" fmla="*/ 636105 h 1530626"/>
                <a:gd name="connsiteX11" fmla="*/ 0 w 552204"/>
                <a:gd name="connsiteY11" fmla="*/ 606287 h 1530626"/>
                <a:gd name="connsiteX12" fmla="*/ 109330 w 552204"/>
                <a:gd name="connsiteY12" fmla="*/ 636105 h 1530626"/>
                <a:gd name="connsiteX13" fmla="*/ 49695 w 552204"/>
                <a:gd name="connsiteY13" fmla="*/ 318052 h 1530626"/>
                <a:gd name="connsiteX14" fmla="*/ 39756 w 552204"/>
                <a:gd name="connsiteY14" fmla="*/ 0 h 1530626"/>
                <a:gd name="connsiteX0" fmla="*/ 39756 w 538253"/>
                <a:gd name="connsiteY0" fmla="*/ 0 h 1530626"/>
                <a:gd name="connsiteX1" fmla="*/ 159026 w 538253"/>
                <a:gd name="connsiteY1" fmla="*/ 268357 h 1530626"/>
                <a:gd name="connsiteX2" fmla="*/ 387626 w 538253"/>
                <a:gd name="connsiteY2" fmla="*/ 268357 h 1530626"/>
                <a:gd name="connsiteX3" fmla="*/ 367747 w 538253"/>
                <a:gd name="connsiteY3" fmla="*/ 49696 h 1530626"/>
                <a:gd name="connsiteX4" fmla="*/ 409180 w 538253"/>
                <a:gd name="connsiteY4" fmla="*/ 77358 h 1530626"/>
                <a:gd name="connsiteX5" fmla="*/ 450015 w 538253"/>
                <a:gd name="connsiteY5" fmla="*/ 303323 h 1530626"/>
                <a:gd name="connsiteX6" fmla="*/ 440195 w 538253"/>
                <a:gd name="connsiteY6" fmla="*/ 517553 h 1530626"/>
                <a:gd name="connsiteX7" fmla="*/ 536713 w 538253"/>
                <a:gd name="connsiteY7" fmla="*/ 1530626 h 1530626"/>
                <a:gd name="connsiteX8" fmla="*/ 79513 w 538253"/>
                <a:gd name="connsiteY8" fmla="*/ 1520687 h 1530626"/>
                <a:gd name="connsiteX9" fmla="*/ 139147 w 538253"/>
                <a:gd name="connsiteY9" fmla="*/ 695739 h 1530626"/>
                <a:gd name="connsiteX10" fmla="*/ 9939 w 538253"/>
                <a:gd name="connsiteY10" fmla="*/ 636105 h 1530626"/>
                <a:gd name="connsiteX11" fmla="*/ 0 w 538253"/>
                <a:gd name="connsiteY11" fmla="*/ 606287 h 1530626"/>
                <a:gd name="connsiteX12" fmla="*/ 109330 w 538253"/>
                <a:gd name="connsiteY12" fmla="*/ 636105 h 1530626"/>
                <a:gd name="connsiteX13" fmla="*/ 49695 w 538253"/>
                <a:gd name="connsiteY13" fmla="*/ 318052 h 1530626"/>
                <a:gd name="connsiteX14" fmla="*/ 39756 w 538253"/>
                <a:gd name="connsiteY14" fmla="*/ 0 h 1530626"/>
                <a:gd name="connsiteX0" fmla="*/ 39756 w 538401"/>
                <a:gd name="connsiteY0" fmla="*/ 0 h 1530626"/>
                <a:gd name="connsiteX1" fmla="*/ 159026 w 538401"/>
                <a:gd name="connsiteY1" fmla="*/ 268357 h 1530626"/>
                <a:gd name="connsiteX2" fmla="*/ 387626 w 538401"/>
                <a:gd name="connsiteY2" fmla="*/ 268357 h 1530626"/>
                <a:gd name="connsiteX3" fmla="*/ 367747 w 538401"/>
                <a:gd name="connsiteY3" fmla="*/ 49696 h 1530626"/>
                <a:gd name="connsiteX4" fmla="*/ 409180 w 538401"/>
                <a:gd name="connsiteY4" fmla="*/ 77358 h 1530626"/>
                <a:gd name="connsiteX5" fmla="*/ 450015 w 538401"/>
                <a:gd name="connsiteY5" fmla="*/ 303323 h 1530626"/>
                <a:gd name="connsiteX6" fmla="*/ 451211 w 538401"/>
                <a:gd name="connsiteY6" fmla="*/ 611197 h 1530626"/>
                <a:gd name="connsiteX7" fmla="*/ 536713 w 538401"/>
                <a:gd name="connsiteY7" fmla="*/ 1530626 h 1530626"/>
                <a:gd name="connsiteX8" fmla="*/ 79513 w 538401"/>
                <a:gd name="connsiteY8" fmla="*/ 1520687 h 1530626"/>
                <a:gd name="connsiteX9" fmla="*/ 139147 w 538401"/>
                <a:gd name="connsiteY9" fmla="*/ 695739 h 1530626"/>
                <a:gd name="connsiteX10" fmla="*/ 9939 w 538401"/>
                <a:gd name="connsiteY10" fmla="*/ 636105 h 1530626"/>
                <a:gd name="connsiteX11" fmla="*/ 0 w 538401"/>
                <a:gd name="connsiteY11" fmla="*/ 606287 h 1530626"/>
                <a:gd name="connsiteX12" fmla="*/ 109330 w 538401"/>
                <a:gd name="connsiteY12" fmla="*/ 636105 h 1530626"/>
                <a:gd name="connsiteX13" fmla="*/ 49695 w 538401"/>
                <a:gd name="connsiteY13" fmla="*/ 318052 h 1530626"/>
                <a:gd name="connsiteX14" fmla="*/ 39756 w 538401"/>
                <a:gd name="connsiteY14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39756 w 539298"/>
                <a:gd name="connsiteY14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43588 w 539298"/>
                <a:gd name="connsiteY14" fmla="*/ 126455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35076 w 539298"/>
                <a:gd name="connsiteY13" fmla="*/ 268476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35076 w 539298"/>
                <a:gd name="connsiteY13" fmla="*/ 268476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24059 w 539298"/>
                <a:gd name="connsiteY13" fmla="*/ 279493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24059 w 539298"/>
                <a:gd name="connsiteY13" fmla="*/ 279493 h 1530626"/>
                <a:gd name="connsiteX14" fmla="*/ 13292 w 539298"/>
                <a:gd name="connsiteY14" fmla="*/ 16286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23101 w 539298"/>
                <a:gd name="connsiteY12" fmla="*/ 649876 h 1530626"/>
                <a:gd name="connsiteX13" fmla="*/ 124059 w 539298"/>
                <a:gd name="connsiteY13" fmla="*/ 279493 h 1530626"/>
                <a:gd name="connsiteX14" fmla="*/ 13292 w 539298"/>
                <a:gd name="connsiteY14" fmla="*/ 16286 h 1530626"/>
                <a:gd name="connsiteX15" fmla="*/ 39756 w 539298"/>
                <a:gd name="connsiteY15" fmla="*/ 0 h 1530626"/>
                <a:gd name="connsiteX0" fmla="*/ 34248 w 533790"/>
                <a:gd name="connsiteY0" fmla="*/ 0 h 1530626"/>
                <a:gd name="connsiteX1" fmla="*/ 153518 w 533790"/>
                <a:gd name="connsiteY1" fmla="*/ 268357 h 1530626"/>
                <a:gd name="connsiteX2" fmla="*/ 401397 w 533790"/>
                <a:gd name="connsiteY2" fmla="*/ 268357 h 1530626"/>
                <a:gd name="connsiteX3" fmla="*/ 362239 w 533790"/>
                <a:gd name="connsiteY3" fmla="*/ 49696 h 1530626"/>
                <a:gd name="connsiteX4" fmla="*/ 403672 w 533790"/>
                <a:gd name="connsiteY4" fmla="*/ 77358 h 1530626"/>
                <a:gd name="connsiteX5" fmla="*/ 444507 w 533790"/>
                <a:gd name="connsiteY5" fmla="*/ 303323 h 1530626"/>
                <a:gd name="connsiteX6" fmla="*/ 445703 w 533790"/>
                <a:gd name="connsiteY6" fmla="*/ 611197 h 1530626"/>
                <a:gd name="connsiteX7" fmla="*/ 531205 w 533790"/>
                <a:gd name="connsiteY7" fmla="*/ 1530626 h 1530626"/>
                <a:gd name="connsiteX8" fmla="*/ 74005 w 533790"/>
                <a:gd name="connsiteY8" fmla="*/ 1520687 h 1530626"/>
                <a:gd name="connsiteX9" fmla="*/ 133639 w 533790"/>
                <a:gd name="connsiteY9" fmla="*/ 695739 h 1530626"/>
                <a:gd name="connsiteX10" fmla="*/ 4431 w 533790"/>
                <a:gd name="connsiteY10" fmla="*/ 636105 h 1530626"/>
                <a:gd name="connsiteX11" fmla="*/ 0 w 533790"/>
                <a:gd name="connsiteY11" fmla="*/ 683405 h 1530626"/>
                <a:gd name="connsiteX12" fmla="*/ 117593 w 533790"/>
                <a:gd name="connsiteY12" fmla="*/ 649876 h 1530626"/>
                <a:gd name="connsiteX13" fmla="*/ 118551 w 533790"/>
                <a:gd name="connsiteY13" fmla="*/ 279493 h 1530626"/>
                <a:gd name="connsiteX14" fmla="*/ 7784 w 533790"/>
                <a:gd name="connsiteY14" fmla="*/ 16286 h 1530626"/>
                <a:gd name="connsiteX15" fmla="*/ 34248 w 533790"/>
                <a:gd name="connsiteY15" fmla="*/ 0 h 1530626"/>
                <a:gd name="connsiteX0" fmla="*/ 43588 w 543130"/>
                <a:gd name="connsiteY0" fmla="*/ 0 h 1530626"/>
                <a:gd name="connsiteX1" fmla="*/ 162858 w 543130"/>
                <a:gd name="connsiteY1" fmla="*/ 268357 h 1530626"/>
                <a:gd name="connsiteX2" fmla="*/ 410737 w 543130"/>
                <a:gd name="connsiteY2" fmla="*/ 268357 h 1530626"/>
                <a:gd name="connsiteX3" fmla="*/ 371579 w 543130"/>
                <a:gd name="connsiteY3" fmla="*/ 49696 h 1530626"/>
                <a:gd name="connsiteX4" fmla="*/ 413012 w 543130"/>
                <a:gd name="connsiteY4" fmla="*/ 77358 h 1530626"/>
                <a:gd name="connsiteX5" fmla="*/ 453847 w 543130"/>
                <a:gd name="connsiteY5" fmla="*/ 303323 h 1530626"/>
                <a:gd name="connsiteX6" fmla="*/ 455043 w 543130"/>
                <a:gd name="connsiteY6" fmla="*/ 611197 h 1530626"/>
                <a:gd name="connsiteX7" fmla="*/ 540545 w 543130"/>
                <a:gd name="connsiteY7" fmla="*/ 1530626 h 1530626"/>
                <a:gd name="connsiteX8" fmla="*/ 83345 w 543130"/>
                <a:gd name="connsiteY8" fmla="*/ 1520687 h 1530626"/>
                <a:gd name="connsiteX9" fmla="*/ 142979 w 543130"/>
                <a:gd name="connsiteY9" fmla="*/ 695739 h 1530626"/>
                <a:gd name="connsiteX10" fmla="*/ 0 w 543130"/>
                <a:gd name="connsiteY10" fmla="*/ 721486 h 1530626"/>
                <a:gd name="connsiteX11" fmla="*/ 9340 w 543130"/>
                <a:gd name="connsiteY11" fmla="*/ 683405 h 1530626"/>
                <a:gd name="connsiteX12" fmla="*/ 126933 w 543130"/>
                <a:gd name="connsiteY12" fmla="*/ 649876 h 1530626"/>
                <a:gd name="connsiteX13" fmla="*/ 127891 w 543130"/>
                <a:gd name="connsiteY13" fmla="*/ 279493 h 1530626"/>
                <a:gd name="connsiteX14" fmla="*/ 17124 w 543130"/>
                <a:gd name="connsiteY14" fmla="*/ 16286 h 1530626"/>
                <a:gd name="connsiteX15" fmla="*/ 43588 w 543130"/>
                <a:gd name="connsiteY15" fmla="*/ 0 h 1530626"/>
                <a:gd name="connsiteX0" fmla="*/ 43588 w 543130"/>
                <a:gd name="connsiteY0" fmla="*/ 0 h 1530626"/>
                <a:gd name="connsiteX1" fmla="*/ 162858 w 543130"/>
                <a:gd name="connsiteY1" fmla="*/ 268357 h 1530626"/>
                <a:gd name="connsiteX2" fmla="*/ 410737 w 543130"/>
                <a:gd name="connsiteY2" fmla="*/ 268357 h 1530626"/>
                <a:gd name="connsiteX3" fmla="*/ 371579 w 543130"/>
                <a:gd name="connsiteY3" fmla="*/ 49696 h 1530626"/>
                <a:gd name="connsiteX4" fmla="*/ 413012 w 543130"/>
                <a:gd name="connsiteY4" fmla="*/ 77358 h 1530626"/>
                <a:gd name="connsiteX5" fmla="*/ 453847 w 543130"/>
                <a:gd name="connsiteY5" fmla="*/ 303323 h 1530626"/>
                <a:gd name="connsiteX6" fmla="*/ 455043 w 543130"/>
                <a:gd name="connsiteY6" fmla="*/ 611197 h 1530626"/>
                <a:gd name="connsiteX7" fmla="*/ 540545 w 543130"/>
                <a:gd name="connsiteY7" fmla="*/ 1530626 h 1530626"/>
                <a:gd name="connsiteX8" fmla="*/ 83345 w 543130"/>
                <a:gd name="connsiteY8" fmla="*/ 1520687 h 1530626"/>
                <a:gd name="connsiteX9" fmla="*/ 142979 w 543130"/>
                <a:gd name="connsiteY9" fmla="*/ 695739 h 1530626"/>
                <a:gd name="connsiteX10" fmla="*/ 0 w 543130"/>
                <a:gd name="connsiteY10" fmla="*/ 721486 h 1530626"/>
                <a:gd name="connsiteX11" fmla="*/ 6586 w 543130"/>
                <a:gd name="connsiteY11" fmla="*/ 661371 h 1530626"/>
                <a:gd name="connsiteX12" fmla="*/ 126933 w 543130"/>
                <a:gd name="connsiteY12" fmla="*/ 649876 h 1530626"/>
                <a:gd name="connsiteX13" fmla="*/ 127891 w 543130"/>
                <a:gd name="connsiteY13" fmla="*/ 279493 h 1530626"/>
                <a:gd name="connsiteX14" fmla="*/ 17124 w 543130"/>
                <a:gd name="connsiteY14" fmla="*/ 16286 h 1530626"/>
                <a:gd name="connsiteX15" fmla="*/ 43588 w 543130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91608 w 551393"/>
                <a:gd name="connsiteY8" fmla="*/ 1520687 h 1530626"/>
                <a:gd name="connsiteX9" fmla="*/ 151242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91608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64066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82596 w 551393"/>
                <a:gd name="connsiteY3" fmla="*/ 66221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64066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7213"/>
                <a:gd name="connsiteX1" fmla="*/ 171121 w 551393"/>
                <a:gd name="connsiteY1" fmla="*/ 268357 h 1537213"/>
                <a:gd name="connsiteX2" fmla="*/ 419000 w 551393"/>
                <a:gd name="connsiteY2" fmla="*/ 268357 h 1537213"/>
                <a:gd name="connsiteX3" fmla="*/ 382596 w 551393"/>
                <a:gd name="connsiteY3" fmla="*/ 66221 h 1537213"/>
                <a:gd name="connsiteX4" fmla="*/ 421275 w 551393"/>
                <a:gd name="connsiteY4" fmla="*/ 77358 h 1537213"/>
                <a:gd name="connsiteX5" fmla="*/ 462110 w 551393"/>
                <a:gd name="connsiteY5" fmla="*/ 303323 h 1537213"/>
                <a:gd name="connsiteX6" fmla="*/ 463306 w 551393"/>
                <a:gd name="connsiteY6" fmla="*/ 611197 h 1537213"/>
                <a:gd name="connsiteX7" fmla="*/ 548808 w 551393"/>
                <a:gd name="connsiteY7" fmla="*/ 1530626 h 1537213"/>
                <a:gd name="connsiteX8" fmla="*/ 64066 w 551393"/>
                <a:gd name="connsiteY8" fmla="*/ 1537213 h 1537213"/>
                <a:gd name="connsiteX9" fmla="*/ 134717 w 551393"/>
                <a:gd name="connsiteY9" fmla="*/ 695739 h 1537213"/>
                <a:gd name="connsiteX10" fmla="*/ 0 w 551393"/>
                <a:gd name="connsiteY10" fmla="*/ 696698 h 1537213"/>
                <a:gd name="connsiteX11" fmla="*/ 14849 w 551393"/>
                <a:gd name="connsiteY11" fmla="*/ 661371 h 1537213"/>
                <a:gd name="connsiteX12" fmla="*/ 135196 w 551393"/>
                <a:gd name="connsiteY12" fmla="*/ 649876 h 1537213"/>
                <a:gd name="connsiteX13" fmla="*/ 136154 w 551393"/>
                <a:gd name="connsiteY13" fmla="*/ 279493 h 1537213"/>
                <a:gd name="connsiteX14" fmla="*/ 25387 w 551393"/>
                <a:gd name="connsiteY14" fmla="*/ 16286 h 1537213"/>
                <a:gd name="connsiteX15" fmla="*/ 51851 w 551393"/>
                <a:gd name="connsiteY15" fmla="*/ 0 h 153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1393" h="1537213">
                  <a:moveTo>
                    <a:pt x="51851" y="0"/>
                  </a:moveTo>
                  <a:lnTo>
                    <a:pt x="171121" y="268357"/>
                  </a:lnTo>
                  <a:lnTo>
                    <a:pt x="419000" y="268357"/>
                  </a:lnTo>
                  <a:lnTo>
                    <a:pt x="382596" y="66221"/>
                  </a:lnTo>
                  <a:lnTo>
                    <a:pt x="421275" y="77358"/>
                  </a:lnTo>
                  <a:lnTo>
                    <a:pt x="462110" y="303323"/>
                  </a:lnTo>
                  <a:cubicBezTo>
                    <a:pt x="472788" y="369344"/>
                    <a:pt x="473644" y="522324"/>
                    <a:pt x="463306" y="611197"/>
                  </a:cubicBezTo>
                  <a:cubicBezTo>
                    <a:pt x="502543" y="961722"/>
                    <a:pt x="564854" y="1265204"/>
                    <a:pt x="548808" y="1530626"/>
                  </a:cubicBezTo>
                  <a:lnTo>
                    <a:pt x="64066" y="1537213"/>
                  </a:lnTo>
                  <a:lnTo>
                    <a:pt x="134717" y="695739"/>
                  </a:lnTo>
                  <a:lnTo>
                    <a:pt x="0" y="696698"/>
                  </a:lnTo>
                  <a:lnTo>
                    <a:pt x="14849" y="661371"/>
                  </a:lnTo>
                  <a:lnTo>
                    <a:pt x="135196" y="649876"/>
                  </a:lnTo>
                  <a:cubicBezTo>
                    <a:pt x="135515" y="526415"/>
                    <a:pt x="135835" y="402954"/>
                    <a:pt x="136154" y="279493"/>
                  </a:cubicBezTo>
                  <a:lnTo>
                    <a:pt x="25387" y="16286"/>
                  </a:lnTo>
                  <a:lnTo>
                    <a:pt x="518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69EFE00-5758-4037-81E4-88BA7A4D4923}"/>
              </a:ext>
            </a:extLst>
          </p:cNvPr>
          <p:cNvSpPr/>
          <p:nvPr/>
        </p:nvSpPr>
        <p:spPr>
          <a:xfrm>
            <a:off x="818359" y="718177"/>
            <a:ext cx="1306286" cy="54988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xmlns="" id="{FD5EEE58-D83C-4CD5-B829-CF4C22696F15}"/>
              </a:ext>
            </a:extLst>
          </p:cNvPr>
          <p:cNvSpPr/>
          <p:nvPr/>
        </p:nvSpPr>
        <p:spPr>
          <a:xfrm>
            <a:off x="750815" y="648510"/>
            <a:ext cx="1443499" cy="5638797"/>
          </a:xfrm>
          <a:prstGeom prst="frame">
            <a:avLst>
              <a:gd name="adj1" fmla="val 259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8" name="그룹 69">
            <a:extLst>
              <a:ext uri="{FF2B5EF4-FFF2-40B4-BE49-F238E27FC236}">
                <a16:creationId xmlns:a16="http://schemas.microsoft.com/office/drawing/2014/main" xmlns="" id="{B1E81345-55C8-4038-966A-AA65EAEECAAC}"/>
              </a:ext>
            </a:extLst>
          </p:cNvPr>
          <p:cNvGrpSpPr/>
          <p:nvPr/>
        </p:nvGrpSpPr>
        <p:grpSpPr>
          <a:xfrm>
            <a:off x="1253703" y="2933041"/>
            <a:ext cx="510374" cy="582264"/>
            <a:chOff x="3434152" y="428041"/>
            <a:chExt cx="4718078" cy="5382655"/>
          </a:xfrm>
          <a:noFill/>
        </p:grpSpPr>
        <p:sp>
          <p:nvSpPr>
            <p:cNvPr id="29" name="자유형: 도형 70">
              <a:extLst>
                <a:ext uri="{FF2B5EF4-FFF2-40B4-BE49-F238E27FC236}">
                  <a16:creationId xmlns:a16="http://schemas.microsoft.com/office/drawing/2014/main" xmlns="" id="{61AA8DD4-5196-4D4C-9CFD-8D14745CE46B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자유형: 도형 71">
              <a:extLst>
                <a:ext uri="{FF2B5EF4-FFF2-40B4-BE49-F238E27FC236}">
                  <a16:creationId xmlns:a16="http://schemas.microsoft.com/office/drawing/2014/main" xmlns="" id="{B34D2EDA-F01D-4141-AE01-720E1A995768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자유형: 도형 72">
              <a:extLst>
                <a:ext uri="{FF2B5EF4-FFF2-40B4-BE49-F238E27FC236}">
                  <a16:creationId xmlns:a16="http://schemas.microsoft.com/office/drawing/2014/main" xmlns="" id="{95BF723F-8769-42CF-8DEE-7F0A48043C8D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자유형: 도형 73">
              <a:extLst>
                <a:ext uri="{FF2B5EF4-FFF2-40B4-BE49-F238E27FC236}">
                  <a16:creationId xmlns:a16="http://schemas.microsoft.com/office/drawing/2014/main" xmlns="" id="{00C330F4-EE08-40BC-A764-D4822076E85A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Teardrop 3">
              <a:extLst>
                <a:ext uri="{FF2B5EF4-FFF2-40B4-BE49-F238E27FC236}">
                  <a16:creationId xmlns:a16="http://schemas.microsoft.com/office/drawing/2014/main" xmlns="" id="{CF84A12E-BC8A-4A38-89B8-7F786C3F99DD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C88131C3-791D-4E69-B5FB-855C26FB2F79}"/>
              </a:ext>
            </a:extLst>
          </p:cNvPr>
          <p:cNvSpPr/>
          <p:nvPr/>
        </p:nvSpPr>
        <p:spPr>
          <a:xfrm>
            <a:off x="1152711" y="1174067"/>
            <a:ext cx="591797" cy="646665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4B6D77B7-0225-4E69-8CE2-5E119FCA437D}"/>
              </a:ext>
            </a:extLst>
          </p:cNvPr>
          <p:cNvSpPr/>
          <p:nvPr/>
        </p:nvSpPr>
        <p:spPr>
          <a:xfrm>
            <a:off x="1152711" y="4532639"/>
            <a:ext cx="583173" cy="793900"/>
          </a:xfrm>
          <a:custGeom>
            <a:avLst/>
            <a:gdLst>
              <a:gd name="connsiteX0" fmla="*/ 1036320 w 1133475"/>
              <a:gd name="connsiteY0" fmla="*/ 603444 h 1543050"/>
              <a:gd name="connsiteX1" fmla="*/ 955357 w 1133475"/>
              <a:gd name="connsiteY1" fmla="*/ 617731 h 1543050"/>
              <a:gd name="connsiteX2" fmla="*/ 947738 w 1133475"/>
              <a:gd name="connsiteY2" fmla="*/ 604396 h 1543050"/>
              <a:gd name="connsiteX3" fmla="*/ 1134428 w 1133475"/>
              <a:gd name="connsiteY3" fmla="*/ 454854 h 1543050"/>
              <a:gd name="connsiteX4" fmla="*/ 938213 w 1133475"/>
              <a:gd name="connsiteY4" fmla="*/ 527244 h 1543050"/>
              <a:gd name="connsiteX5" fmla="*/ 968692 w 1133475"/>
              <a:gd name="connsiteY5" fmla="*/ 454854 h 1543050"/>
              <a:gd name="connsiteX6" fmla="*/ 771525 w 1133475"/>
              <a:gd name="connsiteY6" fmla="*/ 632971 h 1543050"/>
              <a:gd name="connsiteX7" fmla="*/ 837247 w 1133475"/>
              <a:gd name="connsiteY7" fmla="*/ 543436 h 1543050"/>
              <a:gd name="connsiteX8" fmla="*/ 893445 w 1133475"/>
              <a:gd name="connsiteY8" fmla="*/ 468189 h 1543050"/>
              <a:gd name="connsiteX9" fmla="*/ 880110 w 1133475"/>
              <a:gd name="connsiteY9" fmla="*/ 447234 h 1543050"/>
              <a:gd name="connsiteX10" fmla="*/ 711517 w 1133475"/>
              <a:gd name="connsiteY10" fmla="*/ 613921 h 1543050"/>
              <a:gd name="connsiteX11" fmla="*/ 659130 w 1133475"/>
              <a:gd name="connsiteY11" fmla="*/ 734889 h 1543050"/>
              <a:gd name="connsiteX12" fmla="*/ 646747 w 1133475"/>
              <a:gd name="connsiteY12" fmla="*/ 612016 h 1543050"/>
              <a:gd name="connsiteX13" fmla="*/ 662940 w 1133475"/>
              <a:gd name="connsiteY13" fmla="*/ 569154 h 1543050"/>
              <a:gd name="connsiteX14" fmla="*/ 824865 w 1133475"/>
              <a:gd name="connsiteY14" fmla="*/ 431994 h 1543050"/>
              <a:gd name="connsiteX15" fmla="*/ 843915 w 1133475"/>
              <a:gd name="connsiteY15" fmla="*/ 411039 h 1543050"/>
              <a:gd name="connsiteX16" fmla="*/ 867728 w 1133475"/>
              <a:gd name="connsiteY16" fmla="*/ 341506 h 1543050"/>
              <a:gd name="connsiteX17" fmla="*/ 866775 w 1133475"/>
              <a:gd name="connsiteY17" fmla="*/ 293881 h 1543050"/>
              <a:gd name="connsiteX18" fmla="*/ 866775 w 1133475"/>
              <a:gd name="connsiteY18" fmla="*/ 282451 h 1543050"/>
              <a:gd name="connsiteX19" fmla="*/ 854392 w 1133475"/>
              <a:gd name="connsiteY19" fmla="*/ 202441 h 1543050"/>
              <a:gd name="connsiteX20" fmla="*/ 840105 w 1133475"/>
              <a:gd name="connsiteY20" fmla="*/ 185296 h 1543050"/>
              <a:gd name="connsiteX21" fmla="*/ 822007 w 1133475"/>
              <a:gd name="connsiteY21" fmla="*/ 201489 h 1543050"/>
              <a:gd name="connsiteX22" fmla="*/ 708660 w 1133475"/>
              <a:gd name="connsiteY22" fmla="*/ 402466 h 1543050"/>
              <a:gd name="connsiteX23" fmla="*/ 684847 w 1133475"/>
              <a:gd name="connsiteY23" fmla="*/ 421516 h 1543050"/>
              <a:gd name="connsiteX24" fmla="*/ 677228 w 1133475"/>
              <a:gd name="connsiteY24" fmla="*/ 392941 h 1543050"/>
              <a:gd name="connsiteX25" fmla="*/ 723900 w 1133475"/>
              <a:gd name="connsiteY25" fmla="*/ 263401 h 1543050"/>
              <a:gd name="connsiteX26" fmla="*/ 748665 w 1133475"/>
              <a:gd name="connsiteY26" fmla="*/ 129099 h 1543050"/>
              <a:gd name="connsiteX27" fmla="*/ 681038 w 1133475"/>
              <a:gd name="connsiteY27" fmla="*/ 224349 h 1543050"/>
              <a:gd name="connsiteX28" fmla="*/ 681038 w 1133475"/>
              <a:gd name="connsiteY28" fmla="*/ 104334 h 1543050"/>
              <a:gd name="connsiteX29" fmla="*/ 670560 w 1133475"/>
              <a:gd name="connsiteY29" fmla="*/ 76711 h 1543050"/>
              <a:gd name="connsiteX30" fmla="*/ 641032 w 1133475"/>
              <a:gd name="connsiteY30" fmla="*/ 47184 h 1543050"/>
              <a:gd name="connsiteX31" fmla="*/ 590550 w 1133475"/>
              <a:gd name="connsiteY31" fmla="*/ 511 h 1543050"/>
              <a:gd name="connsiteX32" fmla="*/ 561975 w 1133475"/>
              <a:gd name="connsiteY32" fmla="*/ 64329 h 1543050"/>
              <a:gd name="connsiteX33" fmla="*/ 538163 w 1133475"/>
              <a:gd name="connsiteY33" fmla="*/ 99571 h 1543050"/>
              <a:gd name="connsiteX34" fmla="*/ 531495 w 1133475"/>
              <a:gd name="connsiteY34" fmla="*/ 113859 h 1543050"/>
              <a:gd name="connsiteX35" fmla="*/ 530542 w 1133475"/>
              <a:gd name="connsiteY35" fmla="*/ 184344 h 1543050"/>
              <a:gd name="connsiteX36" fmla="*/ 497205 w 1133475"/>
              <a:gd name="connsiteY36" fmla="*/ 170056 h 1543050"/>
              <a:gd name="connsiteX37" fmla="*/ 474345 w 1133475"/>
              <a:gd name="connsiteY37" fmla="*/ 172914 h 1543050"/>
              <a:gd name="connsiteX38" fmla="*/ 480060 w 1133475"/>
              <a:gd name="connsiteY38" fmla="*/ 327219 h 1543050"/>
              <a:gd name="connsiteX39" fmla="*/ 562928 w 1133475"/>
              <a:gd name="connsiteY39" fmla="*/ 475809 h 1543050"/>
              <a:gd name="connsiteX40" fmla="*/ 264795 w 1133475"/>
              <a:gd name="connsiteY40" fmla="*/ 334839 h 1543050"/>
              <a:gd name="connsiteX41" fmla="*/ 358140 w 1133475"/>
              <a:gd name="connsiteY41" fmla="*/ 482476 h 1543050"/>
              <a:gd name="connsiteX42" fmla="*/ 287655 w 1133475"/>
              <a:gd name="connsiteY42" fmla="*/ 471999 h 1543050"/>
              <a:gd name="connsiteX43" fmla="*/ 385763 w 1133475"/>
              <a:gd name="connsiteY43" fmla="*/ 552961 h 1543050"/>
              <a:gd name="connsiteX44" fmla="*/ 487680 w 1133475"/>
              <a:gd name="connsiteY44" fmla="*/ 574869 h 1543050"/>
              <a:gd name="connsiteX45" fmla="*/ 629603 w 1133475"/>
              <a:gd name="connsiteY45" fmla="*/ 742509 h 1543050"/>
              <a:gd name="connsiteX46" fmla="*/ 630555 w 1133475"/>
              <a:gd name="connsiteY46" fmla="*/ 747271 h 1543050"/>
              <a:gd name="connsiteX47" fmla="*/ 596265 w 1133475"/>
              <a:gd name="connsiteY47" fmla="*/ 770131 h 1543050"/>
              <a:gd name="connsiteX48" fmla="*/ 469582 w 1133475"/>
              <a:gd name="connsiteY48" fmla="*/ 664404 h 1543050"/>
              <a:gd name="connsiteX49" fmla="*/ 355282 w 1133475"/>
              <a:gd name="connsiteY49" fmla="*/ 596776 h 1543050"/>
              <a:gd name="connsiteX50" fmla="*/ 219075 w 1133475"/>
              <a:gd name="connsiteY50" fmla="*/ 606301 h 1543050"/>
              <a:gd name="connsiteX51" fmla="*/ 215265 w 1133475"/>
              <a:gd name="connsiteY51" fmla="*/ 618684 h 1543050"/>
              <a:gd name="connsiteX52" fmla="*/ 434340 w 1133475"/>
              <a:gd name="connsiteY52" fmla="*/ 733936 h 1543050"/>
              <a:gd name="connsiteX53" fmla="*/ 429578 w 1133475"/>
              <a:gd name="connsiteY53" fmla="*/ 745366 h 1543050"/>
              <a:gd name="connsiteX54" fmla="*/ 152400 w 1133475"/>
              <a:gd name="connsiteY54" fmla="*/ 657736 h 1543050"/>
              <a:gd name="connsiteX55" fmla="*/ 212407 w 1133475"/>
              <a:gd name="connsiteY55" fmla="*/ 710124 h 1543050"/>
              <a:gd name="connsiteX56" fmla="*/ 0 w 1133475"/>
              <a:gd name="connsiteY56" fmla="*/ 751081 h 1543050"/>
              <a:gd name="connsiteX57" fmla="*/ 280035 w 1133475"/>
              <a:gd name="connsiteY57" fmla="*/ 796801 h 1543050"/>
              <a:gd name="connsiteX58" fmla="*/ 186690 w 1133475"/>
              <a:gd name="connsiteY58" fmla="*/ 836806 h 1543050"/>
              <a:gd name="connsiteX59" fmla="*/ 289560 w 1133475"/>
              <a:gd name="connsiteY59" fmla="*/ 867286 h 1543050"/>
              <a:gd name="connsiteX60" fmla="*/ 381000 w 1133475"/>
              <a:gd name="connsiteY60" fmla="*/ 839664 h 1543050"/>
              <a:gd name="connsiteX61" fmla="*/ 481013 w 1133475"/>
              <a:gd name="connsiteY61" fmla="*/ 829186 h 1543050"/>
              <a:gd name="connsiteX62" fmla="*/ 461010 w 1133475"/>
              <a:gd name="connsiteY62" fmla="*/ 852046 h 1543050"/>
              <a:gd name="connsiteX63" fmla="*/ 327660 w 1133475"/>
              <a:gd name="connsiteY63" fmla="*/ 982539 h 1543050"/>
              <a:gd name="connsiteX64" fmla="*/ 322897 w 1133475"/>
              <a:gd name="connsiteY64" fmla="*/ 1012066 h 1543050"/>
              <a:gd name="connsiteX65" fmla="*/ 349567 w 1133475"/>
              <a:gd name="connsiteY65" fmla="*/ 1011114 h 1543050"/>
              <a:gd name="connsiteX66" fmla="*/ 430530 w 1133475"/>
              <a:gd name="connsiteY66" fmla="*/ 993016 h 1543050"/>
              <a:gd name="connsiteX67" fmla="*/ 485775 w 1133475"/>
              <a:gd name="connsiteY67" fmla="*/ 997779 h 1543050"/>
              <a:gd name="connsiteX68" fmla="*/ 490538 w 1133475"/>
              <a:gd name="connsiteY68" fmla="*/ 996826 h 1543050"/>
              <a:gd name="connsiteX69" fmla="*/ 573405 w 1133475"/>
              <a:gd name="connsiteY69" fmla="*/ 921579 h 1543050"/>
              <a:gd name="connsiteX70" fmla="*/ 591503 w 1133475"/>
              <a:gd name="connsiteY70" fmla="*/ 857761 h 1543050"/>
              <a:gd name="connsiteX71" fmla="*/ 623888 w 1133475"/>
              <a:gd name="connsiteY71" fmla="*/ 827281 h 1543050"/>
              <a:gd name="connsiteX72" fmla="*/ 640080 w 1133475"/>
              <a:gd name="connsiteY72" fmla="*/ 862524 h 1543050"/>
              <a:gd name="connsiteX73" fmla="*/ 664845 w 1133475"/>
              <a:gd name="connsiteY73" fmla="*/ 1060644 h 1543050"/>
              <a:gd name="connsiteX74" fmla="*/ 748665 w 1133475"/>
              <a:gd name="connsiteY74" fmla="*/ 1509271 h 1543050"/>
              <a:gd name="connsiteX75" fmla="*/ 774382 w 1133475"/>
              <a:gd name="connsiteY75" fmla="*/ 1543561 h 1543050"/>
              <a:gd name="connsiteX76" fmla="*/ 833438 w 1133475"/>
              <a:gd name="connsiteY76" fmla="*/ 1460694 h 1543050"/>
              <a:gd name="connsiteX77" fmla="*/ 671513 w 1133475"/>
              <a:gd name="connsiteY77" fmla="*/ 851094 h 1543050"/>
              <a:gd name="connsiteX78" fmla="*/ 677228 w 1133475"/>
              <a:gd name="connsiteY78" fmla="*/ 812041 h 1543050"/>
              <a:gd name="connsiteX79" fmla="*/ 721995 w 1133475"/>
              <a:gd name="connsiteY79" fmla="*/ 817756 h 1543050"/>
              <a:gd name="connsiteX80" fmla="*/ 795338 w 1133475"/>
              <a:gd name="connsiteY80" fmla="*/ 885384 h 1543050"/>
              <a:gd name="connsiteX81" fmla="*/ 877253 w 1133475"/>
              <a:gd name="connsiteY81" fmla="*/ 885384 h 1543050"/>
              <a:gd name="connsiteX82" fmla="*/ 880110 w 1133475"/>
              <a:gd name="connsiteY82" fmla="*/ 845379 h 1543050"/>
              <a:gd name="connsiteX83" fmla="*/ 999172 w 1133475"/>
              <a:gd name="connsiteY83" fmla="*/ 819661 h 1543050"/>
              <a:gd name="connsiteX84" fmla="*/ 999172 w 1133475"/>
              <a:gd name="connsiteY84" fmla="*/ 786324 h 1543050"/>
              <a:gd name="connsiteX85" fmla="*/ 851535 w 1133475"/>
              <a:gd name="connsiteY85" fmla="*/ 751081 h 1543050"/>
              <a:gd name="connsiteX86" fmla="*/ 792480 w 1133475"/>
              <a:gd name="connsiteY86" fmla="*/ 748224 h 1543050"/>
              <a:gd name="connsiteX87" fmla="*/ 790575 w 1133475"/>
              <a:gd name="connsiteY87" fmla="*/ 736794 h 1543050"/>
              <a:gd name="connsiteX88" fmla="*/ 844867 w 1133475"/>
              <a:gd name="connsiteY88" fmla="*/ 714886 h 1543050"/>
              <a:gd name="connsiteX89" fmla="*/ 1046797 w 1133475"/>
              <a:gd name="connsiteY89" fmla="*/ 629161 h 1543050"/>
              <a:gd name="connsiteX90" fmla="*/ 1056323 w 1133475"/>
              <a:gd name="connsiteY90" fmla="*/ 610111 h 1543050"/>
              <a:gd name="connsiteX91" fmla="*/ 1036320 w 1133475"/>
              <a:gd name="connsiteY91" fmla="*/ 603444 h 1543050"/>
              <a:gd name="connsiteX92" fmla="*/ 576263 w 1133475"/>
              <a:gd name="connsiteY92" fmla="*/ 259591 h 1543050"/>
              <a:gd name="connsiteX93" fmla="*/ 561022 w 1133475"/>
              <a:gd name="connsiteY93" fmla="*/ 252924 h 1543050"/>
              <a:gd name="connsiteX94" fmla="*/ 533400 w 1133475"/>
              <a:gd name="connsiteY94" fmla="*/ 184344 h 1543050"/>
              <a:gd name="connsiteX95" fmla="*/ 532447 w 1133475"/>
              <a:gd name="connsiteY95" fmla="*/ 183391 h 1543050"/>
              <a:gd name="connsiteX96" fmla="*/ 532447 w 1133475"/>
              <a:gd name="connsiteY96" fmla="*/ 183391 h 1543050"/>
              <a:gd name="connsiteX97" fmla="*/ 532447 w 1133475"/>
              <a:gd name="connsiteY97" fmla="*/ 184344 h 1543050"/>
              <a:gd name="connsiteX98" fmla="*/ 580072 w 1133475"/>
              <a:gd name="connsiteY98" fmla="*/ 240541 h 1543050"/>
              <a:gd name="connsiteX99" fmla="*/ 576263 w 1133475"/>
              <a:gd name="connsiteY99" fmla="*/ 259591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3475" h="1543050">
                <a:moveTo>
                  <a:pt x="1036320" y="603444"/>
                </a:moveTo>
                <a:cubicBezTo>
                  <a:pt x="1009650" y="608206"/>
                  <a:pt x="982980" y="612969"/>
                  <a:pt x="955357" y="617731"/>
                </a:cubicBezTo>
                <a:cubicBezTo>
                  <a:pt x="952500" y="612969"/>
                  <a:pt x="950595" y="609159"/>
                  <a:pt x="947738" y="604396"/>
                </a:cubicBezTo>
                <a:cubicBezTo>
                  <a:pt x="1042988" y="594871"/>
                  <a:pt x="1081088" y="521529"/>
                  <a:pt x="1134428" y="454854"/>
                </a:cubicBezTo>
                <a:cubicBezTo>
                  <a:pt x="1054417" y="448186"/>
                  <a:pt x="995363" y="477714"/>
                  <a:pt x="938213" y="527244"/>
                </a:cubicBezTo>
                <a:cubicBezTo>
                  <a:pt x="944880" y="497716"/>
                  <a:pt x="972503" y="485334"/>
                  <a:pt x="968692" y="454854"/>
                </a:cubicBezTo>
                <a:cubicBezTo>
                  <a:pt x="880110" y="490096"/>
                  <a:pt x="875347" y="613921"/>
                  <a:pt x="771525" y="632971"/>
                </a:cubicBezTo>
                <a:cubicBezTo>
                  <a:pt x="781050" y="589156"/>
                  <a:pt x="809625" y="566296"/>
                  <a:pt x="837247" y="543436"/>
                </a:cubicBezTo>
                <a:cubicBezTo>
                  <a:pt x="861060" y="522481"/>
                  <a:pt x="883920" y="500574"/>
                  <a:pt x="893445" y="468189"/>
                </a:cubicBezTo>
                <a:cubicBezTo>
                  <a:pt x="896303" y="457711"/>
                  <a:pt x="900113" y="446281"/>
                  <a:pt x="880110" y="447234"/>
                </a:cubicBezTo>
                <a:cubicBezTo>
                  <a:pt x="800100" y="452949"/>
                  <a:pt x="718185" y="532959"/>
                  <a:pt x="711517" y="613921"/>
                </a:cubicBezTo>
                <a:cubicBezTo>
                  <a:pt x="707707" y="657736"/>
                  <a:pt x="701040" y="700599"/>
                  <a:pt x="659130" y="734889"/>
                </a:cubicBezTo>
                <a:cubicBezTo>
                  <a:pt x="654367" y="690121"/>
                  <a:pt x="650557" y="651069"/>
                  <a:pt x="646747" y="612016"/>
                </a:cubicBezTo>
                <a:cubicBezTo>
                  <a:pt x="644842" y="594871"/>
                  <a:pt x="652463" y="581536"/>
                  <a:pt x="662940" y="569154"/>
                </a:cubicBezTo>
                <a:cubicBezTo>
                  <a:pt x="709613" y="514861"/>
                  <a:pt x="757238" y="462474"/>
                  <a:pt x="824865" y="431994"/>
                </a:cubicBezTo>
                <a:cubicBezTo>
                  <a:pt x="834390" y="428184"/>
                  <a:pt x="851535" y="425326"/>
                  <a:pt x="843915" y="411039"/>
                </a:cubicBezTo>
                <a:cubicBezTo>
                  <a:pt x="825817" y="376749"/>
                  <a:pt x="853440" y="361509"/>
                  <a:pt x="867728" y="341506"/>
                </a:cubicBezTo>
                <a:cubicBezTo>
                  <a:pt x="886778" y="315789"/>
                  <a:pt x="887730" y="315789"/>
                  <a:pt x="866775" y="293881"/>
                </a:cubicBezTo>
                <a:cubicBezTo>
                  <a:pt x="864870" y="291976"/>
                  <a:pt x="864870" y="284356"/>
                  <a:pt x="866775" y="282451"/>
                </a:cubicBezTo>
                <a:cubicBezTo>
                  <a:pt x="888682" y="251971"/>
                  <a:pt x="856297" y="229111"/>
                  <a:pt x="854392" y="202441"/>
                </a:cubicBezTo>
                <a:cubicBezTo>
                  <a:pt x="853440" y="195774"/>
                  <a:pt x="846772" y="187201"/>
                  <a:pt x="840105" y="185296"/>
                </a:cubicBezTo>
                <a:cubicBezTo>
                  <a:pt x="827722" y="181486"/>
                  <a:pt x="825817" y="193869"/>
                  <a:pt x="822007" y="201489"/>
                </a:cubicBezTo>
                <a:cubicBezTo>
                  <a:pt x="784860" y="269116"/>
                  <a:pt x="719138" y="319599"/>
                  <a:pt x="708660" y="402466"/>
                </a:cubicBezTo>
                <a:cubicBezTo>
                  <a:pt x="707707" y="411991"/>
                  <a:pt x="697230" y="424374"/>
                  <a:pt x="684847" y="421516"/>
                </a:cubicBezTo>
                <a:cubicBezTo>
                  <a:pt x="669607" y="417706"/>
                  <a:pt x="676275" y="403419"/>
                  <a:pt x="677228" y="392941"/>
                </a:cubicBezTo>
                <a:cubicBezTo>
                  <a:pt x="684847" y="347221"/>
                  <a:pt x="704850" y="305311"/>
                  <a:pt x="723900" y="263401"/>
                </a:cubicBezTo>
                <a:cubicBezTo>
                  <a:pt x="741997" y="223396"/>
                  <a:pt x="756285" y="183391"/>
                  <a:pt x="748665" y="129099"/>
                </a:cubicBezTo>
                <a:cubicBezTo>
                  <a:pt x="725805" y="161484"/>
                  <a:pt x="707707" y="187201"/>
                  <a:pt x="681038" y="224349"/>
                </a:cubicBezTo>
                <a:cubicBezTo>
                  <a:pt x="681038" y="173866"/>
                  <a:pt x="681038" y="138624"/>
                  <a:pt x="681038" y="104334"/>
                </a:cubicBezTo>
                <a:cubicBezTo>
                  <a:pt x="681038" y="93856"/>
                  <a:pt x="682942" y="74806"/>
                  <a:pt x="670560" y="76711"/>
                </a:cubicBezTo>
                <a:cubicBezTo>
                  <a:pt x="641032" y="81474"/>
                  <a:pt x="647700" y="60519"/>
                  <a:pt x="641032" y="47184"/>
                </a:cubicBezTo>
                <a:cubicBezTo>
                  <a:pt x="630555" y="25276"/>
                  <a:pt x="610553" y="-4251"/>
                  <a:pt x="590550" y="511"/>
                </a:cubicBezTo>
                <a:cubicBezTo>
                  <a:pt x="570547" y="5274"/>
                  <a:pt x="559117" y="35754"/>
                  <a:pt x="561975" y="64329"/>
                </a:cubicBezTo>
                <a:cubicBezTo>
                  <a:pt x="563880" y="79569"/>
                  <a:pt x="591503" y="118621"/>
                  <a:pt x="538163" y="99571"/>
                </a:cubicBezTo>
                <a:cubicBezTo>
                  <a:pt x="531495" y="97666"/>
                  <a:pt x="527685" y="109096"/>
                  <a:pt x="531495" y="113859"/>
                </a:cubicBezTo>
                <a:cubicBezTo>
                  <a:pt x="550545" y="137671"/>
                  <a:pt x="526732" y="160531"/>
                  <a:pt x="530542" y="184344"/>
                </a:cubicBezTo>
                <a:cubicBezTo>
                  <a:pt x="517207" y="185296"/>
                  <a:pt x="506730" y="178629"/>
                  <a:pt x="497205" y="170056"/>
                </a:cubicBezTo>
                <a:cubicBezTo>
                  <a:pt x="489585" y="163389"/>
                  <a:pt x="481965" y="161484"/>
                  <a:pt x="474345" y="172914"/>
                </a:cubicBezTo>
                <a:cubicBezTo>
                  <a:pt x="447675" y="210061"/>
                  <a:pt x="450532" y="292929"/>
                  <a:pt x="480060" y="327219"/>
                </a:cubicBezTo>
                <a:cubicBezTo>
                  <a:pt x="516255" y="371986"/>
                  <a:pt x="549592" y="417706"/>
                  <a:pt x="562928" y="475809"/>
                </a:cubicBezTo>
                <a:cubicBezTo>
                  <a:pt x="469582" y="412944"/>
                  <a:pt x="400050" y="306264"/>
                  <a:pt x="264795" y="334839"/>
                </a:cubicBezTo>
                <a:cubicBezTo>
                  <a:pt x="267653" y="394846"/>
                  <a:pt x="304800" y="438661"/>
                  <a:pt x="358140" y="482476"/>
                </a:cubicBezTo>
                <a:cubicBezTo>
                  <a:pt x="325755" y="481524"/>
                  <a:pt x="308610" y="462474"/>
                  <a:pt x="287655" y="471999"/>
                </a:cubicBezTo>
                <a:cubicBezTo>
                  <a:pt x="302895" y="521529"/>
                  <a:pt x="330517" y="551056"/>
                  <a:pt x="385763" y="552961"/>
                </a:cubicBezTo>
                <a:cubicBezTo>
                  <a:pt x="420053" y="553914"/>
                  <a:pt x="454342" y="565344"/>
                  <a:pt x="487680" y="574869"/>
                </a:cubicBezTo>
                <a:cubicBezTo>
                  <a:pt x="643890" y="617731"/>
                  <a:pt x="612457" y="601539"/>
                  <a:pt x="629603" y="742509"/>
                </a:cubicBezTo>
                <a:cubicBezTo>
                  <a:pt x="629603" y="744414"/>
                  <a:pt x="629603" y="745366"/>
                  <a:pt x="630555" y="747271"/>
                </a:cubicBezTo>
                <a:cubicBezTo>
                  <a:pt x="635317" y="780609"/>
                  <a:pt x="621030" y="783466"/>
                  <a:pt x="596265" y="770131"/>
                </a:cubicBezTo>
                <a:cubicBezTo>
                  <a:pt x="546735" y="743461"/>
                  <a:pt x="501015" y="710124"/>
                  <a:pt x="469582" y="664404"/>
                </a:cubicBezTo>
                <a:cubicBezTo>
                  <a:pt x="440055" y="621541"/>
                  <a:pt x="393382" y="588204"/>
                  <a:pt x="355282" y="596776"/>
                </a:cubicBezTo>
                <a:cubicBezTo>
                  <a:pt x="308610" y="606301"/>
                  <a:pt x="260985" y="576774"/>
                  <a:pt x="219075" y="606301"/>
                </a:cubicBezTo>
                <a:cubicBezTo>
                  <a:pt x="217170" y="607254"/>
                  <a:pt x="217170" y="612016"/>
                  <a:pt x="215265" y="618684"/>
                </a:cubicBezTo>
                <a:cubicBezTo>
                  <a:pt x="287655" y="656784"/>
                  <a:pt x="360997" y="694884"/>
                  <a:pt x="434340" y="733936"/>
                </a:cubicBezTo>
                <a:cubicBezTo>
                  <a:pt x="432435" y="737746"/>
                  <a:pt x="431482" y="741556"/>
                  <a:pt x="429578" y="745366"/>
                </a:cubicBezTo>
                <a:cubicBezTo>
                  <a:pt x="340042" y="716791"/>
                  <a:pt x="250507" y="688216"/>
                  <a:pt x="152400" y="657736"/>
                </a:cubicBezTo>
                <a:cubicBezTo>
                  <a:pt x="171450" y="685359"/>
                  <a:pt x="199072" y="682501"/>
                  <a:pt x="212407" y="710124"/>
                </a:cubicBezTo>
                <a:cubicBezTo>
                  <a:pt x="133350" y="701551"/>
                  <a:pt x="61913" y="705361"/>
                  <a:pt x="0" y="751081"/>
                </a:cubicBezTo>
                <a:cubicBezTo>
                  <a:pt x="87630" y="808231"/>
                  <a:pt x="180975" y="815851"/>
                  <a:pt x="280035" y="796801"/>
                </a:cubicBezTo>
                <a:cubicBezTo>
                  <a:pt x="251460" y="822519"/>
                  <a:pt x="213360" y="812994"/>
                  <a:pt x="186690" y="836806"/>
                </a:cubicBezTo>
                <a:cubicBezTo>
                  <a:pt x="216217" y="869191"/>
                  <a:pt x="250507" y="877764"/>
                  <a:pt x="289560" y="867286"/>
                </a:cubicBezTo>
                <a:cubicBezTo>
                  <a:pt x="320040" y="858714"/>
                  <a:pt x="349567" y="848236"/>
                  <a:pt x="381000" y="839664"/>
                </a:cubicBezTo>
                <a:cubicBezTo>
                  <a:pt x="413385" y="831091"/>
                  <a:pt x="446722" y="819661"/>
                  <a:pt x="481013" y="829186"/>
                </a:cubicBezTo>
                <a:cubicBezTo>
                  <a:pt x="479107" y="843474"/>
                  <a:pt x="468630" y="846331"/>
                  <a:pt x="461010" y="852046"/>
                </a:cubicBezTo>
                <a:cubicBezTo>
                  <a:pt x="411480" y="890146"/>
                  <a:pt x="338138" y="904434"/>
                  <a:pt x="327660" y="982539"/>
                </a:cubicBezTo>
                <a:cubicBezTo>
                  <a:pt x="326707" y="992064"/>
                  <a:pt x="311467" y="1002541"/>
                  <a:pt x="322897" y="1012066"/>
                </a:cubicBezTo>
                <a:cubicBezTo>
                  <a:pt x="327660" y="1016829"/>
                  <a:pt x="340995" y="1013019"/>
                  <a:pt x="349567" y="1011114"/>
                </a:cubicBezTo>
                <a:cubicBezTo>
                  <a:pt x="377190" y="1006351"/>
                  <a:pt x="416242" y="1010161"/>
                  <a:pt x="430530" y="993016"/>
                </a:cubicBezTo>
                <a:cubicBezTo>
                  <a:pt x="458153" y="959679"/>
                  <a:pt x="469582" y="979681"/>
                  <a:pt x="485775" y="997779"/>
                </a:cubicBezTo>
                <a:cubicBezTo>
                  <a:pt x="486728" y="998731"/>
                  <a:pt x="488632" y="997779"/>
                  <a:pt x="490538" y="996826"/>
                </a:cubicBezTo>
                <a:cubicBezTo>
                  <a:pt x="530542" y="985396"/>
                  <a:pt x="571500" y="976824"/>
                  <a:pt x="573405" y="921579"/>
                </a:cubicBezTo>
                <a:cubicBezTo>
                  <a:pt x="574357" y="899671"/>
                  <a:pt x="582930" y="878716"/>
                  <a:pt x="591503" y="857761"/>
                </a:cubicBezTo>
                <a:cubicBezTo>
                  <a:pt x="597217" y="843474"/>
                  <a:pt x="605790" y="825376"/>
                  <a:pt x="623888" y="827281"/>
                </a:cubicBezTo>
                <a:cubicBezTo>
                  <a:pt x="641985" y="829186"/>
                  <a:pt x="639128" y="850141"/>
                  <a:pt x="640080" y="862524"/>
                </a:cubicBezTo>
                <a:cubicBezTo>
                  <a:pt x="648653" y="928246"/>
                  <a:pt x="655320" y="994921"/>
                  <a:pt x="664845" y="1060644"/>
                </a:cubicBezTo>
                <a:cubicBezTo>
                  <a:pt x="685800" y="1211139"/>
                  <a:pt x="701992" y="1363539"/>
                  <a:pt x="748665" y="1509271"/>
                </a:cubicBezTo>
                <a:cubicBezTo>
                  <a:pt x="753428" y="1523559"/>
                  <a:pt x="751522" y="1542609"/>
                  <a:pt x="774382" y="1543561"/>
                </a:cubicBezTo>
                <a:cubicBezTo>
                  <a:pt x="826770" y="1546419"/>
                  <a:pt x="853440" y="1510224"/>
                  <a:pt x="833438" y="1460694"/>
                </a:cubicBezTo>
                <a:cubicBezTo>
                  <a:pt x="753428" y="1264479"/>
                  <a:pt x="691515" y="1063502"/>
                  <a:pt x="671513" y="851094"/>
                </a:cubicBezTo>
                <a:cubicBezTo>
                  <a:pt x="670560" y="837759"/>
                  <a:pt x="661988" y="820614"/>
                  <a:pt x="677228" y="812041"/>
                </a:cubicBezTo>
                <a:cubicBezTo>
                  <a:pt x="692467" y="803469"/>
                  <a:pt x="708660" y="810136"/>
                  <a:pt x="721995" y="817756"/>
                </a:cubicBezTo>
                <a:cubicBezTo>
                  <a:pt x="751522" y="834901"/>
                  <a:pt x="774382" y="858714"/>
                  <a:pt x="795338" y="885384"/>
                </a:cubicBezTo>
                <a:cubicBezTo>
                  <a:pt x="822960" y="920626"/>
                  <a:pt x="850582" y="891099"/>
                  <a:pt x="877253" y="885384"/>
                </a:cubicBezTo>
                <a:cubicBezTo>
                  <a:pt x="909638" y="878716"/>
                  <a:pt x="865822" y="857761"/>
                  <a:pt x="880110" y="845379"/>
                </a:cubicBezTo>
                <a:cubicBezTo>
                  <a:pt x="906780" y="851094"/>
                  <a:pt x="976313" y="834901"/>
                  <a:pt x="999172" y="819661"/>
                </a:cubicBezTo>
                <a:cubicBezTo>
                  <a:pt x="1017270" y="807279"/>
                  <a:pt x="1011555" y="798706"/>
                  <a:pt x="999172" y="786324"/>
                </a:cubicBezTo>
                <a:cubicBezTo>
                  <a:pt x="969645" y="754891"/>
                  <a:pt x="893445" y="734889"/>
                  <a:pt x="851535" y="751081"/>
                </a:cubicBezTo>
                <a:cubicBezTo>
                  <a:pt x="830580" y="759654"/>
                  <a:pt x="811530" y="758701"/>
                  <a:pt x="792480" y="748224"/>
                </a:cubicBezTo>
                <a:cubicBezTo>
                  <a:pt x="790575" y="747271"/>
                  <a:pt x="788670" y="738699"/>
                  <a:pt x="790575" y="736794"/>
                </a:cubicBezTo>
                <a:cubicBezTo>
                  <a:pt x="803910" y="718696"/>
                  <a:pt x="824865" y="711076"/>
                  <a:pt x="844867" y="714886"/>
                </a:cubicBezTo>
                <a:cubicBezTo>
                  <a:pt x="931545" y="731079"/>
                  <a:pt x="984885" y="671071"/>
                  <a:pt x="1046797" y="629161"/>
                </a:cubicBezTo>
                <a:cubicBezTo>
                  <a:pt x="1053465" y="624399"/>
                  <a:pt x="1060132" y="618684"/>
                  <a:pt x="1056323" y="610111"/>
                </a:cubicBezTo>
                <a:cubicBezTo>
                  <a:pt x="1053465" y="601539"/>
                  <a:pt x="1043940" y="602491"/>
                  <a:pt x="1036320" y="603444"/>
                </a:cubicBezTo>
                <a:close/>
                <a:moveTo>
                  <a:pt x="576263" y="259591"/>
                </a:moveTo>
                <a:cubicBezTo>
                  <a:pt x="569595" y="262449"/>
                  <a:pt x="562928" y="258639"/>
                  <a:pt x="561022" y="252924"/>
                </a:cubicBezTo>
                <a:cubicBezTo>
                  <a:pt x="551497" y="230064"/>
                  <a:pt x="541972" y="207204"/>
                  <a:pt x="533400" y="184344"/>
                </a:cubicBezTo>
                <a:cubicBezTo>
                  <a:pt x="533400" y="184344"/>
                  <a:pt x="532447" y="184344"/>
                  <a:pt x="532447" y="183391"/>
                </a:cubicBezTo>
                <a:cubicBezTo>
                  <a:pt x="532447" y="183391"/>
                  <a:pt x="532447" y="183391"/>
                  <a:pt x="532447" y="183391"/>
                </a:cubicBezTo>
                <a:cubicBezTo>
                  <a:pt x="532447" y="183391"/>
                  <a:pt x="532447" y="184344"/>
                  <a:pt x="532447" y="184344"/>
                </a:cubicBezTo>
                <a:cubicBezTo>
                  <a:pt x="553403" y="198631"/>
                  <a:pt x="567690" y="218634"/>
                  <a:pt x="580072" y="240541"/>
                </a:cubicBezTo>
                <a:cubicBezTo>
                  <a:pt x="583882" y="247209"/>
                  <a:pt x="585788" y="255781"/>
                  <a:pt x="576263" y="259591"/>
                </a:cubicBezTo>
                <a:close/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E257956-889B-418C-B86B-8C8C74AC4320}"/>
              </a:ext>
            </a:extLst>
          </p:cNvPr>
          <p:cNvSpPr txBox="1"/>
          <p:nvPr/>
        </p:nvSpPr>
        <p:spPr>
          <a:xfrm>
            <a:off x="2570495" y="2930778"/>
            <a:ext cx="21474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Perkant iš vietinių ūkininkų sumažėja transportavimo laikas, įstaigos gauna šviežesnius produktus.</a:t>
            </a:r>
          </a:p>
          <a:p>
            <a:r>
              <a:rPr lang="lt-LT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Kuo šviežesni produktai, tuo kokybiškesni ir sveikesni patiekalai.  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6DB6F82-06C8-42FD-9292-103605806E4E}"/>
              </a:ext>
            </a:extLst>
          </p:cNvPr>
          <p:cNvSpPr txBox="1"/>
          <p:nvPr/>
        </p:nvSpPr>
        <p:spPr>
          <a:xfrm>
            <a:off x="2570495" y="1294841"/>
            <a:ext cx="2147423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lt-LT" altLang="ko-KR" sz="2800" dirty="0">
                <a:solidFill>
                  <a:schemeClr val="accent1"/>
                </a:solidFill>
              </a:rPr>
              <a:t>Kokybė ir šviežumas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3197307-B917-45B6-BE2B-4339DFB2B1FB}"/>
              </a:ext>
            </a:extLst>
          </p:cNvPr>
          <p:cNvSpPr txBox="1"/>
          <p:nvPr/>
        </p:nvSpPr>
        <p:spPr>
          <a:xfrm>
            <a:off x="7705519" y="4126881"/>
            <a:ext cx="3668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Juk jei perki importuotą pomidorą, jis greičiausiai sunoko jau važiuodamas į Lietuvą, o ne ant augalo. Kai perki lietuvišką daržovę, žinai, kad ji ant prekystalio atkeliavo tiesiai iš lysvės. Tai labai svarbu gaminant kokybišką maistą. </a:t>
            </a:r>
          </a:p>
          <a:p>
            <a:endParaRPr lang="lt-LT" altLang="ko-KR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637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lt-LT" dirty="0"/>
              <a:t>Iššūkiai</a:t>
            </a:r>
            <a:endParaRPr lang="en-US" dirty="0"/>
          </a:p>
        </p:txBody>
      </p:sp>
      <p:grpSp>
        <p:nvGrpSpPr>
          <p:cNvPr id="3" name="Graphic 27">
            <a:extLst>
              <a:ext uri="{FF2B5EF4-FFF2-40B4-BE49-F238E27FC236}">
                <a16:creationId xmlns:a16="http://schemas.microsoft.com/office/drawing/2014/main" xmlns="" id="{0CB39EE5-72D1-4616-A0DC-6E7B1EF8849B}"/>
              </a:ext>
            </a:extLst>
          </p:cNvPr>
          <p:cNvGrpSpPr/>
          <p:nvPr/>
        </p:nvGrpSpPr>
        <p:grpSpPr>
          <a:xfrm flipH="1">
            <a:off x="1362439" y="2542743"/>
            <a:ext cx="2153483" cy="1469920"/>
            <a:chOff x="1074122" y="1"/>
            <a:chExt cx="10037921" cy="6851662"/>
          </a:xfrm>
          <a:solidFill>
            <a:schemeClr val="accent4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0D72DE89-66FF-455F-9873-27AB8D159D1A}"/>
                </a:ext>
              </a:extLst>
            </p:cNvPr>
            <p:cNvSpPr/>
            <p:nvPr/>
          </p:nvSpPr>
          <p:spPr>
            <a:xfrm>
              <a:off x="6961161" y="2677283"/>
              <a:ext cx="4150882" cy="4158731"/>
            </a:xfrm>
            <a:custGeom>
              <a:avLst/>
              <a:gdLst>
                <a:gd name="connsiteX0" fmla="*/ 4156696 w 4150894"/>
                <a:gd name="connsiteY0" fmla="*/ 2297508 h 4158741"/>
                <a:gd name="connsiteX1" fmla="*/ 4039780 w 4150894"/>
                <a:gd name="connsiteY1" fmla="*/ 2383822 h 4158741"/>
                <a:gd name="connsiteX2" fmla="*/ 4019379 w 4150894"/>
                <a:gd name="connsiteY2" fmla="*/ 2406578 h 4158741"/>
                <a:gd name="connsiteX3" fmla="*/ 3985638 w 4150894"/>
                <a:gd name="connsiteY3" fmla="*/ 2563511 h 4158741"/>
                <a:gd name="connsiteX4" fmla="*/ 4000547 w 4150894"/>
                <a:gd name="connsiteY4" fmla="*/ 2592544 h 4158741"/>
                <a:gd name="connsiteX5" fmla="*/ 4059397 w 4150894"/>
                <a:gd name="connsiteY5" fmla="*/ 2722799 h 4158741"/>
                <a:gd name="connsiteX6" fmla="*/ 3938558 w 4150894"/>
                <a:gd name="connsiteY6" fmla="*/ 2788711 h 4158741"/>
                <a:gd name="connsiteX7" fmla="*/ 3906387 w 4150894"/>
                <a:gd name="connsiteY7" fmla="*/ 2805189 h 4158741"/>
                <a:gd name="connsiteX8" fmla="*/ 3833413 w 4150894"/>
                <a:gd name="connsiteY8" fmla="*/ 2968400 h 4158741"/>
                <a:gd name="connsiteX9" fmla="*/ 3864014 w 4150894"/>
                <a:gd name="connsiteY9" fmla="*/ 2990370 h 4158741"/>
                <a:gd name="connsiteX10" fmla="*/ 3892263 w 4150894"/>
                <a:gd name="connsiteY10" fmla="*/ 3119841 h 4158741"/>
                <a:gd name="connsiteX11" fmla="*/ 3768285 w 4150894"/>
                <a:gd name="connsiteY11" fmla="*/ 3165351 h 4158741"/>
                <a:gd name="connsiteX12" fmla="*/ 3697665 w 4150894"/>
                <a:gd name="connsiteY12" fmla="*/ 3188891 h 4158741"/>
                <a:gd name="connsiteX13" fmla="*/ 3611352 w 4150894"/>
                <a:gd name="connsiteY13" fmla="*/ 3308161 h 4158741"/>
                <a:gd name="connsiteX14" fmla="*/ 3636461 w 4150894"/>
                <a:gd name="connsiteY14" fmla="*/ 3473726 h 4158741"/>
                <a:gd name="connsiteX15" fmla="*/ 3469327 w 4150894"/>
                <a:gd name="connsiteY15" fmla="*/ 3467449 h 4158741"/>
                <a:gd name="connsiteX16" fmla="*/ 3327302 w 4150894"/>
                <a:gd name="connsiteY16" fmla="*/ 3593780 h 4158741"/>
                <a:gd name="connsiteX17" fmla="*/ 3332010 w 4150894"/>
                <a:gd name="connsiteY17" fmla="*/ 3637722 h 4158741"/>
                <a:gd name="connsiteX18" fmla="*/ 3321809 w 4150894"/>
                <a:gd name="connsiteY18" fmla="*/ 3745221 h 4158741"/>
                <a:gd name="connsiteX19" fmla="*/ 3226080 w 4150894"/>
                <a:gd name="connsiteY19" fmla="*/ 3783670 h 4158741"/>
                <a:gd name="connsiteX20" fmla="*/ 3133489 w 4150894"/>
                <a:gd name="connsiteY20" fmla="*/ 3732667 h 4158741"/>
                <a:gd name="connsiteX21" fmla="*/ 2993033 w 4150894"/>
                <a:gd name="connsiteY21" fmla="*/ 3811134 h 4158741"/>
                <a:gd name="connsiteX22" fmla="*/ 2989109 w 4150894"/>
                <a:gd name="connsiteY22" fmla="*/ 3858998 h 4158741"/>
                <a:gd name="connsiteX23" fmla="*/ 2952230 w 4150894"/>
                <a:gd name="connsiteY23" fmla="*/ 3970421 h 4158741"/>
                <a:gd name="connsiteX24" fmla="*/ 2835315 w 4150894"/>
                <a:gd name="connsiteY24" fmla="*/ 3972775 h 4158741"/>
                <a:gd name="connsiteX25" fmla="*/ 2800005 w 4150894"/>
                <a:gd name="connsiteY25" fmla="*/ 3931972 h 4158741"/>
                <a:gd name="connsiteX26" fmla="*/ 2756848 w 4150894"/>
                <a:gd name="connsiteY26" fmla="*/ 3916279 h 4158741"/>
                <a:gd name="connsiteX27" fmla="*/ 2611684 w 4150894"/>
                <a:gd name="connsiteY27" fmla="*/ 3963359 h 4158741"/>
                <a:gd name="connsiteX28" fmla="*/ 2588929 w 4150894"/>
                <a:gd name="connsiteY28" fmla="*/ 3999454 h 4158741"/>
                <a:gd name="connsiteX29" fmla="*/ 2509677 w 4150894"/>
                <a:gd name="connsiteY29" fmla="*/ 4119508 h 4158741"/>
                <a:gd name="connsiteX30" fmla="*/ 2392762 w 4150894"/>
                <a:gd name="connsiteY30" fmla="*/ 4046534 h 4158741"/>
                <a:gd name="connsiteX31" fmla="*/ 2344897 w 4150894"/>
                <a:gd name="connsiteY31" fmla="*/ 4019071 h 4158741"/>
                <a:gd name="connsiteX32" fmla="*/ 2208365 w 4150894"/>
                <a:gd name="connsiteY32" fmla="*/ 4030841 h 4158741"/>
                <a:gd name="connsiteX33" fmla="*/ 2170701 w 4150894"/>
                <a:gd name="connsiteY33" fmla="*/ 4068505 h 4158741"/>
                <a:gd name="connsiteX34" fmla="*/ 2071833 w 4150894"/>
                <a:gd name="connsiteY34" fmla="*/ 4162665 h 4158741"/>
                <a:gd name="connsiteX35" fmla="*/ 1970611 w 4150894"/>
                <a:gd name="connsiteY35" fmla="*/ 4065366 h 4158741"/>
                <a:gd name="connsiteX36" fmla="*/ 1932162 w 4150894"/>
                <a:gd name="connsiteY36" fmla="*/ 4028486 h 4158741"/>
                <a:gd name="connsiteX37" fmla="*/ 1799553 w 4150894"/>
                <a:gd name="connsiteY37" fmla="*/ 4014362 h 4158741"/>
                <a:gd name="connsiteX38" fmla="*/ 1761104 w 4150894"/>
                <a:gd name="connsiteY38" fmla="*/ 4038687 h 4158741"/>
                <a:gd name="connsiteX39" fmla="*/ 1647327 w 4150894"/>
                <a:gd name="connsiteY39" fmla="*/ 4121862 h 4158741"/>
                <a:gd name="connsiteX40" fmla="*/ 1561798 w 4150894"/>
                <a:gd name="connsiteY40" fmla="*/ 4014362 h 4158741"/>
                <a:gd name="connsiteX41" fmla="*/ 1517072 w 4150894"/>
                <a:gd name="connsiteY41" fmla="*/ 3952374 h 4158741"/>
                <a:gd name="connsiteX42" fmla="*/ 1382109 w 4150894"/>
                <a:gd name="connsiteY42" fmla="*/ 3910002 h 4158741"/>
                <a:gd name="connsiteX43" fmla="*/ 1371124 w 4150894"/>
                <a:gd name="connsiteY43" fmla="*/ 3927264 h 4158741"/>
                <a:gd name="connsiteX44" fmla="*/ 1244793 w 4150894"/>
                <a:gd name="connsiteY44" fmla="*/ 3984545 h 4158741"/>
                <a:gd name="connsiteX45" fmla="*/ 1178880 w 4150894"/>
                <a:gd name="connsiteY45" fmla="*/ 3862922 h 4158741"/>
                <a:gd name="connsiteX46" fmla="*/ 1147493 w 4150894"/>
                <a:gd name="connsiteY46" fmla="*/ 3800148 h 4158741"/>
                <a:gd name="connsiteX47" fmla="*/ 1075304 w 4150894"/>
                <a:gd name="connsiteY47" fmla="*/ 3760130 h 4158741"/>
                <a:gd name="connsiteX48" fmla="*/ 1004684 w 4150894"/>
                <a:gd name="connsiteY48" fmla="*/ 3717758 h 4158741"/>
                <a:gd name="connsiteX49" fmla="*/ 981929 w 4150894"/>
                <a:gd name="connsiteY49" fmla="*/ 3749145 h 4158741"/>
                <a:gd name="connsiteX50" fmla="*/ 845396 w 4150894"/>
                <a:gd name="connsiteY50" fmla="*/ 3775824 h 4158741"/>
                <a:gd name="connsiteX51" fmla="*/ 810871 w 4150894"/>
                <a:gd name="connsiteY51" fmla="*/ 3642430 h 4158741"/>
                <a:gd name="connsiteX52" fmla="*/ 792039 w 4150894"/>
                <a:gd name="connsiteY52" fmla="*/ 3554547 h 4158741"/>
                <a:gd name="connsiteX53" fmla="*/ 683755 w 4150894"/>
                <a:gd name="connsiteY53" fmla="*/ 3458033 h 4158741"/>
                <a:gd name="connsiteX54" fmla="*/ 654722 w 4150894"/>
                <a:gd name="connsiteY54" fmla="*/ 3483927 h 4158741"/>
                <a:gd name="connsiteX55" fmla="*/ 515836 w 4150894"/>
                <a:gd name="connsiteY55" fmla="*/ 3480004 h 4158741"/>
                <a:gd name="connsiteX56" fmla="*/ 510343 w 4150894"/>
                <a:gd name="connsiteY56" fmla="*/ 3342687 h 4158741"/>
                <a:gd name="connsiteX57" fmla="*/ 509558 w 4150894"/>
                <a:gd name="connsiteY57" fmla="*/ 3253234 h 4158741"/>
                <a:gd name="connsiteX58" fmla="*/ 439723 w 4150894"/>
                <a:gd name="connsiteY58" fmla="*/ 3159074 h 4158741"/>
                <a:gd name="connsiteX59" fmla="*/ 433445 w 4150894"/>
                <a:gd name="connsiteY59" fmla="*/ 3155151 h 4158741"/>
                <a:gd name="connsiteX60" fmla="*/ 277296 w 4150894"/>
                <a:gd name="connsiteY60" fmla="*/ 3127687 h 4158741"/>
                <a:gd name="connsiteX61" fmla="*/ 328300 w 4150894"/>
                <a:gd name="connsiteY61" fmla="*/ 2970754 h 4158741"/>
                <a:gd name="connsiteX62" fmla="*/ 254541 w 4150894"/>
                <a:gd name="connsiteY62" fmla="*/ 2809112 h 4158741"/>
                <a:gd name="connsiteX63" fmla="*/ 217662 w 4150894"/>
                <a:gd name="connsiteY63" fmla="*/ 2804404 h 4158741"/>
                <a:gd name="connsiteX64" fmla="*/ 105454 w 4150894"/>
                <a:gd name="connsiteY64" fmla="*/ 2766740 h 4158741"/>
                <a:gd name="connsiteX65" fmla="*/ 96038 w 4150894"/>
                <a:gd name="connsiteY65" fmla="*/ 2663949 h 4158741"/>
                <a:gd name="connsiteX66" fmla="*/ 158812 w 4150894"/>
                <a:gd name="connsiteY66" fmla="*/ 2609806 h 4158741"/>
                <a:gd name="connsiteX67" fmla="*/ 179213 w 4150894"/>
                <a:gd name="connsiteY67" fmla="*/ 2575281 h 4158741"/>
                <a:gd name="connsiteX68" fmla="*/ 140764 w 4150894"/>
                <a:gd name="connsiteY68" fmla="*/ 2411285 h 4158741"/>
                <a:gd name="connsiteX69" fmla="*/ 114085 w 4150894"/>
                <a:gd name="connsiteY69" fmla="*/ 2386961 h 4158741"/>
                <a:gd name="connsiteX70" fmla="*/ 6586 w 4150894"/>
                <a:gd name="connsiteY70" fmla="*/ 2290446 h 4158741"/>
                <a:gd name="connsiteX71" fmla="*/ 104669 w 4150894"/>
                <a:gd name="connsiteY71" fmla="*/ 2179808 h 4158741"/>
                <a:gd name="connsiteX72" fmla="*/ 115655 w 4150894"/>
                <a:gd name="connsiteY72" fmla="*/ 2174315 h 4158741"/>
                <a:gd name="connsiteX73" fmla="*/ 114085 w 4150894"/>
                <a:gd name="connsiteY73" fmla="*/ 1996981 h 4158741"/>
                <a:gd name="connsiteX74" fmla="*/ 88191 w 4150894"/>
                <a:gd name="connsiteY74" fmla="*/ 1975794 h 4158741"/>
                <a:gd name="connsiteX75" fmla="*/ 308 w 4150894"/>
                <a:gd name="connsiteY75" fmla="*/ 1868295 h 4158741"/>
                <a:gd name="connsiteX76" fmla="*/ 106239 w 4150894"/>
                <a:gd name="connsiteY76" fmla="*/ 1772565 h 4158741"/>
                <a:gd name="connsiteX77" fmla="*/ 138410 w 4150894"/>
                <a:gd name="connsiteY77" fmla="*/ 1754518 h 4158741"/>
                <a:gd name="connsiteX78" fmla="*/ 177644 w 4150894"/>
                <a:gd name="connsiteY78" fmla="*/ 1566198 h 4158741"/>
                <a:gd name="connsiteX79" fmla="*/ 151749 w 4150894"/>
                <a:gd name="connsiteY79" fmla="*/ 1556781 h 4158741"/>
                <a:gd name="connsiteX80" fmla="*/ 86622 w 4150894"/>
                <a:gd name="connsiteY80" fmla="*/ 1437512 h 4158741"/>
                <a:gd name="connsiteX81" fmla="*/ 192552 w 4150894"/>
                <a:gd name="connsiteY81" fmla="*/ 1359830 h 4158741"/>
                <a:gd name="connsiteX82" fmla="*/ 269450 w 4150894"/>
                <a:gd name="connsiteY82" fmla="*/ 1308827 h 4158741"/>
                <a:gd name="connsiteX83" fmla="*/ 322022 w 4150894"/>
                <a:gd name="connsiteY83" fmla="*/ 1191911 h 4158741"/>
                <a:gd name="connsiteX84" fmla="*/ 261603 w 4150894"/>
                <a:gd name="connsiteY84" fmla="*/ 1107167 h 4158741"/>
                <a:gd name="connsiteX85" fmla="*/ 290636 w 4150894"/>
                <a:gd name="connsiteY85" fmla="*/ 1004375 h 4158741"/>
                <a:gd name="connsiteX86" fmla="*/ 396566 w 4150894"/>
                <a:gd name="connsiteY86" fmla="*/ 987897 h 4158741"/>
                <a:gd name="connsiteX87" fmla="*/ 456201 w 4150894"/>
                <a:gd name="connsiteY87" fmla="*/ 967496 h 4158741"/>
                <a:gd name="connsiteX88" fmla="*/ 551930 w 4150894"/>
                <a:gd name="connsiteY88" fmla="*/ 834102 h 4158741"/>
                <a:gd name="connsiteX89" fmla="*/ 525252 w 4150894"/>
                <a:gd name="connsiteY89" fmla="*/ 819194 h 4158741"/>
                <a:gd name="connsiteX90" fmla="*/ 516620 w 4150894"/>
                <a:gd name="connsiteY90" fmla="*/ 684231 h 4158741"/>
                <a:gd name="connsiteX91" fmla="*/ 646090 w 4150894"/>
                <a:gd name="connsiteY91" fmla="*/ 659906 h 4158741"/>
                <a:gd name="connsiteX92" fmla="*/ 730050 w 4150894"/>
                <a:gd name="connsiteY92" fmla="*/ 647351 h 4158741"/>
                <a:gd name="connsiteX93" fmla="*/ 835980 w 4150894"/>
                <a:gd name="connsiteY93" fmla="*/ 550837 h 4158741"/>
                <a:gd name="connsiteX94" fmla="*/ 850889 w 4150894"/>
                <a:gd name="connsiteY94" fmla="*/ 384487 h 4158741"/>
                <a:gd name="connsiteX95" fmla="*/ 1009392 w 4150894"/>
                <a:gd name="connsiteY95" fmla="*/ 425290 h 4158741"/>
                <a:gd name="connsiteX96" fmla="*/ 1175741 w 4150894"/>
                <a:gd name="connsiteY96" fmla="*/ 328776 h 4158741"/>
                <a:gd name="connsiteX97" fmla="*/ 1162402 w 4150894"/>
                <a:gd name="connsiteY97" fmla="*/ 280126 h 4158741"/>
                <a:gd name="connsiteX98" fmla="*/ 1225960 w 4150894"/>
                <a:gd name="connsiteY98" fmla="*/ 173411 h 4158741"/>
                <a:gd name="connsiteX99" fmla="*/ 1346799 w 4150894"/>
                <a:gd name="connsiteY99" fmla="*/ 209506 h 4158741"/>
                <a:gd name="connsiteX100" fmla="*/ 1409573 w 4150894"/>
                <a:gd name="connsiteY100" fmla="*/ 228338 h 4158741"/>
                <a:gd name="connsiteX101" fmla="*/ 1539043 w 4150894"/>
                <a:gd name="connsiteY101" fmla="*/ 184397 h 4158741"/>
                <a:gd name="connsiteX102" fmla="*/ 1561798 w 4150894"/>
                <a:gd name="connsiteY102" fmla="*/ 153010 h 4158741"/>
                <a:gd name="connsiteX103" fmla="*/ 1648112 w 4150894"/>
                <a:gd name="connsiteY103" fmla="*/ 42372 h 4158741"/>
                <a:gd name="connsiteX104" fmla="*/ 1762674 w 4150894"/>
                <a:gd name="connsiteY104" fmla="*/ 111423 h 4158741"/>
                <a:gd name="connsiteX105" fmla="*/ 1790137 w 4150894"/>
                <a:gd name="connsiteY105" fmla="*/ 129470 h 4158741"/>
                <a:gd name="connsiteX106" fmla="*/ 1972180 w 4150894"/>
                <a:gd name="connsiteY106" fmla="*/ 109854 h 4158741"/>
                <a:gd name="connsiteX107" fmla="*/ 2081249 w 4150894"/>
                <a:gd name="connsiteY107" fmla="*/ 0 h 4158741"/>
                <a:gd name="connsiteX108" fmla="*/ 2190318 w 4150894"/>
                <a:gd name="connsiteY108" fmla="*/ 109069 h 4158741"/>
                <a:gd name="connsiteX109" fmla="*/ 2375499 w 4150894"/>
                <a:gd name="connsiteY109" fmla="*/ 129470 h 4158741"/>
                <a:gd name="connsiteX110" fmla="*/ 2401394 w 4150894"/>
                <a:gd name="connsiteY110" fmla="*/ 109069 h 4158741"/>
                <a:gd name="connsiteX111" fmla="*/ 2519878 w 4150894"/>
                <a:gd name="connsiteY111" fmla="*/ 47865 h 4158741"/>
                <a:gd name="connsiteX112" fmla="*/ 2599914 w 4150894"/>
                <a:gd name="connsiteY112" fmla="*/ 151441 h 4158741"/>
                <a:gd name="connsiteX113" fmla="*/ 2621885 w 4150894"/>
                <a:gd name="connsiteY113" fmla="*/ 183612 h 4158741"/>
                <a:gd name="connsiteX114" fmla="*/ 2767049 w 4150894"/>
                <a:gd name="connsiteY114" fmla="*/ 231477 h 4158741"/>
                <a:gd name="connsiteX115" fmla="*/ 2802359 w 4150894"/>
                <a:gd name="connsiteY115" fmla="*/ 221276 h 4158741"/>
                <a:gd name="connsiteX116" fmla="*/ 2927121 w 4150894"/>
                <a:gd name="connsiteY116" fmla="*/ 182828 h 4158741"/>
                <a:gd name="connsiteX117" fmla="*/ 2986756 w 4150894"/>
                <a:gd name="connsiteY117" fmla="*/ 297389 h 4158741"/>
                <a:gd name="connsiteX118" fmla="*/ 3011865 w 4150894"/>
                <a:gd name="connsiteY118" fmla="*/ 343685 h 4158741"/>
                <a:gd name="connsiteX119" fmla="*/ 3137412 w 4150894"/>
                <a:gd name="connsiteY119" fmla="*/ 415089 h 4158741"/>
                <a:gd name="connsiteX120" fmla="*/ 3253543 w 4150894"/>
                <a:gd name="connsiteY120" fmla="*/ 375071 h 4158741"/>
                <a:gd name="connsiteX121" fmla="*/ 3337502 w 4150894"/>
                <a:gd name="connsiteY121" fmla="*/ 516312 h 4158741"/>
                <a:gd name="connsiteX122" fmla="*/ 3351627 w 4150894"/>
                <a:gd name="connsiteY122" fmla="*/ 574377 h 4158741"/>
                <a:gd name="connsiteX123" fmla="*/ 3453634 w 4150894"/>
                <a:gd name="connsiteY123" fmla="*/ 666183 h 4158741"/>
                <a:gd name="connsiteX124" fmla="*/ 3499929 w 4150894"/>
                <a:gd name="connsiteY124" fmla="*/ 673245 h 4158741"/>
                <a:gd name="connsiteX125" fmla="*/ 3628614 w 4150894"/>
                <a:gd name="connsiteY125" fmla="*/ 688154 h 4158741"/>
                <a:gd name="connsiteX126" fmla="*/ 3635676 w 4150894"/>
                <a:gd name="connsiteY126" fmla="*/ 817624 h 4158741"/>
                <a:gd name="connsiteX127" fmla="*/ 3638815 w 4150894"/>
                <a:gd name="connsiteY127" fmla="*/ 875690 h 4158741"/>
                <a:gd name="connsiteX128" fmla="*/ 3724344 w 4150894"/>
                <a:gd name="connsiteY128" fmla="*/ 992605 h 4158741"/>
                <a:gd name="connsiteX129" fmla="*/ 3754161 w 4150894"/>
                <a:gd name="connsiteY129" fmla="*/ 1007514 h 4158741"/>
                <a:gd name="connsiteX130" fmla="*/ 3899325 w 4150894"/>
                <a:gd name="connsiteY130" fmla="*/ 1051455 h 4158741"/>
                <a:gd name="connsiteX131" fmla="*/ 3845183 w 4150894"/>
                <a:gd name="connsiteY131" fmla="*/ 1196619 h 4158741"/>
                <a:gd name="connsiteX132" fmla="*/ 3917372 w 4150894"/>
                <a:gd name="connsiteY132" fmla="*/ 1362969 h 4158741"/>
                <a:gd name="connsiteX133" fmla="*/ 3945620 w 4150894"/>
                <a:gd name="connsiteY133" fmla="*/ 1373954 h 4158741"/>
                <a:gd name="connsiteX134" fmla="*/ 4065675 w 4150894"/>
                <a:gd name="connsiteY134" fmla="*/ 1444574 h 4158741"/>
                <a:gd name="connsiteX135" fmla="*/ 4005255 w 4150894"/>
                <a:gd name="connsiteY135" fmla="*/ 1570121 h 4158741"/>
                <a:gd name="connsiteX136" fmla="*/ 3991916 w 4150894"/>
                <a:gd name="connsiteY136" fmla="*/ 1600723 h 4158741"/>
                <a:gd name="connsiteX137" fmla="*/ 4023303 w 4150894"/>
                <a:gd name="connsiteY137" fmla="*/ 1749810 h 4158741"/>
                <a:gd name="connsiteX138" fmla="*/ 4050766 w 4150894"/>
                <a:gd name="connsiteY138" fmla="*/ 1772565 h 4158741"/>
                <a:gd name="connsiteX139" fmla="*/ 4148065 w 4150894"/>
                <a:gd name="connsiteY139" fmla="*/ 1864371 h 4158741"/>
                <a:gd name="connsiteX140" fmla="*/ 4069598 w 4150894"/>
                <a:gd name="connsiteY140" fmla="*/ 1975794 h 4158741"/>
                <a:gd name="connsiteX141" fmla="*/ 4047627 w 4150894"/>
                <a:gd name="connsiteY141" fmla="*/ 2004827 h 4158741"/>
                <a:gd name="connsiteX142" fmla="*/ 4046843 w 4150894"/>
                <a:gd name="connsiteY142" fmla="*/ 2153914 h 4158741"/>
                <a:gd name="connsiteX143" fmla="*/ 4059397 w 4150894"/>
                <a:gd name="connsiteY143" fmla="*/ 2178239 h 4158741"/>
                <a:gd name="connsiteX144" fmla="*/ 4157481 w 4150894"/>
                <a:gd name="connsiteY144" fmla="*/ 2258275 h 4158741"/>
                <a:gd name="connsiteX145" fmla="*/ 4156696 w 4150894"/>
                <a:gd name="connsiteY145" fmla="*/ 2297508 h 4158741"/>
                <a:gd name="connsiteX146" fmla="*/ 2080464 w 4150894"/>
                <a:gd name="connsiteY146" fmla="*/ 3323070 h 4158741"/>
                <a:gd name="connsiteX147" fmla="*/ 3322593 w 4150894"/>
                <a:gd name="connsiteY147" fmla="*/ 2085648 h 4158741"/>
                <a:gd name="connsiteX148" fmla="*/ 2094588 w 4150894"/>
                <a:gd name="connsiteY148" fmla="*/ 845088 h 4158741"/>
                <a:gd name="connsiteX149" fmla="*/ 842257 w 4150894"/>
                <a:gd name="connsiteY149" fmla="*/ 2069170 h 4158741"/>
                <a:gd name="connsiteX150" fmla="*/ 2080464 w 4150894"/>
                <a:gd name="connsiteY150" fmla="*/ 3323070 h 41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4150894" h="4158741">
                  <a:moveTo>
                    <a:pt x="4156696" y="2297508"/>
                  </a:moveTo>
                  <a:cubicBezTo>
                    <a:pt x="4134725" y="2349296"/>
                    <a:pt x="4101769" y="2385391"/>
                    <a:pt x="4039780" y="2383822"/>
                  </a:cubicBezTo>
                  <a:cubicBezTo>
                    <a:pt x="4032718" y="2383822"/>
                    <a:pt x="4021734" y="2397161"/>
                    <a:pt x="4019379" y="2406578"/>
                  </a:cubicBezTo>
                  <a:cubicBezTo>
                    <a:pt x="4006825" y="2458365"/>
                    <a:pt x="3995055" y="2510938"/>
                    <a:pt x="3985638" y="2563511"/>
                  </a:cubicBezTo>
                  <a:cubicBezTo>
                    <a:pt x="3984069" y="2572142"/>
                    <a:pt x="3991916" y="2587836"/>
                    <a:pt x="4000547" y="2592544"/>
                  </a:cubicBezTo>
                  <a:cubicBezTo>
                    <a:pt x="4057044" y="2627854"/>
                    <a:pt x="4076660" y="2670226"/>
                    <a:pt x="4059397" y="2722799"/>
                  </a:cubicBezTo>
                  <a:cubicBezTo>
                    <a:pt x="4043704" y="2769094"/>
                    <a:pt x="3999762" y="2791849"/>
                    <a:pt x="3938558" y="2788711"/>
                  </a:cubicBezTo>
                  <a:cubicBezTo>
                    <a:pt x="3927573" y="2787926"/>
                    <a:pt x="3910310" y="2796557"/>
                    <a:pt x="3906387" y="2805189"/>
                  </a:cubicBezTo>
                  <a:cubicBezTo>
                    <a:pt x="3880493" y="2857762"/>
                    <a:pt x="3858522" y="2911904"/>
                    <a:pt x="3833413" y="2968400"/>
                  </a:cubicBezTo>
                  <a:cubicBezTo>
                    <a:pt x="3843613" y="2975462"/>
                    <a:pt x="3853814" y="2982524"/>
                    <a:pt x="3864014" y="2990370"/>
                  </a:cubicBezTo>
                  <a:cubicBezTo>
                    <a:pt x="3904818" y="3022542"/>
                    <a:pt x="3916588" y="3075114"/>
                    <a:pt x="3892263" y="3119841"/>
                  </a:cubicBezTo>
                  <a:cubicBezTo>
                    <a:pt x="3868723" y="3162997"/>
                    <a:pt x="3813796" y="3186537"/>
                    <a:pt x="3768285" y="3165351"/>
                  </a:cubicBezTo>
                  <a:cubicBezTo>
                    <a:pt x="3732191" y="3148089"/>
                    <a:pt x="3716497" y="3159859"/>
                    <a:pt x="3697665" y="3188891"/>
                  </a:cubicBezTo>
                  <a:cubicBezTo>
                    <a:pt x="3670986" y="3230479"/>
                    <a:pt x="3640384" y="3268928"/>
                    <a:pt x="3611352" y="3308161"/>
                  </a:cubicBezTo>
                  <a:cubicBezTo>
                    <a:pt x="3668633" y="3377212"/>
                    <a:pt x="3675694" y="3429785"/>
                    <a:pt x="3636461" y="3473726"/>
                  </a:cubicBezTo>
                  <a:cubicBezTo>
                    <a:pt x="3596443" y="3517668"/>
                    <a:pt x="3545439" y="3516098"/>
                    <a:pt x="3469327" y="3467449"/>
                  </a:cubicBezTo>
                  <a:cubicBezTo>
                    <a:pt x="3422247" y="3509036"/>
                    <a:pt x="3372812" y="3549839"/>
                    <a:pt x="3327302" y="3593780"/>
                  </a:cubicBezTo>
                  <a:cubicBezTo>
                    <a:pt x="3321024" y="3600058"/>
                    <a:pt x="3327302" y="3623598"/>
                    <a:pt x="3332010" y="3637722"/>
                  </a:cubicBezTo>
                  <a:cubicBezTo>
                    <a:pt x="3346133" y="3675386"/>
                    <a:pt x="3346919" y="3712265"/>
                    <a:pt x="3321809" y="3745221"/>
                  </a:cubicBezTo>
                  <a:cubicBezTo>
                    <a:pt x="3298269" y="3777393"/>
                    <a:pt x="3263743" y="3794655"/>
                    <a:pt x="3226080" y="3783670"/>
                  </a:cubicBezTo>
                  <a:cubicBezTo>
                    <a:pt x="3195478" y="3775039"/>
                    <a:pt x="3168799" y="3752284"/>
                    <a:pt x="3133489" y="3732667"/>
                  </a:cubicBezTo>
                  <a:cubicBezTo>
                    <a:pt x="3092686" y="3755422"/>
                    <a:pt x="3042467" y="3783670"/>
                    <a:pt x="2993033" y="3811134"/>
                  </a:cubicBezTo>
                  <a:cubicBezTo>
                    <a:pt x="2967139" y="3825258"/>
                    <a:pt x="2985186" y="3843305"/>
                    <a:pt x="2989109" y="3858998"/>
                  </a:cubicBezTo>
                  <a:cubicBezTo>
                    <a:pt x="3000095" y="3901370"/>
                    <a:pt x="2986756" y="3945312"/>
                    <a:pt x="2952230" y="3970421"/>
                  </a:cubicBezTo>
                  <a:cubicBezTo>
                    <a:pt x="2917705" y="3996315"/>
                    <a:pt x="2869840" y="3997885"/>
                    <a:pt x="2835315" y="3972775"/>
                  </a:cubicBezTo>
                  <a:cubicBezTo>
                    <a:pt x="2821191" y="3962574"/>
                    <a:pt x="2807851" y="3947666"/>
                    <a:pt x="2800005" y="3931972"/>
                  </a:cubicBezTo>
                  <a:cubicBezTo>
                    <a:pt x="2789019" y="3910786"/>
                    <a:pt x="2777249" y="3909217"/>
                    <a:pt x="2756848" y="3916279"/>
                  </a:cubicBezTo>
                  <a:cubicBezTo>
                    <a:pt x="2708983" y="3933542"/>
                    <a:pt x="2660334" y="3949235"/>
                    <a:pt x="2611684" y="3963359"/>
                  </a:cubicBezTo>
                  <a:cubicBezTo>
                    <a:pt x="2590499" y="3969636"/>
                    <a:pt x="2585791" y="3978268"/>
                    <a:pt x="2588929" y="3999454"/>
                  </a:cubicBezTo>
                  <a:cubicBezTo>
                    <a:pt x="2598345" y="4059873"/>
                    <a:pt x="2565389" y="4106953"/>
                    <a:pt x="2509677" y="4119508"/>
                  </a:cubicBezTo>
                  <a:cubicBezTo>
                    <a:pt x="2458674" y="4130493"/>
                    <a:pt x="2410025" y="4102245"/>
                    <a:pt x="2392762" y="4046534"/>
                  </a:cubicBezTo>
                  <a:cubicBezTo>
                    <a:pt x="2384130" y="4019855"/>
                    <a:pt x="2373145" y="4014362"/>
                    <a:pt x="2344897" y="4019071"/>
                  </a:cubicBezTo>
                  <a:cubicBezTo>
                    <a:pt x="2300171" y="4026917"/>
                    <a:pt x="2253876" y="4028486"/>
                    <a:pt x="2208365" y="4030841"/>
                  </a:cubicBezTo>
                  <a:cubicBezTo>
                    <a:pt x="2184040" y="4032410"/>
                    <a:pt x="2172270" y="4041041"/>
                    <a:pt x="2170701" y="4068505"/>
                  </a:cubicBezTo>
                  <a:cubicBezTo>
                    <a:pt x="2167562" y="4126570"/>
                    <a:pt x="2126759" y="4162665"/>
                    <a:pt x="2071833" y="4162665"/>
                  </a:cubicBezTo>
                  <a:cubicBezTo>
                    <a:pt x="2015336" y="4162665"/>
                    <a:pt x="1973749" y="4125001"/>
                    <a:pt x="1970611" y="4065366"/>
                  </a:cubicBezTo>
                  <a:cubicBezTo>
                    <a:pt x="1969041" y="4037902"/>
                    <a:pt x="1957271" y="4030056"/>
                    <a:pt x="1932162" y="4028486"/>
                  </a:cubicBezTo>
                  <a:cubicBezTo>
                    <a:pt x="1888220" y="4025348"/>
                    <a:pt x="1843494" y="4020640"/>
                    <a:pt x="1799553" y="4014362"/>
                  </a:cubicBezTo>
                  <a:cubicBezTo>
                    <a:pt x="1778367" y="4011224"/>
                    <a:pt x="1766597" y="4013578"/>
                    <a:pt x="1761104" y="4038687"/>
                  </a:cubicBezTo>
                  <a:cubicBezTo>
                    <a:pt x="1749334" y="4097538"/>
                    <a:pt x="1705392" y="4128139"/>
                    <a:pt x="1647327" y="4121862"/>
                  </a:cubicBezTo>
                  <a:cubicBezTo>
                    <a:pt x="1595539" y="4116369"/>
                    <a:pt x="1558660" y="4073213"/>
                    <a:pt x="1561798" y="4014362"/>
                  </a:cubicBezTo>
                  <a:cubicBezTo>
                    <a:pt x="1564152" y="3978268"/>
                    <a:pt x="1554736" y="3960221"/>
                    <a:pt x="1517072" y="3952374"/>
                  </a:cubicBezTo>
                  <a:cubicBezTo>
                    <a:pt x="1471561" y="3942173"/>
                    <a:pt x="1427620" y="3924911"/>
                    <a:pt x="1382109" y="3910002"/>
                  </a:cubicBezTo>
                  <a:cubicBezTo>
                    <a:pt x="1378186" y="3916279"/>
                    <a:pt x="1374263" y="3921772"/>
                    <a:pt x="1371124" y="3927264"/>
                  </a:cubicBezTo>
                  <a:cubicBezTo>
                    <a:pt x="1342091" y="3979837"/>
                    <a:pt x="1294227" y="4001808"/>
                    <a:pt x="1244793" y="3984545"/>
                  </a:cubicBezTo>
                  <a:cubicBezTo>
                    <a:pt x="1193789" y="3966498"/>
                    <a:pt x="1164756" y="3919418"/>
                    <a:pt x="1178880" y="3862922"/>
                  </a:cubicBezTo>
                  <a:cubicBezTo>
                    <a:pt x="1188296" y="3827611"/>
                    <a:pt x="1176526" y="3813488"/>
                    <a:pt x="1147493" y="3800148"/>
                  </a:cubicBezTo>
                  <a:cubicBezTo>
                    <a:pt x="1122384" y="3789163"/>
                    <a:pt x="1099629" y="3774254"/>
                    <a:pt x="1075304" y="3760130"/>
                  </a:cubicBezTo>
                  <a:cubicBezTo>
                    <a:pt x="1052549" y="3746791"/>
                    <a:pt x="1030578" y="3733451"/>
                    <a:pt x="1004684" y="3717758"/>
                  </a:cubicBezTo>
                  <a:cubicBezTo>
                    <a:pt x="996837" y="3728743"/>
                    <a:pt x="988990" y="3738944"/>
                    <a:pt x="981929" y="3749145"/>
                  </a:cubicBezTo>
                  <a:cubicBezTo>
                    <a:pt x="947403" y="3793086"/>
                    <a:pt x="890907" y="3804071"/>
                    <a:pt x="845396" y="3775824"/>
                  </a:cubicBezTo>
                  <a:cubicBezTo>
                    <a:pt x="800670" y="3748360"/>
                    <a:pt x="780269" y="3687156"/>
                    <a:pt x="810871" y="3642430"/>
                  </a:cubicBezTo>
                  <a:cubicBezTo>
                    <a:pt x="838334" y="3600842"/>
                    <a:pt x="825779" y="3580441"/>
                    <a:pt x="792039" y="3554547"/>
                  </a:cubicBezTo>
                  <a:cubicBezTo>
                    <a:pt x="755159" y="3526299"/>
                    <a:pt x="721419" y="3492558"/>
                    <a:pt x="683755" y="3458033"/>
                  </a:cubicBezTo>
                  <a:cubicBezTo>
                    <a:pt x="673554" y="3466664"/>
                    <a:pt x="664923" y="3475295"/>
                    <a:pt x="654722" y="3483927"/>
                  </a:cubicBezTo>
                  <a:cubicBezTo>
                    <a:pt x="611565" y="3519237"/>
                    <a:pt x="554284" y="3517668"/>
                    <a:pt x="515836" y="3480004"/>
                  </a:cubicBezTo>
                  <a:cubicBezTo>
                    <a:pt x="478172" y="3443124"/>
                    <a:pt x="471109" y="3380351"/>
                    <a:pt x="510343" y="3342687"/>
                  </a:cubicBezTo>
                  <a:cubicBezTo>
                    <a:pt x="546438" y="3308161"/>
                    <a:pt x="537806" y="3284621"/>
                    <a:pt x="509558" y="3253234"/>
                  </a:cubicBezTo>
                  <a:cubicBezTo>
                    <a:pt x="483664" y="3224201"/>
                    <a:pt x="462478" y="3190461"/>
                    <a:pt x="439723" y="3159074"/>
                  </a:cubicBezTo>
                  <a:cubicBezTo>
                    <a:pt x="438153" y="3157505"/>
                    <a:pt x="435015" y="3155936"/>
                    <a:pt x="433445" y="3155151"/>
                  </a:cubicBezTo>
                  <a:cubicBezTo>
                    <a:pt x="357332" y="3184968"/>
                    <a:pt x="307898" y="3176337"/>
                    <a:pt x="277296" y="3127687"/>
                  </a:cubicBezTo>
                  <a:cubicBezTo>
                    <a:pt x="246694" y="3079038"/>
                    <a:pt x="262388" y="3027250"/>
                    <a:pt x="328300" y="2970754"/>
                  </a:cubicBezTo>
                  <a:cubicBezTo>
                    <a:pt x="304760" y="2917396"/>
                    <a:pt x="281220" y="2862470"/>
                    <a:pt x="254541" y="2809112"/>
                  </a:cubicBezTo>
                  <a:cubicBezTo>
                    <a:pt x="251402" y="2802835"/>
                    <a:pt x="230216" y="2802835"/>
                    <a:pt x="217662" y="2804404"/>
                  </a:cubicBezTo>
                  <a:cubicBezTo>
                    <a:pt x="173720" y="2810682"/>
                    <a:pt x="133702" y="2805189"/>
                    <a:pt x="105454" y="2766740"/>
                  </a:cubicBezTo>
                  <a:cubicBezTo>
                    <a:pt x="81914" y="2734569"/>
                    <a:pt x="75637" y="2696905"/>
                    <a:pt x="96038" y="2663949"/>
                  </a:cubicBezTo>
                  <a:cubicBezTo>
                    <a:pt x="110162" y="2641193"/>
                    <a:pt x="135271" y="2623930"/>
                    <a:pt x="158812" y="2609806"/>
                  </a:cubicBezTo>
                  <a:cubicBezTo>
                    <a:pt x="174505" y="2600390"/>
                    <a:pt x="183921" y="2594898"/>
                    <a:pt x="179213" y="2575281"/>
                  </a:cubicBezTo>
                  <a:cubicBezTo>
                    <a:pt x="165874" y="2521139"/>
                    <a:pt x="154888" y="2465428"/>
                    <a:pt x="140764" y="2411285"/>
                  </a:cubicBezTo>
                  <a:cubicBezTo>
                    <a:pt x="138410" y="2401085"/>
                    <a:pt x="124286" y="2388530"/>
                    <a:pt x="114085" y="2386961"/>
                  </a:cubicBezTo>
                  <a:cubicBezTo>
                    <a:pt x="41111" y="2374406"/>
                    <a:pt x="8940" y="2346158"/>
                    <a:pt x="6586" y="2290446"/>
                  </a:cubicBezTo>
                  <a:cubicBezTo>
                    <a:pt x="4232" y="2230027"/>
                    <a:pt x="31695" y="2198640"/>
                    <a:pt x="104669" y="2179808"/>
                  </a:cubicBezTo>
                  <a:cubicBezTo>
                    <a:pt x="107024" y="2179024"/>
                    <a:pt x="109377" y="2177454"/>
                    <a:pt x="115655" y="2174315"/>
                  </a:cubicBezTo>
                  <a:cubicBezTo>
                    <a:pt x="115655" y="2116250"/>
                    <a:pt x="116439" y="2056615"/>
                    <a:pt x="114085" y="1996981"/>
                  </a:cubicBezTo>
                  <a:cubicBezTo>
                    <a:pt x="114085" y="1989134"/>
                    <a:pt x="98392" y="1978148"/>
                    <a:pt x="88191" y="1975794"/>
                  </a:cubicBezTo>
                  <a:cubicBezTo>
                    <a:pt x="30126" y="1960101"/>
                    <a:pt x="-3615" y="1920083"/>
                    <a:pt x="308" y="1868295"/>
                  </a:cubicBezTo>
                  <a:cubicBezTo>
                    <a:pt x="4232" y="1814937"/>
                    <a:pt x="46604" y="1777274"/>
                    <a:pt x="106239" y="1772565"/>
                  </a:cubicBezTo>
                  <a:cubicBezTo>
                    <a:pt x="118009" y="1771781"/>
                    <a:pt x="136056" y="1763150"/>
                    <a:pt x="138410" y="1754518"/>
                  </a:cubicBezTo>
                  <a:cubicBezTo>
                    <a:pt x="153319" y="1692529"/>
                    <a:pt x="164304" y="1629756"/>
                    <a:pt x="177644" y="1566198"/>
                  </a:cubicBezTo>
                  <a:cubicBezTo>
                    <a:pt x="168228" y="1563059"/>
                    <a:pt x="159596" y="1559920"/>
                    <a:pt x="151749" y="1556781"/>
                  </a:cubicBezTo>
                  <a:cubicBezTo>
                    <a:pt x="100746" y="1536380"/>
                    <a:pt x="75637" y="1491654"/>
                    <a:pt x="86622" y="1437512"/>
                  </a:cubicBezTo>
                  <a:cubicBezTo>
                    <a:pt x="96038" y="1389647"/>
                    <a:pt x="142334" y="1350414"/>
                    <a:pt x="192552" y="1359830"/>
                  </a:cubicBezTo>
                  <a:cubicBezTo>
                    <a:pt x="241986" y="1369246"/>
                    <a:pt x="256111" y="1347275"/>
                    <a:pt x="269450" y="1308827"/>
                  </a:cubicBezTo>
                  <a:cubicBezTo>
                    <a:pt x="285143" y="1266454"/>
                    <a:pt x="306329" y="1225652"/>
                    <a:pt x="322022" y="1191911"/>
                  </a:cubicBezTo>
                  <a:cubicBezTo>
                    <a:pt x="299267" y="1160524"/>
                    <a:pt x="272588" y="1136984"/>
                    <a:pt x="261603" y="1107167"/>
                  </a:cubicBezTo>
                  <a:cubicBezTo>
                    <a:pt x="248264" y="1070287"/>
                    <a:pt x="257680" y="1031839"/>
                    <a:pt x="290636" y="1004375"/>
                  </a:cubicBezTo>
                  <a:cubicBezTo>
                    <a:pt x="322807" y="976912"/>
                    <a:pt x="360471" y="971419"/>
                    <a:pt x="396566" y="987897"/>
                  </a:cubicBezTo>
                  <a:cubicBezTo>
                    <a:pt x="426383" y="1001236"/>
                    <a:pt x="440508" y="991821"/>
                    <a:pt x="456201" y="967496"/>
                  </a:cubicBezTo>
                  <a:cubicBezTo>
                    <a:pt x="483664" y="925124"/>
                    <a:pt x="515051" y="884321"/>
                    <a:pt x="551930" y="834102"/>
                  </a:cubicBezTo>
                  <a:cubicBezTo>
                    <a:pt x="543299" y="829394"/>
                    <a:pt x="532313" y="826256"/>
                    <a:pt x="525252" y="819194"/>
                  </a:cubicBezTo>
                  <a:cubicBezTo>
                    <a:pt x="486803" y="779960"/>
                    <a:pt x="483664" y="725033"/>
                    <a:pt x="516620" y="684231"/>
                  </a:cubicBezTo>
                  <a:cubicBezTo>
                    <a:pt x="548007" y="644212"/>
                    <a:pt x="602934" y="629304"/>
                    <a:pt x="646090" y="659906"/>
                  </a:cubicBezTo>
                  <a:cubicBezTo>
                    <a:pt x="683755" y="686585"/>
                    <a:pt x="704156" y="674030"/>
                    <a:pt x="730050" y="647351"/>
                  </a:cubicBezTo>
                  <a:cubicBezTo>
                    <a:pt x="763791" y="612826"/>
                    <a:pt x="800670" y="582224"/>
                    <a:pt x="835980" y="550837"/>
                  </a:cubicBezTo>
                  <a:cubicBezTo>
                    <a:pt x="795962" y="464523"/>
                    <a:pt x="800670" y="419013"/>
                    <a:pt x="850889" y="384487"/>
                  </a:cubicBezTo>
                  <a:cubicBezTo>
                    <a:pt x="898754" y="351531"/>
                    <a:pt x="946619" y="363301"/>
                    <a:pt x="1009392" y="425290"/>
                  </a:cubicBezTo>
                  <a:cubicBezTo>
                    <a:pt x="1063534" y="393903"/>
                    <a:pt x="1119246" y="361732"/>
                    <a:pt x="1175741" y="328776"/>
                  </a:cubicBezTo>
                  <a:cubicBezTo>
                    <a:pt x="1171034" y="312298"/>
                    <a:pt x="1164756" y="296604"/>
                    <a:pt x="1162402" y="280126"/>
                  </a:cubicBezTo>
                  <a:cubicBezTo>
                    <a:pt x="1156125" y="235400"/>
                    <a:pt x="1182804" y="190674"/>
                    <a:pt x="1225960" y="173411"/>
                  </a:cubicBezTo>
                  <a:cubicBezTo>
                    <a:pt x="1270686" y="155364"/>
                    <a:pt x="1321690" y="167919"/>
                    <a:pt x="1346799" y="209506"/>
                  </a:cubicBezTo>
                  <a:cubicBezTo>
                    <a:pt x="1364847" y="239324"/>
                    <a:pt x="1381325" y="240108"/>
                    <a:pt x="1409573" y="228338"/>
                  </a:cubicBezTo>
                  <a:cubicBezTo>
                    <a:pt x="1451945" y="211860"/>
                    <a:pt x="1496671" y="200875"/>
                    <a:pt x="1539043" y="184397"/>
                  </a:cubicBezTo>
                  <a:cubicBezTo>
                    <a:pt x="1549244" y="180474"/>
                    <a:pt x="1561014" y="164780"/>
                    <a:pt x="1561798" y="153010"/>
                  </a:cubicBezTo>
                  <a:cubicBezTo>
                    <a:pt x="1564937" y="94160"/>
                    <a:pt x="1594754" y="53357"/>
                    <a:pt x="1648112" y="42372"/>
                  </a:cubicBezTo>
                  <a:cubicBezTo>
                    <a:pt x="1693622" y="32956"/>
                    <a:pt x="1735995" y="59635"/>
                    <a:pt x="1762674" y="111423"/>
                  </a:cubicBezTo>
                  <a:cubicBezTo>
                    <a:pt x="1767381" y="120054"/>
                    <a:pt x="1781505" y="130255"/>
                    <a:pt x="1790137" y="129470"/>
                  </a:cubicBezTo>
                  <a:cubicBezTo>
                    <a:pt x="1851341" y="124762"/>
                    <a:pt x="1911761" y="116916"/>
                    <a:pt x="1972180" y="109854"/>
                  </a:cubicBezTo>
                  <a:cubicBezTo>
                    <a:pt x="1998074" y="26679"/>
                    <a:pt x="2023968" y="784"/>
                    <a:pt x="2081249" y="0"/>
                  </a:cubicBezTo>
                  <a:cubicBezTo>
                    <a:pt x="2139314" y="0"/>
                    <a:pt x="2163639" y="24325"/>
                    <a:pt x="2190318" y="109069"/>
                  </a:cubicBezTo>
                  <a:cubicBezTo>
                    <a:pt x="2251521" y="116131"/>
                    <a:pt x="2313510" y="123977"/>
                    <a:pt x="2375499" y="129470"/>
                  </a:cubicBezTo>
                  <a:cubicBezTo>
                    <a:pt x="2384130" y="130255"/>
                    <a:pt x="2396685" y="118485"/>
                    <a:pt x="2401394" y="109069"/>
                  </a:cubicBezTo>
                  <a:cubicBezTo>
                    <a:pt x="2428072" y="58850"/>
                    <a:pt x="2466521" y="37664"/>
                    <a:pt x="2519878" y="47865"/>
                  </a:cubicBezTo>
                  <a:cubicBezTo>
                    <a:pt x="2564604" y="56496"/>
                    <a:pt x="2594422" y="96514"/>
                    <a:pt x="2599914" y="151441"/>
                  </a:cubicBezTo>
                  <a:cubicBezTo>
                    <a:pt x="2600699" y="163211"/>
                    <a:pt x="2611684" y="178904"/>
                    <a:pt x="2621885" y="183612"/>
                  </a:cubicBezTo>
                  <a:cubicBezTo>
                    <a:pt x="2668965" y="201660"/>
                    <a:pt x="2717614" y="217353"/>
                    <a:pt x="2767049" y="231477"/>
                  </a:cubicBezTo>
                  <a:cubicBezTo>
                    <a:pt x="2777249" y="234616"/>
                    <a:pt x="2794512" y="229123"/>
                    <a:pt x="2802359" y="221276"/>
                  </a:cubicBezTo>
                  <a:cubicBezTo>
                    <a:pt x="2843161" y="177335"/>
                    <a:pt x="2881610" y="163996"/>
                    <a:pt x="2927121" y="182828"/>
                  </a:cubicBezTo>
                  <a:cubicBezTo>
                    <a:pt x="2972632" y="201660"/>
                    <a:pt x="2993033" y="237754"/>
                    <a:pt x="2986756" y="297389"/>
                  </a:cubicBezTo>
                  <a:cubicBezTo>
                    <a:pt x="2984402" y="320929"/>
                    <a:pt x="2992248" y="332699"/>
                    <a:pt x="3011865" y="343685"/>
                  </a:cubicBezTo>
                  <a:cubicBezTo>
                    <a:pt x="3058945" y="368794"/>
                    <a:pt x="3104456" y="396257"/>
                    <a:pt x="3137412" y="415089"/>
                  </a:cubicBezTo>
                  <a:cubicBezTo>
                    <a:pt x="3182923" y="398611"/>
                    <a:pt x="3218233" y="375071"/>
                    <a:pt x="3253543" y="375071"/>
                  </a:cubicBezTo>
                  <a:cubicBezTo>
                    <a:pt x="3324163" y="374287"/>
                    <a:pt x="3368889" y="450400"/>
                    <a:pt x="3337502" y="516312"/>
                  </a:cubicBezTo>
                  <a:cubicBezTo>
                    <a:pt x="3324163" y="544560"/>
                    <a:pt x="3330440" y="557114"/>
                    <a:pt x="3351627" y="574377"/>
                  </a:cubicBezTo>
                  <a:cubicBezTo>
                    <a:pt x="3386937" y="603410"/>
                    <a:pt x="3420677" y="634797"/>
                    <a:pt x="3453634" y="666183"/>
                  </a:cubicBezTo>
                  <a:cubicBezTo>
                    <a:pt x="3468542" y="680307"/>
                    <a:pt x="3479527" y="686585"/>
                    <a:pt x="3499929" y="673245"/>
                  </a:cubicBezTo>
                  <a:cubicBezTo>
                    <a:pt x="3543870" y="645782"/>
                    <a:pt x="3596443" y="653629"/>
                    <a:pt x="3628614" y="688154"/>
                  </a:cubicBezTo>
                  <a:cubicBezTo>
                    <a:pt x="3660786" y="722679"/>
                    <a:pt x="3666278" y="775252"/>
                    <a:pt x="3635676" y="817624"/>
                  </a:cubicBezTo>
                  <a:cubicBezTo>
                    <a:pt x="3619198" y="841164"/>
                    <a:pt x="3623122" y="855288"/>
                    <a:pt x="3638815" y="875690"/>
                  </a:cubicBezTo>
                  <a:cubicBezTo>
                    <a:pt x="3668633" y="914138"/>
                    <a:pt x="3694526" y="954941"/>
                    <a:pt x="3724344" y="992605"/>
                  </a:cubicBezTo>
                  <a:cubicBezTo>
                    <a:pt x="3730621" y="1000452"/>
                    <a:pt x="3745530" y="1009083"/>
                    <a:pt x="3754161" y="1007514"/>
                  </a:cubicBezTo>
                  <a:cubicBezTo>
                    <a:pt x="3834198" y="989466"/>
                    <a:pt x="3874216" y="1000452"/>
                    <a:pt x="3899325" y="1051455"/>
                  </a:cubicBezTo>
                  <a:cubicBezTo>
                    <a:pt x="3923650" y="1101674"/>
                    <a:pt x="3906387" y="1147970"/>
                    <a:pt x="3845183" y="1196619"/>
                  </a:cubicBezTo>
                  <a:cubicBezTo>
                    <a:pt x="3868723" y="1251546"/>
                    <a:pt x="3891478" y="1308042"/>
                    <a:pt x="3917372" y="1362969"/>
                  </a:cubicBezTo>
                  <a:cubicBezTo>
                    <a:pt x="3920511" y="1370031"/>
                    <a:pt x="3936205" y="1373954"/>
                    <a:pt x="3945620" y="1373954"/>
                  </a:cubicBezTo>
                  <a:cubicBezTo>
                    <a:pt x="4010748" y="1371600"/>
                    <a:pt x="4049981" y="1394356"/>
                    <a:pt x="4065675" y="1444574"/>
                  </a:cubicBezTo>
                  <a:cubicBezTo>
                    <a:pt x="4081368" y="1494008"/>
                    <a:pt x="4060967" y="1533241"/>
                    <a:pt x="4005255" y="1570121"/>
                  </a:cubicBezTo>
                  <a:cubicBezTo>
                    <a:pt x="3997408" y="1575614"/>
                    <a:pt x="3990347" y="1591307"/>
                    <a:pt x="3991916" y="1600723"/>
                  </a:cubicBezTo>
                  <a:cubicBezTo>
                    <a:pt x="4000547" y="1650942"/>
                    <a:pt x="4010748" y="1700376"/>
                    <a:pt x="4023303" y="1749810"/>
                  </a:cubicBezTo>
                  <a:cubicBezTo>
                    <a:pt x="4025657" y="1759226"/>
                    <a:pt x="4040565" y="1770211"/>
                    <a:pt x="4050766" y="1772565"/>
                  </a:cubicBezTo>
                  <a:cubicBezTo>
                    <a:pt x="4107262" y="1782766"/>
                    <a:pt x="4143357" y="1814937"/>
                    <a:pt x="4148065" y="1864371"/>
                  </a:cubicBezTo>
                  <a:cubicBezTo>
                    <a:pt x="4153557" y="1917729"/>
                    <a:pt x="4126094" y="1954608"/>
                    <a:pt x="4069598" y="1975794"/>
                  </a:cubicBezTo>
                  <a:cubicBezTo>
                    <a:pt x="4059397" y="1979718"/>
                    <a:pt x="4047627" y="1994627"/>
                    <a:pt x="4047627" y="2004827"/>
                  </a:cubicBezTo>
                  <a:cubicBezTo>
                    <a:pt x="4045274" y="2054261"/>
                    <a:pt x="4046058" y="2104480"/>
                    <a:pt x="4046843" y="2153914"/>
                  </a:cubicBezTo>
                  <a:cubicBezTo>
                    <a:pt x="4046843" y="2162545"/>
                    <a:pt x="4053905" y="2177454"/>
                    <a:pt x="4059397" y="2178239"/>
                  </a:cubicBezTo>
                  <a:cubicBezTo>
                    <a:pt x="4109616" y="2184516"/>
                    <a:pt x="4134725" y="2219826"/>
                    <a:pt x="4157481" y="2258275"/>
                  </a:cubicBezTo>
                  <a:cubicBezTo>
                    <a:pt x="4156696" y="2271615"/>
                    <a:pt x="4156696" y="2284169"/>
                    <a:pt x="4156696" y="2297508"/>
                  </a:cubicBezTo>
                  <a:close/>
                  <a:moveTo>
                    <a:pt x="2080464" y="3323070"/>
                  </a:moveTo>
                  <a:cubicBezTo>
                    <a:pt x="2763910" y="3324639"/>
                    <a:pt x="3320240" y="2770663"/>
                    <a:pt x="3322593" y="2085648"/>
                  </a:cubicBezTo>
                  <a:cubicBezTo>
                    <a:pt x="3325732" y="1410833"/>
                    <a:pt x="2767049" y="847442"/>
                    <a:pt x="2094588" y="845088"/>
                  </a:cubicBezTo>
                  <a:cubicBezTo>
                    <a:pt x="1407218" y="843518"/>
                    <a:pt x="849320" y="1392786"/>
                    <a:pt x="842257" y="2069170"/>
                  </a:cubicBezTo>
                  <a:cubicBezTo>
                    <a:pt x="835980" y="2743985"/>
                    <a:pt x="1378186" y="3319931"/>
                    <a:pt x="2080464" y="332307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35946E6F-4EA8-4F7D-B111-7F7F610AE12E}"/>
                </a:ext>
              </a:extLst>
            </p:cNvPr>
            <p:cNvSpPr/>
            <p:nvPr/>
          </p:nvSpPr>
          <p:spPr>
            <a:xfrm>
              <a:off x="1074122" y="4019019"/>
              <a:ext cx="2832644" cy="2832644"/>
            </a:xfrm>
            <a:custGeom>
              <a:avLst/>
              <a:gdLst>
                <a:gd name="connsiteX0" fmla="*/ 0 w 2832652"/>
                <a:gd name="connsiteY0" fmla="*/ 1348103 h 2832652"/>
                <a:gd name="connsiteX1" fmla="*/ 31387 w 2832652"/>
                <a:gd name="connsiteY1" fmla="*/ 1144089 h 2832652"/>
                <a:gd name="connsiteX2" fmla="*/ 1021638 w 2832652"/>
                <a:gd name="connsiteY2" fmla="*/ 61247 h 2832652"/>
                <a:gd name="connsiteX3" fmla="*/ 2762817 w 2832652"/>
                <a:gd name="connsiteY3" fmla="*/ 957338 h 2832652"/>
                <a:gd name="connsiteX4" fmla="*/ 1749025 w 2832652"/>
                <a:gd name="connsiteY4" fmla="*/ 2796600 h 2832652"/>
                <a:gd name="connsiteX5" fmla="*/ 1516764 w 2832652"/>
                <a:gd name="connsiteY5" fmla="*/ 2831910 h 2832652"/>
                <a:gd name="connsiteX6" fmla="*/ 1490870 w 2832652"/>
                <a:gd name="connsiteY6" fmla="*/ 2838972 h 2832652"/>
                <a:gd name="connsiteX7" fmla="*/ 1349629 w 2832652"/>
                <a:gd name="connsiteY7" fmla="*/ 2838972 h 2832652"/>
                <a:gd name="connsiteX8" fmla="*/ 1311965 w 2832652"/>
                <a:gd name="connsiteY8" fmla="*/ 2830341 h 2832652"/>
                <a:gd name="connsiteX9" fmla="*/ 1096182 w 2832652"/>
                <a:gd name="connsiteY9" fmla="*/ 2796600 h 2832652"/>
                <a:gd name="connsiteX10" fmla="*/ 31387 w 2832652"/>
                <a:gd name="connsiteY10" fmla="*/ 1693357 h 2832652"/>
                <a:gd name="connsiteX11" fmla="*/ 0 w 2832652"/>
                <a:gd name="connsiteY11" fmla="*/ 1489343 h 2832652"/>
                <a:gd name="connsiteX12" fmla="*/ 0 w 2832652"/>
                <a:gd name="connsiteY12" fmla="*/ 1348103 h 2832652"/>
                <a:gd name="connsiteX13" fmla="*/ 440984 w 2832652"/>
                <a:gd name="connsiteY13" fmla="*/ 1418723 h 2832652"/>
                <a:gd name="connsiteX14" fmla="*/ 1423388 w 2832652"/>
                <a:gd name="connsiteY14" fmla="*/ 2399558 h 2832652"/>
                <a:gd name="connsiteX15" fmla="*/ 2402654 w 2832652"/>
                <a:gd name="connsiteY15" fmla="*/ 1421077 h 2832652"/>
                <a:gd name="connsiteX16" fmla="*/ 1422604 w 2832652"/>
                <a:gd name="connsiteY16" fmla="*/ 439457 h 2832652"/>
                <a:gd name="connsiteX17" fmla="*/ 440984 w 2832652"/>
                <a:gd name="connsiteY17" fmla="*/ 1418723 h 2832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32652" h="2832652">
                  <a:moveTo>
                    <a:pt x="0" y="1348103"/>
                  </a:moveTo>
                  <a:cubicBezTo>
                    <a:pt x="10201" y="1279836"/>
                    <a:pt x="16478" y="1210786"/>
                    <a:pt x="31387" y="1144089"/>
                  </a:cubicBezTo>
                  <a:cubicBezTo>
                    <a:pt x="155364" y="594821"/>
                    <a:pt x="484925" y="227597"/>
                    <a:pt x="1021638" y="61247"/>
                  </a:cubicBezTo>
                  <a:cubicBezTo>
                    <a:pt x="1741963" y="-161599"/>
                    <a:pt x="2518785" y="243290"/>
                    <a:pt x="2762817" y="957338"/>
                  </a:cubicBezTo>
                  <a:cubicBezTo>
                    <a:pt x="3034312" y="1751422"/>
                    <a:pt x="2565865" y="2602787"/>
                    <a:pt x="1749025" y="2796600"/>
                  </a:cubicBezTo>
                  <a:cubicBezTo>
                    <a:pt x="1672913" y="2814648"/>
                    <a:pt x="1594446" y="2820140"/>
                    <a:pt x="1516764" y="2831910"/>
                  </a:cubicBezTo>
                  <a:cubicBezTo>
                    <a:pt x="1508132" y="2833479"/>
                    <a:pt x="1499501" y="2836618"/>
                    <a:pt x="1490870" y="2838972"/>
                  </a:cubicBezTo>
                  <a:cubicBezTo>
                    <a:pt x="1443790" y="2838972"/>
                    <a:pt x="1396709" y="2838972"/>
                    <a:pt x="1349629" y="2838972"/>
                  </a:cubicBezTo>
                  <a:cubicBezTo>
                    <a:pt x="1337075" y="2835833"/>
                    <a:pt x="1324520" y="2832695"/>
                    <a:pt x="1311965" y="2830341"/>
                  </a:cubicBezTo>
                  <a:cubicBezTo>
                    <a:pt x="1239776" y="2819356"/>
                    <a:pt x="1166017" y="2815432"/>
                    <a:pt x="1096182" y="2796600"/>
                  </a:cubicBezTo>
                  <a:cubicBezTo>
                    <a:pt x="522589" y="2641236"/>
                    <a:pt x="164780" y="2274011"/>
                    <a:pt x="31387" y="1693357"/>
                  </a:cubicBezTo>
                  <a:cubicBezTo>
                    <a:pt x="15693" y="1626660"/>
                    <a:pt x="10201" y="1557609"/>
                    <a:pt x="0" y="1489343"/>
                  </a:cubicBezTo>
                  <a:cubicBezTo>
                    <a:pt x="0" y="1442263"/>
                    <a:pt x="0" y="1395183"/>
                    <a:pt x="0" y="1348103"/>
                  </a:cubicBezTo>
                  <a:close/>
                  <a:moveTo>
                    <a:pt x="440984" y="1418723"/>
                  </a:moveTo>
                  <a:cubicBezTo>
                    <a:pt x="440984" y="1957005"/>
                    <a:pt x="885106" y="2400343"/>
                    <a:pt x="1423388" y="2399558"/>
                  </a:cubicBezTo>
                  <a:cubicBezTo>
                    <a:pt x="1961671" y="2398774"/>
                    <a:pt x="2401870" y="1958574"/>
                    <a:pt x="2402654" y="1421077"/>
                  </a:cubicBezTo>
                  <a:cubicBezTo>
                    <a:pt x="2403439" y="881225"/>
                    <a:pt x="1964025" y="440241"/>
                    <a:pt x="1422604" y="439457"/>
                  </a:cubicBezTo>
                  <a:cubicBezTo>
                    <a:pt x="883536" y="437103"/>
                    <a:pt x="440984" y="879656"/>
                    <a:pt x="440984" y="1418723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26441568-2C4C-453C-8330-D0F82074AEE3}"/>
                </a:ext>
              </a:extLst>
            </p:cNvPr>
            <p:cNvSpPr/>
            <p:nvPr/>
          </p:nvSpPr>
          <p:spPr>
            <a:xfrm>
              <a:off x="5963376" y="1"/>
              <a:ext cx="3311292" cy="251093"/>
            </a:xfrm>
            <a:custGeom>
              <a:avLst/>
              <a:gdLst>
                <a:gd name="connsiteX0" fmla="*/ 3098655 w 3311299"/>
                <a:gd name="connsiteY0" fmla="*/ 0 h 251093"/>
                <a:gd name="connsiteX1" fmla="*/ 3145735 w 3311299"/>
                <a:gd name="connsiteY1" fmla="*/ 17263 h 251093"/>
                <a:gd name="connsiteX2" fmla="*/ 3312870 w 3311299"/>
                <a:gd name="connsiteY2" fmla="*/ 254233 h 251093"/>
                <a:gd name="connsiteX3" fmla="*/ 0 w 3311299"/>
                <a:gd name="connsiteY3" fmla="*/ 254233 h 251093"/>
                <a:gd name="connsiteX4" fmla="*/ 12555 w 3311299"/>
                <a:gd name="connsiteY4" fmla="*/ 183612 h 251093"/>
                <a:gd name="connsiteX5" fmla="*/ 170273 w 3311299"/>
                <a:gd name="connsiteY5" fmla="*/ 18832 h 251093"/>
                <a:gd name="connsiteX6" fmla="*/ 203229 w 3311299"/>
                <a:gd name="connsiteY6" fmla="*/ 0 h 251093"/>
                <a:gd name="connsiteX7" fmla="*/ 3098655 w 3311299"/>
                <a:gd name="connsiteY7" fmla="*/ 0 h 25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11299" h="251093">
                  <a:moveTo>
                    <a:pt x="3098655" y="0"/>
                  </a:moveTo>
                  <a:cubicBezTo>
                    <a:pt x="3114348" y="5493"/>
                    <a:pt x="3130042" y="11770"/>
                    <a:pt x="3145735" y="17263"/>
                  </a:cubicBezTo>
                  <a:cubicBezTo>
                    <a:pt x="3248526" y="52573"/>
                    <a:pt x="3323070" y="157718"/>
                    <a:pt x="3312870" y="254233"/>
                  </a:cubicBezTo>
                  <a:cubicBezTo>
                    <a:pt x="2211196" y="254233"/>
                    <a:pt x="1109521" y="254233"/>
                    <a:pt x="0" y="254233"/>
                  </a:cubicBezTo>
                  <a:cubicBezTo>
                    <a:pt x="3923" y="229908"/>
                    <a:pt x="5493" y="205583"/>
                    <a:pt x="12555" y="183612"/>
                  </a:cubicBezTo>
                  <a:cubicBezTo>
                    <a:pt x="38449" y="103576"/>
                    <a:pt x="97299" y="54142"/>
                    <a:pt x="170273" y="18832"/>
                  </a:cubicBezTo>
                  <a:cubicBezTo>
                    <a:pt x="181259" y="13339"/>
                    <a:pt x="192244" y="6277"/>
                    <a:pt x="203229" y="0"/>
                  </a:cubicBezTo>
                  <a:cubicBezTo>
                    <a:pt x="1168371" y="0"/>
                    <a:pt x="2133513" y="0"/>
                    <a:pt x="3098655" y="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36B44D22-8FF1-44ED-A0D7-EDBDDC14DCFC}"/>
                </a:ext>
              </a:extLst>
            </p:cNvPr>
            <p:cNvSpPr/>
            <p:nvPr/>
          </p:nvSpPr>
          <p:spPr>
            <a:xfrm>
              <a:off x="1423059" y="355456"/>
              <a:ext cx="9211982" cy="5272955"/>
            </a:xfrm>
            <a:custGeom>
              <a:avLst/>
              <a:gdLst>
                <a:gd name="connsiteX0" fmla="*/ 2967071 w 9212004"/>
                <a:gd name="connsiteY0" fmla="*/ 2325757 h 5272970"/>
                <a:gd name="connsiteX1" fmla="*/ 3215811 w 9212004"/>
                <a:gd name="connsiteY1" fmla="*/ 2265337 h 5272970"/>
                <a:gd name="connsiteX2" fmla="*/ 3876501 w 9212004"/>
                <a:gd name="connsiteY2" fmla="*/ 2101342 h 5272970"/>
                <a:gd name="connsiteX3" fmla="*/ 3936136 w 9212004"/>
                <a:gd name="connsiteY3" fmla="*/ 2045630 h 5272970"/>
                <a:gd name="connsiteX4" fmla="*/ 4532484 w 9212004"/>
                <a:gd name="connsiteY4" fmla="*/ 42372 h 5272970"/>
                <a:gd name="connsiteX5" fmla="*/ 4590549 w 9212004"/>
                <a:gd name="connsiteY5" fmla="*/ 785 h 5272970"/>
                <a:gd name="connsiteX6" fmla="*/ 7788072 w 9212004"/>
                <a:gd name="connsiteY6" fmla="*/ 0 h 5272970"/>
                <a:gd name="connsiteX7" fmla="*/ 7847707 w 9212004"/>
                <a:gd name="connsiteY7" fmla="*/ 54142 h 5272970"/>
                <a:gd name="connsiteX8" fmla="*/ 8130188 w 9212004"/>
                <a:gd name="connsiteY8" fmla="*/ 1289995 h 5272970"/>
                <a:gd name="connsiteX9" fmla="*/ 8252596 w 9212004"/>
                <a:gd name="connsiteY9" fmla="*/ 1931853 h 5272970"/>
                <a:gd name="connsiteX10" fmla="*/ 8279274 w 9212004"/>
                <a:gd name="connsiteY10" fmla="*/ 2164900 h 5272970"/>
                <a:gd name="connsiteX11" fmla="*/ 8317723 w 9212004"/>
                <a:gd name="connsiteY11" fmla="*/ 2212764 h 5272970"/>
                <a:gd name="connsiteX12" fmla="*/ 9087482 w 9212004"/>
                <a:gd name="connsiteY12" fmla="*/ 2614515 h 5272970"/>
                <a:gd name="connsiteX13" fmla="*/ 9181643 w 9212004"/>
                <a:gd name="connsiteY13" fmla="*/ 2696905 h 5272970"/>
                <a:gd name="connsiteX14" fmla="*/ 9213029 w 9212004"/>
                <a:gd name="connsiteY14" fmla="*/ 2778510 h 5272970"/>
                <a:gd name="connsiteX15" fmla="*/ 9204398 w 9212004"/>
                <a:gd name="connsiteY15" fmla="*/ 2858546 h 5272970"/>
                <a:gd name="connsiteX16" fmla="*/ 9173012 w 9212004"/>
                <a:gd name="connsiteY16" fmla="*/ 2831868 h 5272970"/>
                <a:gd name="connsiteX17" fmla="*/ 8093308 w 9212004"/>
                <a:gd name="connsiteY17" fmla="*/ 2251213 h 5272970"/>
                <a:gd name="connsiteX18" fmla="*/ 7422417 w 9212004"/>
                <a:gd name="connsiteY18" fmla="*/ 2214334 h 5272970"/>
                <a:gd name="connsiteX19" fmla="*/ 6687183 w 9212004"/>
                <a:gd name="connsiteY19" fmla="*/ 2390099 h 5272970"/>
                <a:gd name="connsiteX20" fmla="*/ 5991182 w 9212004"/>
                <a:gd name="connsiteY20" fmla="*/ 2896210 h 5272970"/>
                <a:gd name="connsiteX21" fmla="*/ 5423082 w 9212004"/>
                <a:gd name="connsiteY21" fmla="*/ 4059873 h 5272970"/>
                <a:gd name="connsiteX22" fmla="*/ 5402681 w 9212004"/>
                <a:gd name="connsiteY22" fmla="*/ 4653867 h 5272970"/>
                <a:gd name="connsiteX23" fmla="*/ 5557261 w 9212004"/>
                <a:gd name="connsiteY23" fmla="*/ 5254139 h 5272970"/>
                <a:gd name="connsiteX24" fmla="*/ 5565892 w 9212004"/>
                <a:gd name="connsiteY24" fmla="*/ 5279248 h 5272970"/>
                <a:gd name="connsiteX25" fmla="*/ 2571598 w 9212004"/>
                <a:gd name="connsiteY25" fmla="*/ 5279248 h 5272970"/>
                <a:gd name="connsiteX26" fmla="*/ 2579445 w 9212004"/>
                <a:gd name="connsiteY26" fmla="*/ 5189011 h 5272970"/>
                <a:gd name="connsiteX27" fmla="*/ 2216928 w 9212004"/>
                <a:gd name="connsiteY27" fmla="*/ 4095968 h 5272970"/>
                <a:gd name="connsiteX28" fmla="*/ 1249432 w 9212004"/>
                <a:gd name="connsiteY28" fmla="*/ 3587503 h 5272970"/>
                <a:gd name="connsiteX29" fmla="*/ 373742 w 9212004"/>
                <a:gd name="connsiteY29" fmla="*/ 3715404 h 5272970"/>
                <a:gd name="connsiteX30" fmla="*/ 177575 w 9212004"/>
                <a:gd name="connsiteY30" fmla="*/ 3829181 h 5272970"/>
                <a:gd name="connsiteX31" fmla="*/ 1025 w 9212004"/>
                <a:gd name="connsiteY31" fmla="*/ 3971991 h 5272970"/>
                <a:gd name="connsiteX32" fmla="*/ 2594 w 9212004"/>
                <a:gd name="connsiteY32" fmla="*/ 3839381 h 5272970"/>
                <a:gd name="connsiteX33" fmla="*/ 38689 w 9212004"/>
                <a:gd name="connsiteY33" fmla="*/ 3800148 h 5272970"/>
                <a:gd name="connsiteX34" fmla="*/ 678194 w 9212004"/>
                <a:gd name="connsiteY34" fmla="*/ 3498836 h 5272970"/>
                <a:gd name="connsiteX35" fmla="*/ 882207 w 9212004"/>
                <a:gd name="connsiteY35" fmla="*/ 3460387 h 5272970"/>
                <a:gd name="connsiteX36" fmla="*/ 916733 w 9212004"/>
                <a:gd name="connsiteY36" fmla="*/ 3426646 h 5272970"/>
                <a:gd name="connsiteX37" fmla="*/ 989707 w 9212004"/>
                <a:gd name="connsiteY37" fmla="*/ 3097870 h 5272970"/>
                <a:gd name="connsiteX38" fmla="*/ 1216476 w 9212004"/>
                <a:gd name="connsiteY38" fmla="*/ 2806758 h 5272970"/>
                <a:gd name="connsiteX39" fmla="*/ 1538190 w 9212004"/>
                <a:gd name="connsiteY39" fmla="*/ 2698474 h 5272970"/>
                <a:gd name="connsiteX40" fmla="*/ 2423296 w 9212004"/>
                <a:gd name="connsiteY40" fmla="*/ 2480336 h 5272970"/>
                <a:gd name="connsiteX41" fmla="*/ 2471160 w 9212004"/>
                <a:gd name="connsiteY41" fmla="*/ 2416778 h 5272970"/>
                <a:gd name="connsiteX42" fmla="*/ 2470376 w 9212004"/>
                <a:gd name="connsiteY42" fmla="*/ 753282 h 5272970"/>
                <a:gd name="connsiteX43" fmla="*/ 2471160 w 9212004"/>
                <a:gd name="connsiteY43" fmla="*/ 710125 h 5272970"/>
                <a:gd name="connsiteX44" fmla="*/ 2511963 w 9212004"/>
                <a:gd name="connsiteY44" fmla="*/ 673245 h 5272970"/>
                <a:gd name="connsiteX45" fmla="*/ 2582583 w 9212004"/>
                <a:gd name="connsiteY45" fmla="*/ 674030 h 5272970"/>
                <a:gd name="connsiteX46" fmla="*/ 2621817 w 9212004"/>
                <a:gd name="connsiteY46" fmla="*/ 633227 h 5272970"/>
                <a:gd name="connsiteX47" fmla="*/ 2620247 w 9212004"/>
                <a:gd name="connsiteY47" fmla="*/ 91806 h 5272970"/>
                <a:gd name="connsiteX48" fmla="*/ 2666543 w 9212004"/>
                <a:gd name="connsiteY48" fmla="*/ 45511 h 5272970"/>
                <a:gd name="connsiteX49" fmla="*/ 2818769 w 9212004"/>
                <a:gd name="connsiteY49" fmla="*/ 46295 h 5272970"/>
                <a:gd name="connsiteX50" fmla="*/ 2821123 w 9212004"/>
                <a:gd name="connsiteY50" fmla="*/ 96514 h 5272970"/>
                <a:gd name="connsiteX51" fmla="*/ 2820338 w 9212004"/>
                <a:gd name="connsiteY51" fmla="*/ 622242 h 5272970"/>
                <a:gd name="connsiteX52" fmla="*/ 2864279 w 9212004"/>
                <a:gd name="connsiteY52" fmla="*/ 666968 h 5272970"/>
                <a:gd name="connsiteX53" fmla="*/ 2964717 w 9212004"/>
                <a:gd name="connsiteY53" fmla="*/ 770544 h 5272970"/>
                <a:gd name="connsiteX54" fmla="*/ 2964717 w 9212004"/>
                <a:gd name="connsiteY54" fmla="*/ 2284954 h 5272970"/>
                <a:gd name="connsiteX55" fmla="*/ 2967071 w 9212004"/>
                <a:gd name="connsiteY55" fmla="*/ 2325757 h 5272970"/>
                <a:gd name="connsiteX56" fmla="*/ 4133872 w 9212004"/>
                <a:gd name="connsiteY56" fmla="*/ 2069955 h 5272970"/>
                <a:gd name="connsiteX57" fmla="*/ 4188799 w 9212004"/>
                <a:gd name="connsiteY57" fmla="*/ 2069955 h 5272970"/>
                <a:gd name="connsiteX58" fmla="*/ 4479126 w 9212004"/>
                <a:gd name="connsiteY58" fmla="*/ 2064462 h 5272970"/>
                <a:gd name="connsiteX59" fmla="*/ 6217167 w 9212004"/>
                <a:gd name="connsiteY59" fmla="*/ 2047199 h 5272970"/>
                <a:gd name="connsiteX60" fmla="*/ 6268170 w 9212004"/>
                <a:gd name="connsiteY60" fmla="*/ 1996196 h 5272970"/>
                <a:gd name="connsiteX61" fmla="*/ 6268170 w 9212004"/>
                <a:gd name="connsiteY61" fmla="*/ 179689 h 5272970"/>
                <a:gd name="connsiteX62" fmla="*/ 6218736 w 9212004"/>
                <a:gd name="connsiteY62" fmla="*/ 128686 h 5272970"/>
                <a:gd name="connsiteX63" fmla="*/ 4716096 w 9212004"/>
                <a:gd name="connsiteY63" fmla="*/ 128686 h 5272970"/>
                <a:gd name="connsiteX64" fmla="*/ 4655677 w 9212004"/>
                <a:gd name="connsiteY64" fmla="*/ 175766 h 5272970"/>
                <a:gd name="connsiteX65" fmla="*/ 4193507 w 9212004"/>
                <a:gd name="connsiteY65" fmla="*/ 1854956 h 5272970"/>
                <a:gd name="connsiteX66" fmla="*/ 4133872 w 9212004"/>
                <a:gd name="connsiteY66" fmla="*/ 2069955 h 5272970"/>
                <a:gd name="connsiteX67" fmla="*/ 6388224 w 9212004"/>
                <a:gd name="connsiteY67" fmla="*/ 128686 h 5272970"/>
                <a:gd name="connsiteX68" fmla="*/ 6384301 w 9212004"/>
                <a:gd name="connsiteY68" fmla="*/ 182043 h 5272970"/>
                <a:gd name="connsiteX69" fmla="*/ 6386655 w 9212004"/>
                <a:gd name="connsiteY69" fmla="*/ 476294 h 5272970"/>
                <a:gd name="connsiteX70" fmla="*/ 6388224 w 9212004"/>
                <a:gd name="connsiteY70" fmla="*/ 2002473 h 5272970"/>
                <a:gd name="connsiteX71" fmla="*/ 6434520 w 9212004"/>
                <a:gd name="connsiteY71" fmla="*/ 2047984 h 5272970"/>
                <a:gd name="connsiteX72" fmla="*/ 6748387 w 9212004"/>
                <a:gd name="connsiteY72" fmla="*/ 2040922 h 5272970"/>
                <a:gd name="connsiteX73" fmla="*/ 8069768 w 9212004"/>
                <a:gd name="connsiteY73" fmla="*/ 2023659 h 5272970"/>
                <a:gd name="connsiteX74" fmla="*/ 8109786 w 9212004"/>
                <a:gd name="connsiteY74" fmla="*/ 2021305 h 5272970"/>
                <a:gd name="connsiteX75" fmla="*/ 8109786 w 9212004"/>
                <a:gd name="connsiteY75" fmla="*/ 1977364 h 5272970"/>
                <a:gd name="connsiteX76" fmla="*/ 8002287 w 9212004"/>
                <a:gd name="connsiteY76" fmla="*/ 1340998 h 5272970"/>
                <a:gd name="connsiteX77" fmla="*/ 7733146 w 9212004"/>
                <a:gd name="connsiteY77" fmla="*/ 170273 h 5272970"/>
                <a:gd name="connsiteX78" fmla="*/ 7680573 w 9212004"/>
                <a:gd name="connsiteY78" fmla="*/ 129470 h 5272970"/>
                <a:gd name="connsiteX79" fmla="*/ 6429027 w 9212004"/>
                <a:gd name="connsiteY79" fmla="*/ 129470 h 5272970"/>
                <a:gd name="connsiteX80" fmla="*/ 6388224 w 9212004"/>
                <a:gd name="connsiteY80" fmla="*/ 128686 h 5272970"/>
                <a:gd name="connsiteX81" fmla="*/ 5205730 w 9212004"/>
                <a:gd name="connsiteY81" fmla="*/ 2214334 h 5272970"/>
                <a:gd name="connsiteX82" fmla="*/ 5205730 w 9212004"/>
                <a:gd name="connsiteY82" fmla="*/ 2224534 h 5272970"/>
                <a:gd name="connsiteX83" fmla="*/ 4169967 w 9212004"/>
                <a:gd name="connsiteY83" fmla="*/ 2223750 h 5272970"/>
                <a:gd name="connsiteX84" fmla="*/ 4121318 w 9212004"/>
                <a:gd name="connsiteY84" fmla="*/ 2272399 h 5272970"/>
                <a:gd name="connsiteX85" fmla="*/ 4121318 w 9212004"/>
                <a:gd name="connsiteY85" fmla="*/ 3986899 h 5272970"/>
                <a:gd name="connsiteX86" fmla="*/ 4169967 w 9212004"/>
                <a:gd name="connsiteY86" fmla="*/ 4034764 h 5272970"/>
                <a:gd name="connsiteX87" fmla="*/ 5119416 w 9212004"/>
                <a:gd name="connsiteY87" fmla="*/ 4033979 h 5272970"/>
                <a:gd name="connsiteX88" fmla="*/ 5235547 w 9212004"/>
                <a:gd name="connsiteY88" fmla="*/ 3942958 h 5272970"/>
                <a:gd name="connsiteX89" fmla="*/ 6252477 w 9212004"/>
                <a:gd name="connsiteY89" fmla="*/ 2447380 h 5272970"/>
                <a:gd name="connsiteX90" fmla="*/ 6282294 w 9212004"/>
                <a:gd name="connsiteY90" fmla="*/ 2389315 h 5272970"/>
                <a:gd name="connsiteX91" fmla="*/ 6281509 w 9212004"/>
                <a:gd name="connsiteY91" fmla="*/ 2251998 h 5272970"/>
                <a:gd name="connsiteX92" fmla="*/ 6228937 w 9212004"/>
                <a:gd name="connsiteY92" fmla="*/ 2200994 h 5272970"/>
                <a:gd name="connsiteX93" fmla="*/ 5205730 w 9212004"/>
                <a:gd name="connsiteY93" fmla="*/ 2214334 h 5272970"/>
                <a:gd name="connsiteX94" fmla="*/ 2887035 w 9212004"/>
                <a:gd name="connsiteY94" fmla="*/ 3486281 h 5272970"/>
                <a:gd name="connsiteX95" fmla="*/ 2887035 w 9212004"/>
                <a:gd name="connsiteY95" fmla="*/ 2762032 h 5272970"/>
                <a:gd name="connsiteX96" fmla="*/ 2796798 w 9212004"/>
                <a:gd name="connsiteY96" fmla="*/ 2832652 h 5272970"/>
                <a:gd name="connsiteX97" fmla="*/ 2796798 w 9212004"/>
                <a:gd name="connsiteY97" fmla="*/ 3420369 h 5272970"/>
                <a:gd name="connsiteX98" fmla="*/ 2876049 w 9212004"/>
                <a:gd name="connsiteY98" fmla="*/ 3490204 h 5272970"/>
                <a:gd name="connsiteX99" fmla="*/ 2887035 w 9212004"/>
                <a:gd name="connsiteY99" fmla="*/ 3486281 h 5272970"/>
                <a:gd name="connsiteX100" fmla="*/ 2991396 w 9212004"/>
                <a:gd name="connsiteY100" fmla="*/ 3488635 h 5272970"/>
                <a:gd name="connsiteX101" fmla="*/ 3023567 w 9212004"/>
                <a:gd name="connsiteY101" fmla="*/ 3490989 h 5272970"/>
                <a:gd name="connsiteX102" fmla="*/ 3082417 w 9212004"/>
                <a:gd name="connsiteY102" fmla="*/ 3435278 h 5272970"/>
                <a:gd name="connsiteX103" fmla="*/ 3083202 w 9212004"/>
                <a:gd name="connsiteY103" fmla="*/ 2773018 h 5272970"/>
                <a:gd name="connsiteX104" fmla="*/ 3037691 w 9212004"/>
                <a:gd name="connsiteY104" fmla="*/ 2725153 h 5272970"/>
                <a:gd name="connsiteX105" fmla="*/ 2991396 w 9212004"/>
                <a:gd name="connsiteY105" fmla="*/ 2770663 h 5272970"/>
                <a:gd name="connsiteX106" fmla="*/ 2992180 w 9212004"/>
                <a:gd name="connsiteY106" fmla="*/ 3350533 h 5272970"/>
                <a:gd name="connsiteX107" fmla="*/ 2991396 w 9212004"/>
                <a:gd name="connsiteY107" fmla="*/ 3488635 h 5272970"/>
                <a:gd name="connsiteX108" fmla="*/ 2590430 w 9212004"/>
                <a:gd name="connsiteY108" fmla="*/ 3144166 h 5272970"/>
                <a:gd name="connsiteX109" fmla="*/ 2589645 w 9212004"/>
                <a:gd name="connsiteY109" fmla="*/ 3453325 h 5272970"/>
                <a:gd name="connsiteX110" fmla="*/ 2635156 w 9212004"/>
                <a:gd name="connsiteY110" fmla="*/ 3491773 h 5272970"/>
                <a:gd name="connsiteX111" fmla="*/ 2682236 w 9212004"/>
                <a:gd name="connsiteY111" fmla="*/ 3454110 h 5272970"/>
                <a:gd name="connsiteX112" fmla="*/ 2682236 w 9212004"/>
                <a:gd name="connsiteY112" fmla="*/ 2835006 h 5272970"/>
                <a:gd name="connsiteX113" fmla="*/ 2636725 w 9212004"/>
                <a:gd name="connsiteY113" fmla="*/ 2795773 h 5272970"/>
                <a:gd name="connsiteX114" fmla="*/ 2590430 w 9212004"/>
                <a:gd name="connsiteY114" fmla="*/ 2834222 h 5272970"/>
                <a:gd name="connsiteX115" fmla="*/ 2590430 w 9212004"/>
                <a:gd name="connsiteY115" fmla="*/ 3144166 h 5272970"/>
                <a:gd name="connsiteX116" fmla="*/ 2493916 w 9212004"/>
                <a:gd name="connsiteY116" fmla="*/ 3484712 h 5272970"/>
                <a:gd name="connsiteX117" fmla="*/ 2493916 w 9212004"/>
                <a:gd name="connsiteY117" fmla="*/ 3449401 h 5272970"/>
                <a:gd name="connsiteX118" fmla="*/ 2494701 w 9212004"/>
                <a:gd name="connsiteY118" fmla="*/ 2866393 h 5272970"/>
                <a:gd name="connsiteX119" fmla="*/ 2451544 w 9212004"/>
                <a:gd name="connsiteY119" fmla="*/ 2821667 h 5272970"/>
                <a:gd name="connsiteX120" fmla="*/ 2402894 w 9212004"/>
                <a:gd name="connsiteY120" fmla="*/ 2866393 h 5272970"/>
                <a:gd name="connsiteX121" fmla="*/ 2403679 w 9212004"/>
                <a:gd name="connsiteY121" fmla="*/ 3421938 h 5272970"/>
                <a:gd name="connsiteX122" fmla="*/ 2482146 w 9212004"/>
                <a:gd name="connsiteY122" fmla="*/ 3490989 h 5272970"/>
                <a:gd name="connsiteX123" fmla="*/ 2493916 w 9212004"/>
                <a:gd name="connsiteY123" fmla="*/ 3484712 h 5272970"/>
                <a:gd name="connsiteX124" fmla="*/ 2287548 w 9212004"/>
                <a:gd name="connsiteY124" fmla="*/ 3487850 h 5272970"/>
                <a:gd name="connsiteX125" fmla="*/ 2289902 w 9212004"/>
                <a:gd name="connsiteY125" fmla="*/ 3454894 h 5272970"/>
                <a:gd name="connsiteX126" fmla="*/ 2290687 w 9212004"/>
                <a:gd name="connsiteY126" fmla="*/ 2914258 h 5272970"/>
                <a:gd name="connsiteX127" fmla="*/ 2245961 w 9212004"/>
                <a:gd name="connsiteY127" fmla="*/ 2875024 h 5272970"/>
                <a:gd name="connsiteX128" fmla="*/ 2198881 w 9212004"/>
                <a:gd name="connsiteY128" fmla="*/ 2916612 h 5272970"/>
                <a:gd name="connsiteX129" fmla="*/ 2199665 w 9212004"/>
                <a:gd name="connsiteY129" fmla="*/ 3418015 h 5272970"/>
                <a:gd name="connsiteX130" fmla="*/ 2287548 w 9212004"/>
                <a:gd name="connsiteY130" fmla="*/ 3487850 h 5272970"/>
                <a:gd name="connsiteX131" fmla="*/ 1814393 w 9212004"/>
                <a:gd name="connsiteY131" fmla="*/ 2958984 h 5272970"/>
                <a:gd name="connsiteX132" fmla="*/ 1814393 w 9212004"/>
                <a:gd name="connsiteY132" fmla="*/ 3488635 h 5272970"/>
                <a:gd name="connsiteX133" fmla="*/ 1836364 w 9212004"/>
                <a:gd name="connsiteY133" fmla="*/ 3491773 h 5272970"/>
                <a:gd name="connsiteX134" fmla="*/ 1903845 w 9212004"/>
                <a:gd name="connsiteY134" fmla="*/ 3429000 h 5272970"/>
                <a:gd name="connsiteX135" fmla="*/ 1903845 w 9212004"/>
                <a:gd name="connsiteY135" fmla="*/ 3029604 h 5272970"/>
                <a:gd name="connsiteX136" fmla="*/ 1814393 w 9212004"/>
                <a:gd name="connsiteY136" fmla="*/ 2958984 h 5272970"/>
                <a:gd name="connsiteX137" fmla="*/ 2084319 w 9212004"/>
                <a:gd name="connsiteY137" fmla="*/ 2915827 h 5272970"/>
                <a:gd name="connsiteX138" fmla="*/ 2058425 w 9212004"/>
                <a:gd name="connsiteY138" fmla="*/ 2913473 h 5272970"/>
                <a:gd name="connsiteX139" fmla="*/ 1995651 w 9212004"/>
                <a:gd name="connsiteY139" fmla="*/ 2972323 h 5272970"/>
                <a:gd name="connsiteX140" fmla="*/ 1995651 w 9212004"/>
                <a:gd name="connsiteY140" fmla="*/ 3418015 h 5272970"/>
                <a:gd name="connsiteX141" fmla="*/ 2075688 w 9212004"/>
                <a:gd name="connsiteY141" fmla="*/ 3489420 h 5272970"/>
                <a:gd name="connsiteX142" fmla="*/ 2084319 w 9212004"/>
                <a:gd name="connsiteY142" fmla="*/ 3483927 h 5272970"/>
                <a:gd name="connsiteX143" fmla="*/ 2084319 w 9212004"/>
                <a:gd name="connsiteY143" fmla="*/ 2915827 h 527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9212004" h="5272970">
                  <a:moveTo>
                    <a:pt x="2967071" y="2325757"/>
                  </a:moveTo>
                  <a:cubicBezTo>
                    <a:pt x="3054169" y="2304571"/>
                    <a:pt x="3134990" y="2285739"/>
                    <a:pt x="3215811" y="2265337"/>
                  </a:cubicBezTo>
                  <a:cubicBezTo>
                    <a:pt x="3436302" y="2210410"/>
                    <a:pt x="3656009" y="2154699"/>
                    <a:pt x="3876501" y="2101342"/>
                  </a:cubicBezTo>
                  <a:cubicBezTo>
                    <a:pt x="3909457" y="2093495"/>
                    <a:pt x="3925935" y="2079371"/>
                    <a:pt x="3936136" y="2045630"/>
                  </a:cubicBezTo>
                  <a:cubicBezTo>
                    <a:pt x="4134657" y="1377877"/>
                    <a:pt x="4333963" y="710125"/>
                    <a:pt x="4532484" y="42372"/>
                  </a:cubicBezTo>
                  <a:cubicBezTo>
                    <a:pt x="4541900" y="9416"/>
                    <a:pt x="4557593" y="785"/>
                    <a:pt x="4590549" y="785"/>
                  </a:cubicBezTo>
                  <a:cubicBezTo>
                    <a:pt x="5656129" y="1569"/>
                    <a:pt x="6722493" y="1569"/>
                    <a:pt x="7788072" y="0"/>
                  </a:cubicBezTo>
                  <a:cubicBezTo>
                    <a:pt x="7831229" y="0"/>
                    <a:pt x="7840645" y="21186"/>
                    <a:pt x="7847707" y="54142"/>
                  </a:cubicBezTo>
                  <a:cubicBezTo>
                    <a:pt x="7941867" y="466093"/>
                    <a:pt x="8039951" y="877259"/>
                    <a:pt x="8130188" y="1289995"/>
                  </a:cubicBezTo>
                  <a:cubicBezTo>
                    <a:pt x="8177268" y="1502640"/>
                    <a:pt x="8214148" y="1717639"/>
                    <a:pt x="8252596" y="1931853"/>
                  </a:cubicBezTo>
                  <a:cubicBezTo>
                    <a:pt x="8266720" y="2008751"/>
                    <a:pt x="8272998" y="2087217"/>
                    <a:pt x="8279274" y="2164900"/>
                  </a:cubicBezTo>
                  <a:cubicBezTo>
                    <a:pt x="8281629" y="2193932"/>
                    <a:pt x="8290260" y="2204918"/>
                    <a:pt x="8317723" y="2212764"/>
                  </a:cubicBezTo>
                  <a:cubicBezTo>
                    <a:pt x="8600988" y="2294370"/>
                    <a:pt x="8857575" y="2428548"/>
                    <a:pt x="9087482" y="2614515"/>
                  </a:cubicBezTo>
                  <a:cubicBezTo>
                    <a:pt x="9119654" y="2641193"/>
                    <a:pt x="9149471" y="2671011"/>
                    <a:pt x="9181643" y="2696905"/>
                  </a:cubicBezTo>
                  <a:cubicBezTo>
                    <a:pt x="9209891" y="2718875"/>
                    <a:pt x="9218523" y="2744770"/>
                    <a:pt x="9213029" y="2778510"/>
                  </a:cubicBezTo>
                  <a:cubicBezTo>
                    <a:pt x="9209106" y="2802835"/>
                    <a:pt x="9207537" y="2827160"/>
                    <a:pt x="9204398" y="2858546"/>
                  </a:cubicBezTo>
                  <a:cubicBezTo>
                    <a:pt x="9191844" y="2847561"/>
                    <a:pt x="9181643" y="2839714"/>
                    <a:pt x="9173012" y="2831868"/>
                  </a:cubicBezTo>
                  <a:cubicBezTo>
                    <a:pt x="8866991" y="2538402"/>
                    <a:pt x="8509967" y="2339881"/>
                    <a:pt x="8093308" y="2251213"/>
                  </a:cubicBezTo>
                  <a:cubicBezTo>
                    <a:pt x="7872031" y="2204133"/>
                    <a:pt x="7647617" y="2197071"/>
                    <a:pt x="7422417" y="2214334"/>
                  </a:cubicBezTo>
                  <a:cubicBezTo>
                    <a:pt x="7168184" y="2233950"/>
                    <a:pt x="6922583" y="2291231"/>
                    <a:pt x="6687183" y="2390099"/>
                  </a:cubicBezTo>
                  <a:cubicBezTo>
                    <a:pt x="6415687" y="2504661"/>
                    <a:pt x="6192842" y="2685919"/>
                    <a:pt x="5991182" y="2896210"/>
                  </a:cubicBezTo>
                  <a:cubicBezTo>
                    <a:pt x="5677315" y="3223417"/>
                    <a:pt x="5490564" y="3611828"/>
                    <a:pt x="5423082" y="4059873"/>
                  </a:cubicBezTo>
                  <a:cubicBezTo>
                    <a:pt x="5393265" y="4257610"/>
                    <a:pt x="5382280" y="4455346"/>
                    <a:pt x="5402681" y="4653867"/>
                  </a:cubicBezTo>
                  <a:cubicBezTo>
                    <a:pt x="5423867" y="4861020"/>
                    <a:pt x="5471732" y="5062679"/>
                    <a:pt x="5557261" y="5254139"/>
                  </a:cubicBezTo>
                  <a:cubicBezTo>
                    <a:pt x="5560399" y="5261200"/>
                    <a:pt x="5561969" y="5268263"/>
                    <a:pt x="5565892" y="5279248"/>
                  </a:cubicBezTo>
                  <a:cubicBezTo>
                    <a:pt x="4567009" y="5279248"/>
                    <a:pt x="3571265" y="5279248"/>
                    <a:pt x="2571598" y="5279248"/>
                  </a:cubicBezTo>
                  <a:cubicBezTo>
                    <a:pt x="2574737" y="5247861"/>
                    <a:pt x="2577091" y="5218829"/>
                    <a:pt x="2579445" y="5189011"/>
                  </a:cubicBezTo>
                  <a:cubicBezTo>
                    <a:pt x="2613970" y="4773137"/>
                    <a:pt x="2482930" y="4411405"/>
                    <a:pt x="2216928" y="4095968"/>
                  </a:cubicBezTo>
                  <a:cubicBezTo>
                    <a:pt x="1964265" y="3796225"/>
                    <a:pt x="1637843" y="3632229"/>
                    <a:pt x="1249432" y="3587503"/>
                  </a:cubicBezTo>
                  <a:cubicBezTo>
                    <a:pt x="945765" y="3552193"/>
                    <a:pt x="652300" y="3585934"/>
                    <a:pt x="373742" y="3715404"/>
                  </a:cubicBezTo>
                  <a:cubicBezTo>
                    <a:pt x="305476" y="3747576"/>
                    <a:pt x="239564" y="3786024"/>
                    <a:pt x="177575" y="3829181"/>
                  </a:cubicBezTo>
                  <a:cubicBezTo>
                    <a:pt x="116371" y="3870768"/>
                    <a:pt x="61444" y="3921772"/>
                    <a:pt x="1025" y="3971991"/>
                  </a:cubicBezTo>
                  <a:cubicBezTo>
                    <a:pt x="1025" y="3928049"/>
                    <a:pt x="-2114" y="3883323"/>
                    <a:pt x="2594" y="3839381"/>
                  </a:cubicBezTo>
                  <a:cubicBezTo>
                    <a:pt x="4164" y="3825257"/>
                    <a:pt x="24565" y="3811918"/>
                    <a:pt x="38689" y="3800148"/>
                  </a:cubicBezTo>
                  <a:cubicBezTo>
                    <a:pt x="227794" y="3648707"/>
                    <a:pt x="444362" y="3555332"/>
                    <a:pt x="678194" y="3498836"/>
                  </a:cubicBezTo>
                  <a:cubicBezTo>
                    <a:pt x="745675" y="3482358"/>
                    <a:pt x="813941" y="3471372"/>
                    <a:pt x="882207" y="3460387"/>
                  </a:cubicBezTo>
                  <a:cubicBezTo>
                    <a:pt x="904963" y="3456463"/>
                    <a:pt x="912025" y="3447832"/>
                    <a:pt x="916733" y="3426646"/>
                  </a:cubicBezTo>
                  <a:cubicBezTo>
                    <a:pt x="940273" y="3316793"/>
                    <a:pt x="966167" y="3207724"/>
                    <a:pt x="989707" y="3097870"/>
                  </a:cubicBezTo>
                  <a:cubicBezTo>
                    <a:pt x="1018740" y="2964477"/>
                    <a:pt x="1101914" y="2875024"/>
                    <a:pt x="1216476" y="2806758"/>
                  </a:cubicBezTo>
                  <a:cubicBezTo>
                    <a:pt x="1316129" y="2747908"/>
                    <a:pt x="1427552" y="2725153"/>
                    <a:pt x="1538190" y="2698474"/>
                  </a:cubicBezTo>
                  <a:cubicBezTo>
                    <a:pt x="1833225" y="2625500"/>
                    <a:pt x="2128261" y="2550956"/>
                    <a:pt x="2423296" y="2480336"/>
                  </a:cubicBezTo>
                  <a:cubicBezTo>
                    <a:pt x="2462529" y="2470920"/>
                    <a:pt x="2471160" y="2453658"/>
                    <a:pt x="2471160" y="2416778"/>
                  </a:cubicBezTo>
                  <a:cubicBezTo>
                    <a:pt x="2470376" y="1862018"/>
                    <a:pt x="2470376" y="1308042"/>
                    <a:pt x="2470376" y="753282"/>
                  </a:cubicBezTo>
                  <a:cubicBezTo>
                    <a:pt x="2470376" y="739157"/>
                    <a:pt x="2469591" y="724249"/>
                    <a:pt x="2471160" y="710125"/>
                  </a:cubicBezTo>
                  <a:cubicBezTo>
                    <a:pt x="2473515" y="686585"/>
                    <a:pt x="2485285" y="671676"/>
                    <a:pt x="2511963" y="673245"/>
                  </a:cubicBezTo>
                  <a:cubicBezTo>
                    <a:pt x="2535503" y="674030"/>
                    <a:pt x="2559043" y="671676"/>
                    <a:pt x="2582583" y="674030"/>
                  </a:cubicBezTo>
                  <a:cubicBezTo>
                    <a:pt x="2613970" y="677169"/>
                    <a:pt x="2621817" y="663829"/>
                    <a:pt x="2621817" y="633227"/>
                  </a:cubicBezTo>
                  <a:cubicBezTo>
                    <a:pt x="2620247" y="452754"/>
                    <a:pt x="2621817" y="272280"/>
                    <a:pt x="2620247" y="91806"/>
                  </a:cubicBezTo>
                  <a:cubicBezTo>
                    <a:pt x="2620247" y="55711"/>
                    <a:pt x="2629664" y="43157"/>
                    <a:pt x="2666543" y="45511"/>
                  </a:cubicBezTo>
                  <a:cubicBezTo>
                    <a:pt x="2715977" y="48649"/>
                    <a:pt x="2765411" y="46295"/>
                    <a:pt x="2818769" y="46295"/>
                  </a:cubicBezTo>
                  <a:cubicBezTo>
                    <a:pt x="2819553" y="65912"/>
                    <a:pt x="2821123" y="80821"/>
                    <a:pt x="2821123" y="96514"/>
                  </a:cubicBezTo>
                  <a:cubicBezTo>
                    <a:pt x="2821123" y="271495"/>
                    <a:pt x="2821907" y="447261"/>
                    <a:pt x="2820338" y="622242"/>
                  </a:cubicBezTo>
                  <a:cubicBezTo>
                    <a:pt x="2820338" y="655983"/>
                    <a:pt x="2828969" y="666968"/>
                    <a:pt x="2864279" y="666968"/>
                  </a:cubicBezTo>
                  <a:cubicBezTo>
                    <a:pt x="2967071" y="665399"/>
                    <a:pt x="2964717" y="666968"/>
                    <a:pt x="2964717" y="770544"/>
                  </a:cubicBezTo>
                  <a:cubicBezTo>
                    <a:pt x="2963932" y="1275086"/>
                    <a:pt x="2963932" y="1780412"/>
                    <a:pt x="2964717" y="2284954"/>
                  </a:cubicBezTo>
                  <a:cubicBezTo>
                    <a:pt x="2963148" y="2296724"/>
                    <a:pt x="2965501" y="2307709"/>
                    <a:pt x="2967071" y="2325757"/>
                  </a:cubicBezTo>
                  <a:close/>
                  <a:moveTo>
                    <a:pt x="4133872" y="2069955"/>
                  </a:moveTo>
                  <a:cubicBezTo>
                    <a:pt x="4158197" y="2069955"/>
                    <a:pt x="4173106" y="2069955"/>
                    <a:pt x="4188799" y="2069955"/>
                  </a:cubicBezTo>
                  <a:cubicBezTo>
                    <a:pt x="4285313" y="2068385"/>
                    <a:pt x="4382612" y="2065247"/>
                    <a:pt x="4479126" y="2064462"/>
                  </a:cubicBezTo>
                  <a:cubicBezTo>
                    <a:pt x="5058212" y="2058185"/>
                    <a:pt x="5637297" y="2051907"/>
                    <a:pt x="6217167" y="2047199"/>
                  </a:cubicBezTo>
                  <a:cubicBezTo>
                    <a:pt x="6256400" y="2047199"/>
                    <a:pt x="6268170" y="2036214"/>
                    <a:pt x="6268170" y="1996196"/>
                  </a:cubicBezTo>
                  <a:cubicBezTo>
                    <a:pt x="6266601" y="1390432"/>
                    <a:pt x="6267385" y="785453"/>
                    <a:pt x="6268170" y="179689"/>
                  </a:cubicBezTo>
                  <a:cubicBezTo>
                    <a:pt x="6268170" y="141240"/>
                    <a:pt x="6259539" y="128686"/>
                    <a:pt x="6218736" y="128686"/>
                  </a:cubicBezTo>
                  <a:cubicBezTo>
                    <a:pt x="5718118" y="130255"/>
                    <a:pt x="5216715" y="130255"/>
                    <a:pt x="4716096" y="128686"/>
                  </a:cubicBezTo>
                  <a:cubicBezTo>
                    <a:pt x="4678432" y="128686"/>
                    <a:pt x="4665093" y="140456"/>
                    <a:pt x="4655677" y="175766"/>
                  </a:cubicBezTo>
                  <a:cubicBezTo>
                    <a:pt x="4502667" y="736019"/>
                    <a:pt x="4348087" y="1295487"/>
                    <a:pt x="4193507" y="1854956"/>
                  </a:cubicBezTo>
                  <a:cubicBezTo>
                    <a:pt x="4173106" y="1924006"/>
                    <a:pt x="4155058" y="1993057"/>
                    <a:pt x="4133872" y="2069955"/>
                  </a:cubicBezTo>
                  <a:close/>
                  <a:moveTo>
                    <a:pt x="6388224" y="128686"/>
                  </a:moveTo>
                  <a:cubicBezTo>
                    <a:pt x="6386655" y="149087"/>
                    <a:pt x="6384301" y="165565"/>
                    <a:pt x="6384301" y="182043"/>
                  </a:cubicBezTo>
                  <a:cubicBezTo>
                    <a:pt x="6385086" y="280127"/>
                    <a:pt x="6386655" y="378210"/>
                    <a:pt x="6386655" y="476294"/>
                  </a:cubicBezTo>
                  <a:cubicBezTo>
                    <a:pt x="6387440" y="984759"/>
                    <a:pt x="6388224" y="1493224"/>
                    <a:pt x="6388224" y="2002473"/>
                  </a:cubicBezTo>
                  <a:cubicBezTo>
                    <a:pt x="6388224" y="2038568"/>
                    <a:pt x="6398425" y="2049553"/>
                    <a:pt x="6434520" y="2047984"/>
                  </a:cubicBezTo>
                  <a:cubicBezTo>
                    <a:pt x="6538880" y="2044061"/>
                    <a:pt x="6643241" y="2041707"/>
                    <a:pt x="6748387" y="2040922"/>
                  </a:cubicBezTo>
                  <a:cubicBezTo>
                    <a:pt x="7188586" y="2034645"/>
                    <a:pt x="7629569" y="2029152"/>
                    <a:pt x="8069768" y="2023659"/>
                  </a:cubicBezTo>
                  <a:cubicBezTo>
                    <a:pt x="8083107" y="2023659"/>
                    <a:pt x="8097232" y="2022090"/>
                    <a:pt x="8109786" y="2021305"/>
                  </a:cubicBezTo>
                  <a:cubicBezTo>
                    <a:pt x="8109786" y="2003258"/>
                    <a:pt x="8111355" y="1989919"/>
                    <a:pt x="8109786" y="1977364"/>
                  </a:cubicBezTo>
                  <a:cubicBezTo>
                    <a:pt x="8074476" y="1764719"/>
                    <a:pt x="8047797" y="1551289"/>
                    <a:pt x="8002287" y="1340998"/>
                  </a:cubicBezTo>
                  <a:cubicBezTo>
                    <a:pt x="7917543" y="949449"/>
                    <a:pt x="7822598" y="560253"/>
                    <a:pt x="7733146" y="170273"/>
                  </a:cubicBezTo>
                  <a:cubicBezTo>
                    <a:pt x="7726083" y="138886"/>
                    <a:pt x="7712744" y="129470"/>
                    <a:pt x="7680573" y="129470"/>
                  </a:cubicBezTo>
                  <a:cubicBezTo>
                    <a:pt x="7263129" y="130255"/>
                    <a:pt x="6846471" y="129470"/>
                    <a:pt x="6429027" y="129470"/>
                  </a:cubicBezTo>
                  <a:cubicBezTo>
                    <a:pt x="6417257" y="128686"/>
                    <a:pt x="6403917" y="128686"/>
                    <a:pt x="6388224" y="128686"/>
                  </a:cubicBezTo>
                  <a:close/>
                  <a:moveTo>
                    <a:pt x="5205730" y="2214334"/>
                  </a:moveTo>
                  <a:cubicBezTo>
                    <a:pt x="5205730" y="2217472"/>
                    <a:pt x="5205730" y="2221396"/>
                    <a:pt x="5205730" y="2224534"/>
                  </a:cubicBezTo>
                  <a:cubicBezTo>
                    <a:pt x="4860475" y="2224534"/>
                    <a:pt x="4515221" y="2225319"/>
                    <a:pt x="4169967" y="2223750"/>
                  </a:cubicBezTo>
                  <a:cubicBezTo>
                    <a:pt x="4132303" y="2223750"/>
                    <a:pt x="4121318" y="2234735"/>
                    <a:pt x="4121318" y="2272399"/>
                  </a:cubicBezTo>
                  <a:cubicBezTo>
                    <a:pt x="4122102" y="2843638"/>
                    <a:pt x="4122102" y="3415661"/>
                    <a:pt x="4121318" y="3986899"/>
                  </a:cubicBezTo>
                  <a:cubicBezTo>
                    <a:pt x="4121318" y="4025348"/>
                    <a:pt x="4133088" y="4034764"/>
                    <a:pt x="4169967" y="4034764"/>
                  </a:cubicBezTo>
                  <a:cubicBezTo>
                    <a:pt x="4486189" y="4033195"/>
                    <a:pt x="4803194" y="4033979"/>
                    <a:pt x="5119416" y="4033979"/>
                  </a:cubicBezTo>
                  <a:cubicBezTo>
                    <a:pt x="5213576" y="4033979"/>
                    <a:pt x="5212791" y="4033979"/>
                    <a:pt x="5235547" y="3942958"/>
                  </a:cubicBezTo>
                  <a:cubicBezTo>
                    <a:pt x="5394050" y="3322285"/>
                    <a:pt x="5721256" y="2815390"/>
                    <a:pt x="6252477" y="2447380"/>
                  </a:cubicBezTo>
                  <a:cubicBezTo>
                    <a:pt x="6274447" y="2431687"/>
                    <a:pt x="6283079" y="2415209"/>
                    <a:pt x="6282294" y="2389315"/>
                  </a:cubicBezTo>
                  <a:cubicBezTo>
                    <a:pt x="6280725" y="2343804"/>
                    <a:pt x="6282294" y="2297509"/>
                    <a:pt x="6281509" y="2251998"/>
                  </a:cubicBezTo>
                  <a:cubicBezTo>
                    <a:pt x="6281509" y="2200994"/>
                    <a:pt x="6281509" y="2200210"/>
                    <a:pt x="6228937" y="2200994"/>
                  </a:cubicBezTo>
                  <a:cubicBezTo>
                    <a:pt x="5888391" y="2205702"/>
                    <a:pt x="5547060" y="2210410"/>
                    <a:pt x="5205730" y="2214334"/>
                  </a:cubicBezTo>
                  <a:close/>
                  <a:moveTo>
                    <a:pt x="2887035" y="3486281"/>
                  </a:moveTo>
                  <a:cubicBezTo>
                    <a:pt x="2887035" y="3245388"/>
                    <a:pt x="2887035" y="3003710"/>
                    <a:pt x="2887035" y="2762032"/>
                  </a:cubicBezTo>
                  <a:cubicBezTo>
                    <a:pt x="2796798" y="2747908"/>
                    <a:pt x="2796798" y="2747908"/>
                    <a:pt x="2796798" y="2832652"/>
                  </a:cubicBezTo>
                  <a:cubicBezTo>
                    <a:pt x="2796798" y="3028819"/>
                    <a:pt x="2796798" y="3224986"/>
                    <a:pt x="2796798" y="3420369"/>
                  </a:cubicBezTo>
                  <a:cubicBezTo>
                    <a:pt x="2796798" y="3498051"/>
                    <a:pt x="2796798" y="3498051"/>
                    <a:pt x="2876049" y="3490204"/>
                  </a:cubicBezTo>
                  <a:cubicBezTo>
                    <a:pt x="2878403" y="3490204"/>
                    <a:pt x="2880757" y="3488635"/>
                    <a:pt x="2887035" y="3486281"/>
                  </a:cubicBezTo>
                  <a:close/>
                  <a:moveTo>
                    <a:pt x="2991396" y="3488635"/>
                  </a:moveTo>
                  <a:cubicBezTo>
                    <a:pt x="3005520" y="3490204"/>
                    <a:pt x="3014936" y="3490989"/>
                    <a:pt x="3023567" y="3490989"/>
                  </a:cubicBezTo>
                  <a:cubicBezTo>
                    <a:pt x="3082417" y="3492558"/>
                    <a:pt x="3082417" y="3492558"/>
                    <a:pt x="3082417" y="3435278"/>
                  </a:cubicBezTo>
                  <a:cubicBezTo>
                    <a:pt x="3082417" y="3214786"/>
                    <a:pt x="3081632" y="2993509"/>
                    <a:pt x="3083202" y="2773018"/>
                  </a:cubicBezTo>
                  <a:cubicBezTo>
                    <a:pt x="3083202" y="2738492"/>
                    <a:pt x="3074570" y="2725153"/>
                    <a:pt x="3037691" y="2725153"/>
                  </a:cubicBezTo>
                  <a:cubicBezTo>
                    <a:pt x="3003166" y="2725938"/>
                    <a:pt x="2990611" y="2733784"/>
                    <a:pt x="2991396" y="2770663"/>
                  </a:cubicBezTo>
                  <a:cubicBezTo>
                    <a:pt x="2992965" y="2963692"/>
                    <a:pt x="2992180" y="3157505"/>
                    <a:pt x="2992180" y="3350533"/>
                  </a:cubicBezTo>
                  <a:cubicBezTo>
                    <a:pt x="2991396" y="3396044"/>
                    <a:pt x="2991396" y="3439986"/>
                    <a:pt x="2991396" y="3488635"/>
                  </a:cubicBezTo>
                  <a:close/>
                  <a:moveTo>
                    <a:pt x="2590430" y="3144166"/>
                  </a:moveTo>
                  <a:cubicBezTo>
                    <a:pt x="2590430" y="3246957"/>
                    <a:pt x="2591999" y="3350533"/>
                    <a:pt x="2589645" y="3453325"/>
                  </a:cubicBezTo>
                  <a:cubicBezTo>
                    <a:pt x="2588861" y="3490989"/>
                    <a:pt x="2606908" y="3492558"/>
                    <a:pt x="2635156" y="3491773"/>
                  </a:cubicBezTo>
                  <a:cubicBezTo>
                    <a:pt x="2661835" y="3490989"/>
                    <a:pt x="2682236" y="3492558"/>
                    <a:pt x="2682236" y="3454110"/>
                  </a:cubicBezTo>
                  <a:cubicBezTo>
                    <a:pt x="2680667" y="3247742"/>
                    <a:pt x="2680667" y="3041374"/>
                    <a:pt x="2682236" y="2835006"/>
                  </a:cubicBezTo>
                  <a:cubicBezTo>
                    <a:pt x="2682236" y="2798127"/>
                    <a:pt x="2664974" y="2795773"/>
                    <a:pt x="2636725" y="2795773"/>
                  </a:cubicBezTo>
                  <a:cubicBezTo>
                    <a:pt x="2610047" y="2796558"/>
                    <a:pt x="2589645" y="2794988"/>
                    <a:pt x="2590430" y="2834222"/>
                  </a:cubicBezTo>
                  <a:cubicBezTo>
                    <a:pt x="2591999" y="2937798"/>
                    <a:pt x="2590430" y="3041374"/>
                    <a:pt x="2590430" y="3144166"/>
                  </a:cubicBezTo>
                  <a:close/>
                  <a:moveTo>
                    <a:pt x="2493916" y="3484712"/>
                  </a:moveTo>
                  <a:cubicBezTo>
                    <a:pt x="2493916" y="3472942"/>
                    <a:pt x="2493916" y="3461171"/>
                    <a:pt x="2493916" y="3449401"/>
                  </a:cubicBezTo>
                  <a:cubicBezTo>
                    <a:pt x="2493916" y="3254804"/>
                    <a:pt x="2493131" y="3060206"/>
                    <a:pt x="2494701" y="2866393"/>
                  </a:cubicBezTo>
                  <a:cubicBezTo>
                    <a:pt x="2494701" y="2832652"/>
                    <a:pt x="2486854" y="2820098"/>
                    <a:pt x="2451544" y="2821667"/>
                  </a:cubicBezTo>
                  <a:cubicBezTo>
                    <a:pt x="2419372" y="2823236"/>
                    <a:pt x="2402110" y="2826375"/>
                    <a:pt x="2402894" y="2866393"/>
                  </a:cubicBezTo>
                  <a:cubicBezTo>
                    <a:pt x="2405248" y="3051575"/>
                    <a:pt x="2403679" y="3236756"/>
                    <a:pt x="2403679" y="3421938"/>
                  </a:cubicBezTo>
                  <a:cubicBezTo>
                    <a:pt x="2403679" y="3499620"/>
                    <a:pt x="2403679" y="3499620"/>
                    <a:pt x="2482146" y="3490989"/>
                  </a:cubicBezTo>
                  <a:cubicBezTo>
                    <a:pt x="2484500" y="3490204"/>
                    <a:pt x="2486854" y="3487850"/>
                    <a:pt x="2493916" y="3484712"/>
                  </a:cubicBezTo>
                  <a:close/>
                  <a:moveTo>
                    <a:pt x="2287548" y="3487850"/>
                  </a:moveTo>
                  <a:cubicBezTo>
                    <a:pt x="2288333" y="3475296"/>
                    <a:pt x="2289902" y="3465095"/>
                    <a:pt x="2289902" y="3454894"/>
                  </a:cubicBezTo>
                  <a:cubicBezTo>
                    <a:pt x="2289902" y="3274421"/>
                    <a:pt x="2289118" y="3093947"/>
                    <a:pt x="2290687" y="2914258"/>
                  </a:cubicBezTo>
                  <a:cubicBezTo>
                    <a:pt x="2291471" y="2877378"/>
                    <a:pt x="2274209" y="2875809"/>
                    <a:pt x="2245961" y="2875024"/>
                  </a:cubicBezTo>
                  <a:cubicBezTo>
                    <a:pt x="2215359" y="2874240"/>
                    <a:pt x="2198881" y="2878948"/>
                    <a:pt x="2198881" y="2916612"/>
                  </a:cubicBezTo>
                  <a:cubicBezTo>
                    <a:pt x="2201235" y="3083746"/>
                    <a:pt x="2199665" y="3250880"/>
                    <a:pt x="2199665" y="3418015"/>
                  </a:cubicBezTo>
                  <a:cubicBezTo>
                    <a:pt x="2199665" y="3499620"/>
                    <a:pt x="2199665" y="3499620"/>
                    <a:pt x="2287548" y="3487850"/>
                  </a:cubicBezTo>
                  <a:close/>
                  <a:moveTo>
                    <a:pt x="1814393" y="2958984"/>
                  </a:moveTo>
                  <a:cubicBezTo>
                    <a:pt x="1814393" y="3134749"/>
                    <a:pt x="1814393" y="3311300"/>
                    <a:pt x="1814393" y="3488635"/>
                  </a:cubicBezTo>
                  <a:cubicBezTo>
                    <a:pt x="1823809" y="3490204"/>
                    <a:pt x="1830087" y="3491773"/>
                    <a:pt x="1836364" y="3491773"/>
                  </a:cubicBezTo>
                  <a:cubicBezTo>
                    <a:pt x="1903845" y="3494912"/>
                    <a:pt x="1903845" y="3494912"/>
                    <a:pt x="1903845" y="3429000"/>
                  </a:cubicBezTo>
                  <a:cubicBezTo>
                    <a:pt x="1903845" y="3295606"/>
                    <a:pt x="1903845" y="3162998"/>
                    <a:pt x="1903845" y="3029604"/>
                  </a:cubicBezTo>
                  <a:cubicBezTo>
                    <a:pt x="1903845" y="2945645"/>
                    <a:pt x="1903061" y="2944860"/>
                    <a:pt x="1814393" y="2958984"/>
                  </a:cubicBezTo>
                  <a:close/>
                  <a:moveTo>
                    <a:pt x="2084319" y="2915827"/>
                  </a:moveTo>
                  <a:cubicBezTo>
                    <a:pt x="2073334" y="2915042"/>
                    <a:pt x="2065487" y="2913473"/>
                    <a:pt x="2058425" y="2913473"/>
                  </a:cubicBezTo>
                  <a:cubicBezTo>
                    <a:pt x="1996436" y="2911904"/>
                    <a:pt x="1995651" y="2911904"/>
                    <a:pt x="1995651" y="2972323"/>
                  </a:cubicBezTo>
                  <a:cubicBezTo>
                    <a:pt x="1995651" y="3120626"/>
                    <a:pt x="1995651" y="3269712"/>
                    <a:pt x="1995651" y="3418015"/>
                  </a:cubicBezTo>
                  <a:cubicBezTo>
                    <a:pt x="1995651" y="3496482"/>
                    <a:pt x="1995651" y="3497266"/>
                    <a:pt x="2075688" y="3489420"/>
                  </a:cubicBezTo>
                  <a:cubicBezTo>
                    <a:pt x="2078042" y="3489420"/>
                    <a:pt x="2079611" y="3487066"/>
                    <a:pt x="2084319" y="3483927"/>
                  </a:cubicBezTo>
                  <a:cubicBezTo>
                    <a:pt x="2084319" y="3297176"/>
                    <a:pt x="2084319" y="3108856"/>
                    <a:pt x="2084319" y="2915827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FC5DA18-C827-4267-AE1D-A6B9D090EEF0}"/>
                </a:ext>
              </a:extLst>
            </p:cNvPr>
            <p:cNvSpPr/>
            <p:nvPr/>
          </p:nvSpPr>
          <p:spPr>
            <a:xfrm>
              <a:off x="9991417" y="2528630"/>
              <a:ext cx="502186" cy="298171"/>
            </a:xfrm>
            <a:custGeom>
              <a:avLst/>
              <a:gdLst>
                <a:gd name="connsiteX0" fmla="*/ 504189 w 502187"/>
                <a:gd name="connsiteY0" fmla="*/ 301661 h 298173"/>
                <a:gd name="connsiteX1" fmla="*/ 322931 w 502187"/>
                <a:gd name="connsiteY1" fmla="*/ 180038 h 298173"/>
                <a:gd name="connsiteX2" fmla="*/ 34958 w 502187"/>
                <a:gd name="connsiteY2" fmla="*/ 50568 h 298173"/>
                <a:gd name="connsiteX3" fmla="*/ 2002 w 502187"/>
                <a:gd name="connsiteY3" fmla="*/ 349 h 298173"/>
                <a:gd name="connsiteX4" fmla="*/ 249172 w 502187"/>
                <a:gd name="connsiteY4" fmla="*/ 349 h 298173"/>
                <a:gd name="connsiteX5" fmla="*/ 472018 w 502187"/>
                <a:gd name="connsiteY5" fmla="*/ 8980 h 298173"/>
                <a:gd name="connsiteX6" fmla="*/ 502620 w 502187"/>
                <a:gd name="connsiteY6" fmla="*/ 30951 h 298173"/>
                <a:gd name="connsiteX7" fmla="*/ 504189 w 502187"/>
                <a:gd name="connsiteY7" fmla="*/ 301661 h 29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2187" h="298173">
                  <a:moveTo>
                    <a:pt x="504189" y="301661"/>
                  </a:moveTo>
                  <a:cubicBezTo>
                    <a:pt x="441416" y="258505"/>
                    <a:pt x="385705" y="212209"/>
                    <a:pt x="322931" y="180038"/>
                  </a:cubicBezTo>
                  <a:cubicBezTo>
                    <a:pt x="229555" y="131388"/>
                    <a:pt x="132257" y="91370"/>
                    <a:pt x="34958" y="50568"/>
                  </a:cubicBezTo>
                  <a:cubicBezTo>
                    <a:pt x="6710" y="38798"/>
                    <a:pt x="-5060" y="25458"/>
                    <a:pt x="2002" y="349"/>
                  </a:cubicBezTo>
                  <a:cubicBezTo>
                    <a:pt x="85962" y="349"/>
                    <a:pt x="167567" y="-436"/>
                    <a:pt x="249172" y="349"/>
                  </a:cubicBezTo>
                  <a:cubicBezTo>
                    <a:pt x="323716" y="1918"/>
                    <a:pt x="397475" y="4272"/>
                    <a:pt x="472018" y="8980"/>
                  </a:cubicBezTo>
                  <a:cubicBezTo>
                    <a:pt x="483004" y="9765"/>
                    <a:pt x="502620" y="23104"/>
                    <a:pt x="502620" y="30951"/>
                  </a:cubicBezTo>
                  <a:cubicBezTo>
                    <a:pt x="504975" y="120403"/>
                    <a:pt x="504189" y="209855"/>
                    <a:pt x="504189" y="301661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F4868C6C-437E-4602-BBF2-C77B762A6F9F}"/>
                </a:ext>
              </a:extLst>
            </p:cNvPr>
            <p:cNvSpPr/>
            <p:nvPr/>
          </p:nvSpPr>
          <p:spPr>
            <a:xfrm>
              <a:off x="8657124" y="4389421"/>
              <a:ext cx="753278" cy="753278"/>
            </a:xfrm>
            <a:custGeom>
              <a:avLst/>
              <a:gdLst>
                <a:gd name="connsiteX0" fmla="*/ 756431 w 753281"/>
                <a:gd name="connsiteY0" fmla="*/ 378997 h 753281"/>
                <a:gd name="connsiteX1" fmla="*/ 379790 w 753281"/>
                <a:gd name="connsiteY1" fmla="*/ 756423 h 753281"/>
                <a:gd name="connsiteX2" fmla="*/ 11 w 753281"/>
                <a:gd name="connsiteY2" fmla="*/ 376643 h 753281"/>
                <a:gd name="connsiteX3" fmla="*/ 378220 w 753281"/>
                <a:gd name="connsiteY3" fmla="*/ 3 h 753281"/>
                <a:gd name="connsiteX4" fmla="*/ 756431 w 753281"/>
                <a:gd name="connsiteY4" fmla="*/ 378997 h 753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281" h="753281">
                  <a:moveTo>
                    <a:pt x="756431" y="378997"/>
                  </a:moveTo>
                  <a:cubicBezTo>
                    <a:pt x="756431" y="585365"/>
                    <a:pt x="585373" y="755638"/>
                    <a:pt x="379790" y="756423"/>
                  </a:cubicBezTo>
                  <a:cubicBezTo>
                    <a:pt x="172638" y="756423"/>
                    <a:pt x="-1559" y="583011"/>
                    <a:pt x="11" y="376643"/>
                  </a:cubicBezTo>
                  <a:cubicBezTo>
                    <a:pt x="1579" y="169491"/>
                    <a:pt x="171853" y="3"/>
                    <a:pt x="378220" y="3"/>
                  </a:cubicBezTo>
                  <a:cubicBezTo>
                    <a:pt x="586157" y="-782"/>
                    <a:pt x="756431" y="169491"/>
                    <a:pt x="756431" y="378997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5F579A09-E8DC-4B4C-8E72-EDCBF1379D42}"/>
                </a:ext>
              </a:extLst>
            </p:cNvPr>
            <p:cNvSpPr/>
            <p:nvPr/>
          </p:nvSpPr>
          <p:spPr>
            <a:xfrm>
              <a:off x="8930984" y="3956278"/>
              <a:ext cx="204014" cy="204014"/>
            </a:xfrm>
            <a:custGeom>
              <a:avLst/>
              <a:gdLst>
                <a:gd name="connsiteX0" fmla="*/ 102007 w 204013"/>
                <a:gd name="connsiteY0" fmla="*/ 10 h 204013"/>
                <a:gd name="connsiteX1" fmla="*/ 207152 w 204013"/>
                <a:gd name="connsiteY1" fmla="*/ 102801 h 204013"/>
                <a:gd name="connsiteX2" fmla="*/ 105146 w 204013"/>
                <a:gd name="connsiteY2" fmla="*/ 206377 h 204013"/>
                <a:gd name="connsiteX3" fmla="*/ 0 w 204013"/>
                <a:gd name="connsiteY3" fmla="*/ 102017 h 204013"/>
                <a:gd name="connsiteX4" fmla="*/ 102007 w 204013"/>
                <a:gd name="connsiteY4" fmla="*/ 10 h 2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204013">
                  <a:moveTo>
                    <a:pt x="102007" y="10"/>
                  </a:moveTo>
                  <a:cubicBezTo>
                    <a:pt x="160073" y="-775"/>
                    <a:pt x="207938" y="45520"/>
                    <a:pt x="207152" y="102801"/>
                  </a:cubicBezTo>
                  <a:cubicBezTo>
                    <a:pt x="207152" y="157728"/>
                    <a:pt x="159288" y="204808"/>
                    <a:pt x="105146" y="206377"/>
                  </a:cubicBezTo>
                  <a:cubicBezTo>
                    <a:pt x="48650" y="207162"/>
                    <a:pt x="0" y="158513"/>
                    <a:pt x="0" y="102017"/>
                  </a:cubicBezTo>
                  <a:cubicBezTo>
                    <a:pt x="0" y="46305"/>
                    <a:pt x="45511" y="794"/>
                    <a:pt x="102007" y="1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BFF35DAC-C1A4-41C6-B46E-52C14E7B66A7}"/>
                </a:ext>
              </a:extLst>
            </p:cNvPr>
            <p:cNvSpPr/>
            <p:nvPr/>
          </p:nvSpPr>
          <p:spPr>
            <a:xfrm>
              <a:off x="9550083" y="4309378"/>
              <a:ext cx="204014" cy="196168"/>
            </a:xfrm>
            <a:custGeom>
              <a:avLst/>
              <a:gdLst>
                <a:gd name="connsiteX0" fmla="*/ 101222 w 204013"/>
                <a:gd name="connsiteY0" fmla="*/ 203239 h 196167"/>
                <a:gd name="connsiteX1" fmla="*/ 0 w 204013"/>
                <a:gd name="connsiteY1" fmla="*/ 102017 h 196167"/>
                <a:gd name="connsiteX2" fmla="*/ 105146 w 204013"/>
                <a:gd name="connsiteY2" fmla="*/ 10 h 196167"/>
                <a:gd name="connsiteX3" fmla="*/ 207153 w 204013"/>
                <a:gd name="connsiteY3" fmla="*/ 102017 h 196167"/>
                <a:gd name="connsiteX4" fmla="*/ 101222 w 204013"/>
                <a:gd name="connsiteY4" fmla="*/ 203239 h 19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196167">
                  <a:moveTo>
                    <a:pt x="101222" y="203239"/>
                  </a:moveTo>
                  <a:cubicBezTo>
                    <a:pt x="43942" y="202454"/>
                    <a:pt x="0" y="158513"/>
                    <a:pt x="0" y="102017"/>
                  </a:cubicBezTo>
                  <a:cubicBezTo>
                    <a:pt x="0" y="44736"/>
                    <a:pt x="46296" y="-775"/>
                    <a:pt x="105146" y="10"/>
                  </a:cubicBezTo>
                  <a:cubicBezTo>
                    <a:pt x="161642" y="794"/>
                    <a:pt x="207153" y="47090"/>
                    <a:pt x="207153" y="102017"/>
                  </a:cubicBezTo>
                  <a:cubicBezTo>
                    <a:pt x="207153" y="160082"/>
                    <a:pt x="160857" y="204024"/>
                    <a:pt x="101222" y="203239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B5E708CD-54C0-4417-99B5-45EC2C3DBDAE}"/>
                </a:ext>
              </a:extLst>
            </p:cNvPr>
            <p:cNvSpPr/>
            <p:nvPr/>
          </p:nvSpPr>
          <p:spPr>
            <a:xfrm>
              <a:off x="8936475" y="5378849"/>
              <a:ext cx="204014" cy="204014"/>
            </a:xfrm>
            <a:custGeom>
              <a:avLst/>
              <a:gdLst>
                <a:gd name="connsiteX0" fmla="*/ 204014 w 204013"/>
                <a:gd name="connsiteY0" fmla="*/ 102830 h 204013"/>
                <a:gd name="connsiteX1" fmla="*/ 100437 w 204013"/>
                <a:gd name="connsiteY1" fmla="*/ 206406 h 204013"/>
                <a:gd name="connsiteX2" fmla="*/ 0 w 204013"/>
                <a:gd name="connsiteY2" fmla="*/ 103615 h 204013"/>
                <a:gd name="connsiteX3" fmla="*/ 103576 w 204013"/>
                <a:gd name="connsiteY3" fmla="*/ 39 h 204013"/>
                <a:gd name="connsiteX4" fmla="*/ 204014 w 204013"/>
                <a:gd name="connsiteY4" fmla="*/ 102830 h 2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204013">
                  <a:moveTo>
                    <a:pt x="204014" y="102830"/>
                  </a:moveTo>
                  <a:cubicBezTo>
                    <a:pt x="204014" y="161680"/>
                    <a:pt x="159288" y="207191"/>
                    <a:pt x="100437" y="206406"/>
                  </a:cubicBezTo>
                  <a:cubicBezTo>
                    <a:pt x="43941" y="205622"/>
                    <a:pt x="0" y="161680"/>
                    <a:pt x="0" y="103615"/>
                  </a:cubicBezTo>
                  <a:cubicBezTo>
                    <a:pt x="0" y="44765"/>
                    <a:pt x="46296" y="-1531"/>
                    <a:pt x="103576" y="39"/>
                  </a:cubicBezTo>
                  <a:cubicBezTo>
                    <a:pt x="160857" y="1608"/>
                    <a:pt x="204014" y="45549"/>
                    <a:pt x="204014" y="10283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9CC450B-C453-4879-8B58-46F2C3749F1A}"/>
                </a:ext>
              </a:extLst>
            </p:cNvPr>
            <p:cNvSpPr/>
            <p:nvPr/>
          </p:nvSpPr>
          <p:spPr>
            <a:xfrm>
              <a:off x="8318934" y="4310174"/>
              <a:ext cx="204014" cy="204014"/>
            </a:xfrm>
            <a:custGeom>
              <a:avLst/>
              <a:gdLst>
                <a:gd name="connsiteX0" fmla="*/ 10 w 204013"/>
                <a:gd name="connsiteY0" fmla="*/ 105146 h 204013"/>
                <a:gd name="connsiteX1" fmla="*/ 104370 w 204013"/>
                <a:gd name="connsiteY1" fmla="*/ 0 h 204013"/>
                <a:gd name="connsiteX2" fmla="*/ 207947 w 204013"/>
                <a:gd name="connsiteY2" fmla="*/ 102007 h 204013"/>
                <a:gd name="connsiteX3" fmla="*/ 103586 w 204013"/>
                <a:gd name="connsiteY3" fmla="*/ 207937 h 204013"/>
                <a:gd name="connsiteX4" fmla="*/ 10 w 204013"/>
                <a:gd name="connsiteY4" fmla="*/ 105146 h 2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204013">
                  <a:moveTo>
                    <a:pt x="10" y="105146"/>
                  </a:moveTo>
                  <a:cubicBezTo>
                    <a:pt x="-775" y="48650"/>
                    <a:pt x="47090" y="0"/>
                    <a:pt x="104370" y="0"/>
                  </a:cubicBezTo>
                  <a:cubicBezTo>
                    <a:pt x="159297" y="0"/>
                    <a:pt x="207162" y="47080"/>
                    <a:pt x="207947" y="102007"/>
                  </a:cubicBezTo>
                  <a:cubicBezTo>
                    <a:pt x="209516" y="157719"/>
                    <a:pt x="159297" y="207937"/>
                    <a:pt x="103586" y="207937"/>
                  </a:cubicBezTo>
                  <a:cubicBezTo>
                    <a:pt x="48659" y="207153"/>
                    <a:pt x="794" y="159288"/>
                    <a:pt x="10" y="105146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FDD22930-0393-4AEC-ABA4-E55F2B7ABBD4}"/>
                </a:ext>
              </a:extLst>
            </p:cNvPr>
            <p:cNvSpPr/>
            <p:nvPr/>
          </p:nvSpPr>
          <p:spPr>
            <a:xfrm>
              <a:off x="8325210" y="5022638"/>
              <a:ext cx="196168" cy="196168"/>
            </a:xfrm>
            <a:custGeom>
              <a:avLst/>
              <a:gdLst>
                <a:gd name="connsiteX0" fmla="*/ 102803 w 196167"/>
                <a:gd name="connsiteY0" fmla="*/ 202455 h 196167"/>
                <a:gd name="connsiteX1" fmla="*/ 11 w 196167"/>
                <a:gd name="connsiteY1" fmla="*/ 102803 h 196167"/>
                <a:gd name="connsiteX2" fmla="*/ 102803 w 196167"/>
                <a:gd name="connsiteY2" fmla="*/ 11 h 196167"/>
                <a:gd name="connsiteX3" fmla="*/ 203240 w 196167"/>
                <a:gd name="connsiteY3" fmla="*/ 101233 h 196167"/>
                <a:gd name="connsiteX4" fmla="*/ 102803 w 196167"/>
                <a:gd name="connsiteY4" fmla="*/ 202455 h 19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67" h="196167">
                  <a:moveTo>
                    <a:pt x="102803" y="202455"/>
                  </a:moveTo>
                  <a:cubicBezTo>
                    <a:pt x="43952" y="202455"/>
                    <a:pt x="796" y="160868"/>
                    <a:pt x="11" y="102803"/>
                  </a:cubicBezTo>
                  <a:cubicBezTo>
                    <a:pt x="-774" y="41599"/>
                    <a:pt x="41599" y="-774"/>
                    <a:pt x="102803" y="11"/>
                  </a:cubicBezTo>
                  <a:cubicBezTo>
                    <a:pt x="162437" y="11"/>
                    <a:pt x="203240" y="41599"/>
                    <a:pt x="203240" y="101233"/>
                  </a:cubicBezTo>
                  <a:cubicBezTo>
                    <a:pt x="203240" y="159299"/>
                    <a:pt x="160868" y="201671"/>
                    <a:pt x="102803" y="202455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3184B460-EB0C-4A4B-9FD9-23983225FC18}"/>
                </a:ext>
              </a:extLst>
            </p:cNvPr>
            <p:cNvSpPr/>
            <p:nvPr/>
          </p:nvSpPr>
          <p:spPr>
            <a:xfrm>
              <a:off x="9549291" y="5023423"/>
              <a:ext cx="204014" cy="204014"/>
            </a:xfrm>
            <a:custGeom>
              <a:avLst/>
              <a:gdLst>
                <a:gd name="connsiteX0" fmla="*/ 204024 w 204013"/>
                <a:gd name="connsiteY0" fmla="*/ 102802 h 204013"/>
                <a:gd name="connsiteX1" fmla="*/ 102017 w 204013"/>
                <a:gd name="connsiteY1" fmla="*/ 204024 h 204013"/>
                <a:gd name="connsiteX2" fmla="*/ 11 w 204013"/>
                <a:gd name="connsiteY2" fmla="*/ 98879 h 204013"/>
                <a:gd name="connsiteX3" fmla="*/ 104372 w 204013"/>
                <a:gd name="connsiteY3" fmla="*/ 11 h 204013"/>
                <a:gd name="connsiteX4" fmla="*/ 204024 w 204013"/>
                <a:gd name="connsiteY4" fmla="*/ 102802 h 2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204013">
                  <a:moveTo>
                    <a:pt x="204024" y="102802"/>
                  </a:moveTo>
                  <a:cubicBezTo>
                    <a:pt x="203240" y="160868"/>
                    <a:pt x="160868" y="204024"/>
                    <a:pt x="102017" y="204024"/>
                  </a:cubicBezTo>
                  <a:cubicBezTo>
                    <a:pt x="42383" y="204024"/>
                    <a:pt x="-774" y="159298"/>
                    <a:pt x="11" y="98879"/>
                  </a:cubicBezTo>
                  <a:cubicBezTo>
                    <a:pt x="1580" y="41598"/>
                    <a:pt x="45522" y="-774"/>
                    <a:pt x="104372" y="11"/>
                  </a:cubicBezTo>
                  <a:cubicBezTo>
                    <a:pt x="161652" y="795"/>
                    <a:pt x="204024" y="43952"/>
                    <a:pt x="204024" y="102802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57381DAA-9BC7-4373-8827-7FF963F0C3E1}"/>
                </a:ext>
              </a:extLst>
            </p:cNvPr>
            <p:cNvSpPr/>
            <p:nvPr/>
          </p:nvSpPr>
          <p:spPr>
            <a:xfrm>
              <a:off x="2214227" y="5185846"/>
              <a:ext cx="541418" cy="533572"/>
            </a:xfrm>
            <a:custGeom>
              <a:avLst/>
              <a:gdLst>
                <a:gd name="connsiteX0" fmla="*/ 274649 w 541421"/>
                <a:gd name="connsiteY0" fmla="*/ 15 h 533574"/>
                <a:gd name="connsiteX1" fmla="*/ 542221 w 541421"/>
                <a:gd name="connsiteY1" fmla="*/ 270726 h 533574"/>
                <a:gd name="connsiteX2" fmla="*/ 265233 w 541421"/>
                <a:gd name="connsiteY2" fmla="*/ 540652 h 533574"/>
                <a:gd name="connsiteX3" fmla="*/ 15 w 541421"/>
                <a:gd name="connsiteY3" fmla="*/ 266803 h 533574"/>
                <a:gd name="connsiteX4" fmla="*/ 274649 w 541421"/>
                <a:gd name="connsiteY4" fmla="*/ 15 h 53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421" h="533574">
                  <a:moveTo>
                    <a:pt x="274649" y="15"/>
                  </a:moveTo>
                  <a:cubicBezTo>
                    <a:pt x="423736" y="2369"/>
                    <a:pt x="543790" y="123208"/>
                    <a:pt x="542221" y="270726"/>
                  </a:cubicBezTo>
                  <a:cubicBezTo>
                    <a:pt x="540652" y="422167"/>
                    <a:pt x="417459" y="542221"/>
                    <a:pt x="265233" y="540652"/>
                  </a:cubicBezTo>
                  <a:cubicBezTo>
                    <a:pt x="118500" y="539082"/>
                    <a:pt x="-1554" y="414320"/>
                    <a:pt x="15" y="266803"/>
                  </a:cubicBezTo>
                  <a:cubicBezTo>
                    <a:pt x="1585" y="116931"/>
                    <a:pt x="123993" y="-1554"/>
                    <a:pt x="274649" y="15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525D3DBD-6AA2-464D-9703-56319638A7F7}"/>
                </a:ext>
              </a:extLst>
            </p:cNvPr>
            <p:cNvSpPr/>
            <p:nvPr/>
          </p:nvSpPr>
          <p:spPr>
            <a:xfrm>
              <a:off x="1952948" y="5114394"/>
              <a:ext cx="141240" cy="141240"/>
            </a:xfrm>
            <a:custGeom>
              <a:avLst/>
              <a:gdLst>
                <a:gd name="connsiteX0" fmla="*/ 0 w 141240"/>
                <a:gd name="connsiteY0" fmla="*/ 71464 h 141240"/>
                <a:gd name="connsiteX1" fmla="*/ 75328 w 141240"/>
                <a:gd name="connsiteY1" fmla="*/ 59 h 141240"/>
                <a:gd name="connsiteX2" fmla="*/ 146733 w 141240"/>
                <a:gd name="connsiteY2" fmla="*/ 73818 h 141240"/>
                <a:gd name="connsiteX3" fmla="*/ 73759 w 141240"/>
                <a:gd name="connsiteY3" fmla="*/ 147577 h 141240"/>
                <a:gd name="connsiteX4" fmla="*/ 0 w 141240"/>
                <a:gd name="connsiteY4" fmla="*/ 71464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0" y="71464"/>
                  </a:moveTo>
                  <a:cubicBezTo>
                    <a:pt x="0" y="28307"/>
                    <a:pt x="31387" y="-1510"/>
                    <a:pt x="75328" y="59"/>
                  </a:cubicBezTo>
                  <a:cubicBezTo>
                    <a:pt x="115346" y="1629"/>
                    <a:pt x="147518" y="33800"/>
                    <a:pt x="146733" y="73818"/>
                  </a:cubicBezTo>
                  <a:cubicBezTo>
                    <a:pt x="145948" y="111482"/>
                    <a:pt x="110638" y="146792"/>
                    <a:pt x="73759" y="147577"/>
                  </a:cubicBezTo>
                  <a:cubicBezTo>
                    <a:pt x="32956" y="147577"/>
                    <a:pt x="0" y="113836"/>
                    <a:pt x="0" y="71464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9377038E-1774-42AC-981E-10EB3B3895AA}"/>
                </a:ext>
              </a:extLst>
            </p:cNvPr>
            <p:cNvSpPr/>
            <p:nvPr/>
          </p:nvSpPr>
          <p:spPr>
            <a:xfrm>
              <a:off x="2864717" y="5119162"/>
              <a:ext cx="141240" cy="141240"/>
            </a:xfrm>
            <a:custGeom>
              <a:avLst/>
              <a:gdLst>
                <a:gd name="connsiteX0" fmla="*/ 146746 w 141240"/>
                <a:gd name="connsiteY0" fmla="*/ 72189 h 141240"/>
                <a:gd name="connsiteX1" fmla="*/ 77695 w 141240"/>
                <a:gd name="connsiteY1" fmla="*/ 145948 h 141240"/>
                <a:gd name="connsiteX2" fmla="*/ 13 w 141240"/>
                <a:gd name="connsiteY2" fmla="*/ 75328 h 141240"/>
                <a:gd name="connsiteX3" fmla="*/ 74556 w 141240"/>
                <a:gd name="connsiteY3" fmla="*/ 0 h 141240"/>
                <a:gd name="connsiteX4" fmla="*/ 146746 w 141240"/>
                <a:gd name="connsiteY4" fmla="*/ 72189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146746" y="72189"/>
                  </a:moveTo>
                  <a:cubicBezTo>
                    <a:pt x="147530" y="114561"/>
                    <a:pt x="119282" y="144379"/>
                    <a:pt x="77695" y="145948"/>
                  </a:cubicBezTo>
                  <a:cubicBezTo>
                    <a:pt x="35323" y="147518"/>
                    <a:pt x="798" y="116131"/>
                    <a:pt x="13" y="75328"/>
                  </a:cubicBezTo>
                  <a:cubicBezTo>
                    <a:pt x="-772" y="36095"/>
                    <a:pt x="34538" y="0"/>
                    <a:pt x="74556" y="0"/>
                  </a:cubicBezTo>
                  <a:cubicBezTo>
                    <a:pt x="114574" y="0"/>
                    <a:pt x="145961" y="31387"/>
                    <a:pt x="146746" y="72189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1B56222D-7DB4-433F-9429-8AE2FB694AD6}"/>
                </a:ext>
              </a:extLst>
            </p:cNvPr>
            <p:cNvSpPr/>
            <p:nvPr/>
          </p:nvSpPr>
          <p:spPr>
            <a:xfrm>
              <a:off x="2407212" y="4843732"/>
              <a:ext cx="141240" cy="141240"/>
            </a:xfrm>
            <a:custGeom>
              <a:avLst/>
              <a:gdLst>
                <a:gd name="connsiteX0" fmla="*/ 73814 w 141240"/>
                <a:gd name="connsiteY0" fmla="*/ 146745 h 141240"/>
                <a:gd name="connsiteX1" fmla="*/ 55 w 141240"/>
                <a:gd name="connsiteY1" fmla="*/ 77695 h 141240"/>
                <a:gd name="connsiteX2" fmla="*/ 70675 w 141240"/>
                <a:gd name="connsiteY2" fmla="*/ 12 h 141240"/>
                <a:gd name="connsiteX3" fmla="*/ 146003 w 141240"/>
                <a:gd name="connsiteY3" fmla="*/ 75341 h 141240"/>
                <a:gd name="connsiteX4" fmla="*/ 73814 w 141240"/>
                <a:gd name="connsiteY4" fmla="*/ 146745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73814" y="146745"/>
                  </a:moveTo>
                  <a:cubicBezTo>
                    <a:pt x="32227" y="147530"/>
                    <a:pt x="1625" y="118497"/>
                    <a:pt x="55" y="77695"/>
                  </a:cubicBezTo>
                  <a:cubicBezTo>
                    <a:pt x="-1514" y="35322"/>
                    <a:pt x="30657" y="797"/>
                    <a:pt x="70675" y="12"/>
                  </a:cubicBezTo>
                  <a:cubicBezTo>
                    <a:pt x="109909" y="-772"/>
                    <a:pt x="146788" y="36107"/>
                    <a:pt x="146003" y="75341"/>
                  </a:cubicBezTo>
                  <a:cubicBezTo>
                    <a:pt x="146003" y="114574"/>
                    <a:pt x="113832" y="145961"/>
                    <a:pt x="73814" y="146745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980B92F3-3F22-4A8A-A940-93BDF70356E1}"/>
                </a:ext>
              </a:extLst>
            </p:cNvPr>
            <p:cNvSpPr/>
            <p:nvPr/>
          </p:nvSpPr>
          <p:spPr>
            <a:xfrm>
              <a:off x="2864717" y="5651168"/>
              <a:ext cx="141240" cy="141240"/>
            </a:xfrm>
            <a:custGeom>
              <a:avLst/>
              <a:gdLst>
                <a:gd name="connsiteX0" fmla="*/ 146746 w 141240"/>
                <a:gd name="connsiteY0" fmla="*/ 72190 h 141240"/>
                <a:gd name="connsiteX1" fmla="*/ 76911 w 141240"/>
                <a:gd name="connsiteY1" fmla="*/ 145948 h 141240"/>
                <a:gd name="connsiteX2" fmla="*/ 13 w 141240"/>
                <a:gd name="connsiteY2" fmla="*/ 73759 h 141240"/>
                <a:gd name="connsiteX3" fmla="*/ 75341 w 141240"/>
                <a:gd name="connsiteY3" fmla="*/ 0 h 141240"/>
                <a:gd name="connsiteX4" fmla="*/ 146746 w 141240"/>
                <a:gd name="connsiteY4" fmla="*/ 72190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146746" y="72190"/>
                  </a:moveTo>
                  <a:cubicBezTo>
                    <a:pt x="146746" y="113777"/>
                    <a:pt x="117713" y="145164"/>
                    <a:pt x="76911" y="145948"/>
                  </a:cubicBezTo>
                  <a:cubicBezTo>
                    <a:pt x="35323" y="147518"/>
                    <a:pt x="798" y="113777"/>
                    <a:pt x="13" y="73759"/>
                  </a:cubicBezTo>
                  <a:cubicBezTo>
                    <a:pt x="-771" y="32956"/>
                    <a:pt x="33754" y="0"/>
                    <a:pt x="75341" y="0"/>
                  </a:cubicBezTo>
                  <a:cubicBezTo>
                    <a:pt x="116929" y="0"/>
                    <a:pt x="146746" y="30602"/>
                    <a:pt x="146746" y="7219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5FEBC49E-F32C-4093-9375-45DDD7EFBE53}"/>
                </a:ext>
              </a:extLst>
            </p:cNvPr>
            <p:cNvSpPr/>
            <p:nvPr/>
          </p:nvSpPr>
          <p:spPr>
            <a:xfrm>
              <a:off x="2407270" y="5912450"/>
              <a:ext cx="141240" cy="141240"/>
            </a:xfrm>
            <a:custGeom>
              <a:avLst/>
              <a:gdLst>
                <a:gd name="connsiteX0" fmla="*/ 0 w 141240"/>
                <a:gd name="connsiteY0" fmla="*/ 74557 h 141240"/>
                <a:gd name="connsiteX1" fmla="*/ 73759 w 141240"/>
                <a:gd name="connsiteY1" fmla="*/ 14 h 141240"/>
                <a:gd name="connsiteX2" fmla="*/ 146733 w 141240"/>
                <a:gd name="connsiteY2" fmla="*/ 72988 h 141240"/>
                <a:gd name="connsiteX3" fmla="*/ 71405 w 141240"/>
                <a:gd name="connsiteY3" fmla="*/ 145962 h 141240"/>
                <a:gd name="connsiteX4" fmla="*/ 0 w 141240"/>
                <a:gd name="connsiteY4" fmla="*/ 74557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0" y="74557"/>
                  </a:moveTo>
                  <a:cubicBezTo>
                    <a:pt x="0" y="32185"/>
                    <a:pt x="32956" y="-771"/>
                    <a:pt x="73759" y="14"/>
                  </a:cubicBezTo>
                  <a:cubicBezTo>
                    <a:pt x="112208" y="798"/>
                    <a:pt x="145948" y="35324"/>
                    <a:pt x="146733" y="72988"/>
                  </a:cubicBezTo>
                  <a:cubicBezTo>
                    <a:pt x="147518" y="113006"/>
                    <a:pt x="112208" y="146747"/>
                    <a:pt x="71405" y="145962"/>
                  </a:cubicBezTo>
                  <a:cubicBezTo>
                    <a:pt x="29817" y="145962"/>
                    <a:pt x="0" y="116145"/>
                    <a:pt x="0" y="74557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D6805DBC-D151-4A25-AEC9-77DAE9925162}"/>
                </a:ext>
              </a:extLst>
            </p:cNvPr>
            <p:cNvSpPr/>
            <p:nvPr/>
          </p:nvSpPr>
          <p:spPr>
            <a:xfrm>
              <a:off x="1957647" y="5638612"/>
              <a:ext cx="141240" cy="141240"/>
            </a:xfrm>
            <a:custGeom>
              <a:avLst/>
              <a:gdLst>
                <a:gd name="connsiteX0" fmla="*/ 73771 w 141240"/>
                <a:gd name="connsiteY0" fmla="*/ 147530 h 141240"/>
                <a:gd name="connsiteX1" fmla="*/ 13 w 141240"/>
                <a:gd name="connsiteY1" fmla="*/ 75341 h 141240"/>
                <a:gd name="connsiteX2" fmla="*/ 74556 w 141240"/>
                <a:gd name="connsiteY2" fmla="*/ 12 h 141240"/>
                <a:gd name="connsiteX3" fmla="*/ 148315 w 141240"/>
                <a:gd name="connsiteY3" fmla="*/ 76125 h 141240"/>
                <a:gd name="connsiteX4" fmla="*/ 73771 w 141240"/>
                <a:gd name="connsiteY4" fmla="*/ 147530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73771" y="147530"/>
                  </a:moveTo>
                  <a:cubicBezTo>
                    <a:pt x="35323" y="147530"/>
                    <a:pt x="797" y="113789"/>
                    <a:pt x="13" y="75341"/>
                  </a:cubicBezTo>
                  <a:cubicBezTo>
                    <a:pt x="-772" y="36107"/>
                    <a:pt x="35323" y="-772"/>
                    <a:pt x="74556" y="12"/>
                  </a:cubicBezTo>
                  <a:cubicBezTo>
                    <a:pt x="114574" y="12"/>
                    <a:pt x="149884" y="37677"/>
                    <a:pt x="148315" y="76125"/>
                  </a:cubicBezTo>
                  <a:cubicBezTo>
                    <a:pt x="146746" y="114574"/>
                    <a:pt x="111435" y="147530"/>
                    <a:pt x="73771" y="14753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F4929EAB-D0DE-40F0-B5DF-CC10BAFFC477}"/>
              </a:ext>
            </a:extLst>
          </p:cNvPr>
          <p:cNvGrpSpPr/>
          <p:nvPr/>
        </p:nvGrpSpPr>
        <p:grpSpPr>
          <a:xfrm flipH="1">
            <a:off x="4883369" y="2541679"/>
            <a:ext cx="2683629" cy="1467326"/>
            <a:chOff x="2801651" y="3947683"/>
            <a:chExt cx="1683399" cy="920431"/>
          </a:xfrm>
          <a:solidFill>
            <a:schemeClr val="accent2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4876DDA1-CF40-45E2-8E38-5EEE4E4414EA}"/>
                </a:ext>
              </a:extLst>
            </p:cNvPr>
            <p:cNvSpPr/>
            <p:nvPr/>
          </p:nvSpPr>
          <p:spPr>
            <a:xfrm>
              <a:off x="2807950" y="3947683"/>
              <a:ext cx="1677100" cy="771623"/>
            </a:xfrm>
            <a:custGeom>
              <a:avLst/>
              <a:gdLst>
                <a:gd name="connsiteX0" fmla="*/ 1153498 w 1677099"/>
                <a:gd name="connsiteY0" fmla="*/ 762963 h 771623"/>
                <a:gd name="connsiteX1" fmla="*/ 1137751 w 1677099"/>
                <a:gd name="connsiteY1" fmla="*/ 766112 h 771623"/>
                <a:gd name="connsiteX2" fmla="*/ 980277 w 1677099"/>
                <a:gd name="connsiteY2" fmla="*/ 766112 h 771623"/>
                <a:gd name="connsiteX3" fmla="*/ 509429 w 1677099"/>
                <a:gd name="connsiteY3" fmla="*/ 766112 h 771623"/>
                <a:gd name="connsiteX4" fmla="*/ 481871 w 1677099"/>
                <a:gd name="connsiteY4" fmla="*/ 766112 h 771623"/>
                <a:gd name="connsiteX5" fmla="*/ 404709 w 1677099"/>
                <a:gd name="connsiteY5" fmla="*/ 627535 h 771623"/>
                <a:gd name="connsiteX6" fmla="*/ 297626 w 1677099"/>
                <a:gd name="connsiteY6" fmla="*/ 602339 h 771623"/>
                <a:gd name="connsiteX7" fmla="*/ 151175 w 1677099"/>
                <a:gd name="connsiteY7" fmla="*/ 764537 h 771623"/>
                <a:gd name="connsiteX8" fmla="*/ 23621 w 1677099"/>
                <a:gd name="connsiteY8" fmla="*/ 764537 h 771623"/>
                <a:gd name="connsiteX9" fmla="*/ 23621 w 1677099"/>
                <a:gd name="connsiteY9" fmla="*/ 722019 h 771623"/>
                <a:gd name="connsiteX10" fmla="*/ 1575 w 1677099"/>
                <a:gd name="connsiteY10" fmla="*/ 699186 h 771623"/>
                <a:gd name="connsiteX11" fmla="*/ 0 w 1677099"/>
                <a:gd name="connsiteY11" fmla="*/ 688950 h 771623"/>
                <a:gd name="connsiteX12" fmla="*/ 0 w 1677099"/>
                <a:gd name="connsiteY12" fmla="*/ 489745 h 771623"/>
                <a:gd name="connsiteX13" fmla="*/ 25196 w 1677099"/>
                <a:gd name="connsiteY13" fmla="*/ 445652 h 771623"/>
                <a:gd name="connsiteX14" fmla="*/ 35432 w 1677099"/>
                <a:gd name="connsiteY14" fmla="*/ 430692 h 771623"/>
                <a:gd name="connsiteX15" fmla="*/ 94485 w 1677099"/>
                <a:gd name="connsiteY15" fmla="*/ 275580 h 771623"/>
                <a:gd name="connsiteX16" fmla="*/ 121255 w 1677099"/>
                <a:gd name="connsiteY16" fmla="*/ 257470 h 771623"/>
                <a:gd name="connsiteX17" fmla="*/ 511004 w 1677099"/>
                <a:gd name="connsiteY17" fmla="*/ 257470 h 771623"/>
                <a:gd name="connsiteX18" fmla="*/ 536987 w 1677099"/>
                <a:gd name="connsiteY18" fmla="*/ 283454 h 771623"/>
                <a:gd name="connsiteX19" fmla="*/ 536987 w 1677099"/>
                <a:gd name="connsiteY19" fmla="*/ 685800 h 771623"/>
                <a:gd name="connsiteX20" fmla="*/ 561395 w 1677099"/>
                <a:gd name="connsiteY20" fmla="*/ 710209 h 771623"/>
                <a:gd name="connsiteX21" fmla="*/ 1137751 w 1677099"/>
                <a:gd name="connsiteY21" fmla="*/ 710209 h 771623"/>
                <a:gd name="connsiteX22" fmla="*/ 1165309 w 1677099"/>
                <a:gd name="connsiteY22" fmla="*/ 710209 h 771623"/>
                <a:gd name="connsiteX23" fmla="*/ 1177120 w 1677099"/>
                <a:gd name="connsiteY23" fmla="*/ 681863 h 771623"/>
                <a:gd name="connsiteX24" fmla="*/ 673202 w 1677099"/>
                <a:gd name="connsiteY24" fmla="*/ 681863 h 771623"/>
                <a:gd name="connsiteX25" fmla="*/ 591316 w 1677099"/>
                <a:gd name="connsiteY25" fmla="*/ 599977 h 771623"/>
                <a:gd name="connsiteX26" fmla="*/ 591316 w 1677099"/>
                <a:gd name="connsiteY26" fmla="*/ 83462 h 771623"/>
                <a:gd name="connsiteX27" fmla="*/ 591316 w 1677099"/>
                <a:gd name="connsiteY27" fmla="*/ 66927 h 771623"/>
                <a:gd name="connsiteX28" fmla="*/ 662179 w 1677099"/>
                <a:gd name="connsiteY28" fmla="*/ 0 h 771623"/>
                <a:gd name="connsiteX29" fmla="*/ 1613323 w 1677099"/>
                <a:gd name="connsiteY29" fmla="*/ 3937 h 771623"/>
                <a:gd name="connsiteX30" fmla="*/ 1681037 w 1677099"/>
                <a:gd name="connsiteY30" fmla="*/ 70863 h 771623"/>
                <a:gd name="connsiteX31" fmla="*/ 1681037 w 1677099"/>
                <a:gd name="connsiteY31" fmla="*/ 614937 h 771623"/>
                <a:gd name="connsiteX32" fmla="*/ 1614110 w 1677099"/>
                <a:gd name="connsiteY32" fmla="*/ 681863 h 771623"/>
                <a:gd name="connsiteX33" fmla="*/ 1507028 w 1677099"/>
                <a:gd name="connsiteY33" fmla="*/ 682651 h 771623"/>
                <a:gd name="connsiteX34" fmla="*/ 1503091 w 1677099"/>
                <a:gd name="connsiteY34" fmla="*/ 683438 h 771623"/>
                <a:gd name="connsiteX35" fmla="*/ 1515689 w 1677099"/>
                <a:gd name="connsiteY35" fmla="*/ 716507 h 771623"/>
                <a:gd name="connsiteX36" fmla="*/ 1518051 w 1677099"/>
                <a:gd name="connsiteY36" fmla="*/ 714933 h 771623"/>
                <a:gd name="connsiteX37" fmla="*/ 1591277 w 1677099"/>
                <a:gd name="connsiteY37" fmla="*/ 718870 h 771623"/>
                <a:gd name="connsiteX38" fmla="*/ 1599938 w 1677099"/>
                <a:gd name="connsiteY38" fmla="*/ 744065 h 771623"/>
                <a:gd name="connsiteX39" fmla="*/ 1576316 w 1677099"/>
                <a:gd name="connsiteY39" fmla="*/ 765325 h 771623"/>
                <a:gd name="connsiteX40" fmla="*/ 1526712 w 1677099"/>
                <a:gd name="connsiteY40" fmla="*/ 766112 h 771623"/>
                <a:gd name="connsiteX41" fmla="*/ 1524350 w 1677099"/>
                <a:gd name="connsiteY41" fmla="*/ 750365 h 771623"/>
                <a:gd name="connsiteX42" fmla="*/ 1522775 w 1677099"/>
                <a:gd name="connsiteY42" fmla="*/ 751939 h 771623"/>
                <a:gd name="connsiteX43" fmla="*/ 1521988 w 1677099"/>
                <a:gd name="connsiteY43" fmla="*/ 762963 h 771623"/>
                <a:gd name="connsiteX44" fmla="*/ 1510965 w 1677099"/>
                <a:gd name="connsiteY44" fmla="*/ 778710 h 771623"/>
                <a:gd name="connsiteX45" fmla="*/ 1500729 w 1677099"/>
                <a:gd name="connsiteY45" fmla="*/ 762963 h 771623"/>
                <a:gd name="connsiteX46" fmla="*/ 1336168 w 1677099"/>
                <a:gd name="connsiteY46" fmla="*/ 607063 h 771623"/>
                <a:gd name="connsiteX47" fmla="*/ 1177120 w 1677099"/>
                <a:gd name="connsiteY47" fmla="*/ 760601 h 771623"/>
                <a:gd name="connsiteX48" fmla="*/ 1166096 w 1677099"/>
                <a:gd name="connsiteY48" fmla="*/ 778710 h 771623"/>
                <a:gd name="connsiteX49" fmla="*/ 1153498 w 1677099"/>
                <a:gd name="connsiteY49" fmla="*/ 762963 h 771623"/>
                <a:gd name="connsiteX50" fmla="*/ 248809 w 1677099"/>
                <a:gd name="connsiteY50" fmla="*/ 272431 h 771623"/>
                <a:gd name="connsiteX51" fmla="*/ 176371 w 1677099"/>
                <a:gd name="connsiteY51" fmla="*/ 272431 h 771623"/>
                <a:gd name="connsiteX52" fmla="*/ 155899 w 1677099"/>
                <a:gd name="connsiteY52" fmla="*/ 293690 h 771623"/>
                <a:gd name="connsiteX53" fmla="*/ 155899 w 1677099"/>
                <a:gd name="connsiteY53" fmla="*/ 424393 h 771623"/>
                <a:gd name="connsiteX54" fmla="*/ 176371 w 1677099"/>
                <a:gd name="connsiteY54" fmla="*/ 445652 h 771623"/>
                <a:gd name="connsiteX55" fmla="*/ 319673 w 1677099"/>
                <a:gd name="connsiteY55" fmla="*/ 445652 h 771623"/>
                <a:gd name="connsiteX56" fmla="*/ 340932 w 1677099"/>
                <a:gd name="connsiteY56" fmla="*/ 423606 h 771623"/>
                <a:gd name="connsiteX57" fmla="*/ 340932 w 1677099"/>
                <a:gd name="connsiteY57" fmla="*/ 295264 h 771623"/>
                <a:gd name="connsiteX58" fmla="*/ 319673 w 1677099"/>
                <a:gd name="connsiteY58" fmla="*/ 273218 h 771623"/>
                <a:gd name="connsiteX59" fmla="*/ 248809 w 1677099"/>
                <a:gd name="connsiteY59" fmla="*/ 272431 h 771623"/>
                <a:gd name="connsiteX60" fmla="*/ 478721 w 1677099"/>
                <a:gd name="connsiteY60" fmla="*/ 359829 h 771623"/>
                <a:gd name="connsiteX61" fmla="*/ 478721 w 1677099"/>
                <a:gd name="connsiteY61" fmla="*/ 291327 h 771623"/>
                <a:gd name="connsiteX62" fmla="*/ 460612 w 1677099"/>
                <a:gd name="connsiteY62" fmla="*/ 272431 h 771623"/>
                <a:gd name="connsiteX63" fmla="*/ 397622 w 1677099"/>
                <a:gd name="connsiteY63" fmla="*/ 272431 h 771623"/>
                <a:gd name="connsiteX64" fmla="*/ 379513 w 1677099"/>
                <a:gd name="connsiteY64" fmla="*/ 291327 h 771623"/>
                <a:gd name="connsiteX65" fmla="*/ 379513 w 1677099"/>
                <a:gd name="connsiteY65" fmla="*/ 425180 h 771623"/>
                <a:gd name="connsiteX66" fmla="*/ 398410 w 1677099"/>
                <a:gd name="connsiteY66" fmla="*/ 445652 h 771623"/>
                <a:gd name="connsiteX67" fmla="*/ 459825 w 1677099"/>
                <a:gd name="connsiteY67" fmla="*/ 445652 h 771623"/>
                <a:gd name="connsiteX68" fmla="*/ 478721 w 1677099"/>
                <a:gd name="connsiteY68" fmla="*/ 425180 h 771623"/>
                <a:gd name="connsiteX69" fmla="*/ 478721 w 1677099"/>
                <a:gd name="connsiteY69" fmla="*/ 359829 h 771623"/>
                <a:gd name="connsiteX70" fmla="*/ 123617 w 1677099"/>
                <a:gd name="connsiteY70" fmla="*/ 272431 h 771623"/>
                <a:gd name="connsiteX71" fmla="*/ 118106 w 1677099"/>
                <a:gd name="connsiteY71" fmla="*/ 277155 h 771623"/>
                <a:gd name="connsiteX72" fmla="*/ 60627 w 1677099"/>
                <a:gd name="connsiteY72" fmla="*/ 432267 h 771623"/>
                <a:gd name="connsiteX73" fmla="*/ 71651 w 1677099"/>
                <a:gd name="connsiteY73" fmla="*/ 446439 h 771623"/>
                <a:gd name="connsiteX74" fmla="*/ 107870 w 1677099"/>
                <a:gd name="connsiteY74" fmla="*/ 446439 h 771623"/>
                <a:gd name="connsiteX75" fmla="*/ 125979 w 1677099"/>
                <a:gd name="connsiteY75" fmla="*/ 429117 h 771623"/>
                <a:gd name="connsiteX76" fmla="*/ 126767 w 1677099"/>
                <a:gd name="connsiteY76" fmla="*/ 277155 h 771623"/>
                <a:gd name="connsiteX77" fmla="*/ 123617 w 1677099"/>
                <a:gd name="connsiteY77" fmla="*/ 272431 h 77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677099" h="771623">
                  <a:moveTo>
                    <a:pt x="1153498" y="762963"/>
                  </a:moveTo>
                  <a:cubicBezTo>
                    <a:pt x="1148774" y="763750"/>
                    <a:pt x="1143262" y="766112"/>
                    <a:pt x="1137751" y="766112"/>
                  </a:cubicBezTo>
                  <a:cubicBezTo>
                    <a:pt x="1084997" y="766112"/>
                    <a:pt x="1032243" y="766112"/>
                    <a:pt x="980277" y="766112"/>
                  </a:cubicBezTo>
                  <a:cubicBezTo>
                    <a:pt x="823590" y="766112"/>
                    <a:pt x="666116" y="766112"/>
                    <a:pt x="509429" y="766112"/>
                  </a:cubicBezTo>
                  <a:cubicBezTo>
                    <a:pt x="500768" y="766112"/>
                    <a:pt x="492894" y="766112"/>
                    <a:pt x="481871" y="766112"/>
                  </a:cubicBezTo>
                  <a:cubicBezTo>
                    <a:pt x="477934" y="707847"/>
                    <a:pt x="454313" y="659817"/>
                    <a:pt x="404709" y="627535"/>
                  </a:cubicBezTo>
                  <a:cubicBezTo>
                    <a:pt x="372426" y="606276"/>
                    <a:pt x="336207" y="597615"/>
                    <a:pt x="297626" y="602339"/>
                  </a:cubicBezTo>
                  <a:cubicBezTo>
                    <a:pt x="214952" y="612575"/>
                    <a:pt x="153537" y="679501"/>
                    <a:pt x="151175" y="764537"/>
                  </a:cubicBezTo>
                  <a:cubicBezTo>
                    <a:pt x="109445" y="764537"/>
                    <a:pt x="67714" y="764537"/>
                    <a:pt x="23621" y="764537"/>
                  </a:cubicBezTo>
                  <a:cubicBezTo>
                    <a:pt x="23621" y="750365"/>
                    <a:pt x="23621" y="736192"/>
                    <a:pt x="23621" y="722019"/>
                  </a:cubicBezTo>
                  <a:cubicBezTo>
                    <a:pt x="23621" y="701548"/>
                    <a:pt x="22834" y="700760"/>
                    <a:pt x="1575" y="699186"/>
                  </a:cubicBezTo>
                  <a:cubicBezTo>
                    <a:pt x="787" y="696036"/>
                    <a:pt x="0" y="692886"/>
                    <a:pt x="0" y="688950"/>
                  </a:cubicBezTo>
                  <a:cubicBezTo>
                    <a:pt x="0" y="622811"/>
                    <a:pt x="0" y="555884"/>
                    <a:pt x="0" y="489745"/>
                  </a:cubicBezTo>
                  <a:cubicBezTo>
                    <a:pt x="0" y="470848"/>
                    <a:pt x="3937" y="454313"/>
                    <a:pt x="25196" y="445652"/>
                  </a:cubicBezTo>
                  <a:cubicBezTo>
                    <a:pt x="29920" y="444077"/>
                    <a:pt x="33857" y="436204"/>
                    <a:pt x="35432" y="430692"/>
                  </a:cubicBezTo>
                  <a:cubicBezTo>
                    <a:pt x="55116" y="378726"/>
                    <a:pt x="75588" y="327547"/>
                    <a:pt x="94485" y="275580"/>
                  </a:cubicBezTo>
                  <a:cubicBezTo>
                    <a:pt x="99209" y="262195"/>
                    <a:pt x="106295" y="256683"/>
                    <a:pt x="121255" y="257470"/>
                  </a:cubicBezTo>
                  <a:cubicBezTo>
                    <a:pt x="251171" y="258258"/>
                    <a:pt x="381087" y="257470"/>
                    <a:pt x="511004" y="257470"/>
                  </a:cubicBezTo>
                  <a:cubicBezTo>
                    <a:pt x="534625" y="257470"/>
                    <a:pt x="536987" y="259832"/>
                    <a:pt x="536987" y="283454"/>
                  </a:cubicBezTo>
                  <a:cubicBezTo>
                    <a:pt x="536987" y="417307"/>
                    <a:pt x="536987" y="551947"/>
                    <a:pt x="536987" y="685800"/>
                  </a:cubicBezTo>
                  <a:cubicBezTo>
                    <a:pt x="536987" y="708634"/>
                    <a:pt x="538562" y="710209"/>
                    <a:pt x="561395" y="710209"/>
                  </a:cubicBezTo>
                  <a:cubicBezTo>
                    <a:pt x="753514" y="710209"/>
                    <a:pt x="945633" y="710209"/>
                    <a:pt x="1137751" y="710209"/>
                  </a:cubicBezTo>
                  <a:cubicBezTo>
                    <a:pt x="1146412" y="710209"/>
                    <a:pt x="1155860" y="710209"/>
                    <a:pt x="1165309" y="710209"/>
                  </a:cubicBezTo>
                  <a:cubicBezTo>
                    <a:pt x="1169246" y="700760"/>
                    <a:pt x="1173183" y="691312"/>
                    <a:pt x="1177120" y="681863"/>
                  </a:cubicBezTo>
                  <a:cubicBezTo>
                    <a:pt x="1008622" y="681863"/>
                    <a:pt x="840912" y="681863"/>
                    <a:pt x="673202" y="681863"/>
                  </a:cubicBezTo>
                  <a:cubicBezTo>
                    <a:pt x="620448" y="681863"/>
                    <a:pt x="591316" y="652731"/>
                    <a:pt x="591316" y="599977"/>
                  </a:cubicBezTo>
                  <a:cubicBezTo>
                    <a:pt x="591316" y="427543"/>
                    <a:pt x="591316" y="255896"/>
                    <a:pt x="591316" y="83462"/>
                  </a:cubicBezTo>
                  <a:cubicBezTo>
                    <a:pt x="591316" y="77950"/>
                    <a:pt x="591316" y="72438"/>
                    <a:pt x="591316" y="66927"/>
                  </a:cubicBezTo>
                  <a:cubicBezTo>
                    <a:pt x="594465" y="18897"/>
                    <a:pt x="614149" y="0"/>
                    <a:pt x="662179" y="0"/>
                  </a:cubicBezTo>
                  <a:cubicBezTo>
                    <a:pt x="979489" y="788"/>
                    <a:pt x="1296800" y="2362"/>
                    <a:pt x="1613323" y="3937"/>
                  </a:cubicBezTo>
                  <a:cubicBezTo>
                    <a:pt x="1653479" y="3937"/>
                    <a:pt x="1681037" y="30708"/>
                    <a:pt x="1681037" y="70863"/>
                  </a:cubicBezTo>
                  <a:cubicBezTo>
                    <a:pt x="1681037" y="251959"/>
                    <a:pt x="1681037" y="433054"/>
                    <a:pt x="1681037" y="614937"/>
                  </a:cubicBezTo>
                  <a:cubicBezTo>
                    <a:pt x="1681037" y="654305"/>
                    <a:pt x="1653479" y="681863"/>
                    <a:pt x="1614110" y="681863"/>
                  </a:cubicBezTo>
                  <a:cubicBezTo>
                    <a:pt x="1578678" y="682651"/>
                    <a:pt x="1542460" y="681863"/>
                    <a:pt x="1507028" y="682651"/>
                  </a:cubicBezTo>
                  <a:cubicBezTo>
                    <a:pt x="1506240" y="682651"/>
                    <a:pt x="1506240" y="682651"/>
                    <a:pt x="1503091" y="683438"/>
                  </a:cubicBezTo>
                  <a:cubicBezTo>
                    <a:pt x="1507028" y="694461"/>
                    <a:pt x="1510965" y="705485"/>
                    <a:pt x="1515689" y="716507"/>
                  </a:cubicBezTo>
                  <a:cubicBezTo>
                    <a:pt x="1516476" y="715720"/>
                    <a:pt x="1517264" y="714933"/>
                    <a:pt x="1518051" y="714933"/>
                  </a:cubicBezTo>
                  <a:cubicBezTo>
                    <a:pt x="1530649" y="707059"/>
                    <a:pt x="1582615" y="708634"/>
                    <a:pt x="1591277" y="718870"/>
                  </a:cubicBezTo>
                  <a:cubicBezTo>
                    <a:pt x="1596788" y="725169"/>
                    <a:pt x="1602300" y="737767"/>
                    <a:pt x="1599938" y="744065"/>
                  </a:cubicBezTo>
                  <a:cubicBezTo>
                    <a:pt x="1596001" y="752727"/>
                    <a:pt x="1585765" y="762963"/>
                    <a:pt x="1576316" y="765325"/>
                  </a:cubicBezTo>
                  <a:cubicBezTo>
                    <a:pt x="1560569" y="768474"/>
                    <a:pt x="1544034" y="766112"/>
                    <a:pt x="1526712" y="766112"/>
                  </a:cubicBezTo>
                  <a:cubicBezTo>
                    <a:pt x="1525925" y="760601"/>
                    <a:pt x="1525137" y="755876"/>
                    <a:pt x="1524350" y="750365"/>
                  </a:cubicBezTo>
                  <a:cubicBezTo>
                    <a:pt x="1523563" y="751152"/>
                    <a:pt x="1522775" y="751939"/>
                    <a:pt x="1522775" y="751939"/>
                  </a:cubicBezTo>
                  <a:cubicBezTo>
                    <a:pt x="1522775" y="755876"/>
                    <a:pt x="1523563" y="759813"/>
                    <a:pt x="1521988" y="762963"/>
                  </a:cubicBezTo>
                  <a:cubicBezTo>
                    <a:pt x="1518838" y="768474"/>
                    <a:pt x="1514902" y="773198"/>
                    <a:pt x="1510965" y="778710"/>
                  </a:cubicBezTo>
                  <a:cubicBezTo>
                    <a:pt x="1507028" y="773198"/>
                    <a:pt x="1500729" y="767687"/>
                    <a:pt x="1500729" y="762963"/>
                  </a:cubicBezTo>
                  <a:cubicBezTo>
                    <a:pt x="1499154" y="679501"/>
                    <a:pt x="1426716" y="605488"/>
                    <a:pt x="1336168" y="607063"/>
                  </a:cubicBezTo>
                  <a:cubicBezTo>
                    <a:pt x="1253494" y="608638"/>
                    <a:pt x="1181844" y="676352"/>
                    <a:pt x="1177120" y="760601"/>
                  </a:cubicBezTo>
                  <a:cubicBezTo>
                    <a:pt x="1176332" y="769261"/>
                    <a:pt x="1177907" y="780285"/>
                    <a:pt x="1166096" y="778710"/>
                  </a:cubicBezTo>
                  <a:cubicBezTo>
                    <a:pt x="1162160" y="777135"/>
                    <a:pt x="1157435" y="767687"/>
                    <a:pt x="1153498" y="762963"/>
                  </a:cubicBezTo>
                  <a:close/>
                  <a:moveTo>
                    <a:pt x="248809" y="272431"/>
                  </a:moveTo>
                  <a:cubicBezTo>
                    <a:pt x="224401" y="272431"/>
                    <a:pt x="200780" y="272431"/>
                    <a:pt x="176371" y="272431"/>
                  </a:cubicBezTo>
                  <a:cubicBezTo>
                    <a:pt x="162198" y="272431"/>
                    <a:pt x="155899" y="278729"/>
                    <a:pt x="155899" y="293690"/>
                  </a:cubicBezTo>
                  <a:cubicBezTo>
                    <a:pt x="155899" y="336995"/>
                    <a:pt x="155899" y="380301"/>
                    <a:pt x="155899" y="424393"/>
                  </a:cubicBezTo>
                  <a:cubicBezTo>
                    <a:pt x="155899" y="439353"/>
                    <a:pt x="162986" y="445652"/>
                    <a:pt x="176371" y="445652"/>
                  </a:cubicBezTo>
                  <a:cubicBezTo>
                    <a:pt x="224401" y="445652"/>
                    <a:pt x="271643" y="445652"/>
                    <a:pt x="319673" y="445652"/>
                  </a:cubicBezTo>
                  <a:cubicBezTo>
                    <a:pt x="334633" y="445652"/>
                    <a:pt x="341719" y="438566"/>
                    <a:pt x="340932" y="423606"/>
                  </a:cubicBezTo>
                  <a:cubicBezTo>
                    <a:pt x="340144" y="381088"/>
                    <a:pt x="340932" y="337782"/>
                    <a:pt x="340932" y="295264"/>
                  </a:cubicBezTo>
                  <a:cubicBezTo>
                    <a:pt x="340932" y="280304"/>
                    <a:pt x="334633" y="273218"/>
                    <a:pt x="319673" y="273218"/>
                  </a:cubicBezTo>
                  <a:cubicBezTo>
                    <a:pt x="296052" y="273218"/>
                    <a:pt x="272430" y="272431"/>
                    <a:pt x="248809" y="272431"/>
                  </a:cubicBezTo>
                  <a:close/>
                  <a:moveTo>
                    <a:pt x="478721" y="359829"/>
                  </a:moveTo>
                  <a:cubicBezTo>
                    <a:pt x="478721" y="336995"/>
                    <a:pt x="478721" y="314161"/>
                    <a:pt x="478721" y="291327"/>
                  </a:cubicBezTo>
                  <a:cubicBezTo>
                    <a:pt x="478721" y="278729"/>
                    <a:pt x="473997" y="272431"/>
                    <a:pt x="460612" y="272431"/>
                  </a:cubicBezTo>
                  <a:cubicBezTo>
                    <a:pt x="439353" y="273218"/>
                    <a:pt x="418094" y="273218"/>
                    <a:pt x="397622" y="272431"/>
                  </a:cubicBezTo>
                  <a:cubicBezTo>
                    <a:pt x="384237" y="272431"/>
                    <a:pt x="379513" y="278729"/>
                    <a:pt x="379513" y="291327"/>
                  </a:cubicBezTo>
                  <a:cubicBezTo>
                    <a:pt x="379513" y="336207"/>
                    <a:pt x="379513" y="380301"/>
                    <a:pt x="379513" y="425180"/>
                  </a:cubicBezTo>
                  <a:cubicBezTo>
                    <a:pt x="379513" y="438566"/>
                    <a:pt x="385024" y="445652"/>
                    <a:pt x="398410" y="445652"/>
                  </a:cubicBezTo>
                  <a:cubicBezTo>
                    <a:pt x="418881" y="445652"/>
                    <a:pt x="439353" y="445652"/>
                    <a:pt x="459825" y="445652"/>
                  </a:cubicBezTo>
                  <a:cubicBezTo>
                    <a:pt x="473210" y="445652"/>
                    <a:pt x="479509" y="439353"/>
                    <a:pt x="478721" y="425180"/>
                  </a:cubicBezTo>
                  <a:cubicBezTo>
                    <a:pt x="478721" y="403922"/>
                    <a:pt x="478721" y="381875"/>
                    <a:pt x="478721" y="359829"/>
                  </a:cubicBezTo>
                  <a:close/>
                  <a:moveTo>
                    <a:pt x="123617" y="272431"/>
                  </a:moveTo>
                  <a:cubicBezTo>
                    <a:pt x="121255" y="274005"/>
                    <a:pt x="118893" y="275580"/>
                    <a:pt x="118106" y="277155"/>
                  </a:cubicBezTo>
                  <a:cubicBezTo>
                    <a:pt x="99209" y="329121"/>
                    <a:pt x="79525" y="380301"/>
                    <a:pt x="60627" y="432267"/>
                  </a:cubicBezTo>
                  <a:cubicBezTo>
                    <a:pt x="56691" y="442503"/>
                    <a:pt x="61415" y="446439"/>
                    <a:pt x="71651" y="446439"/>
                  </a:cubicBezTo>
                  <a:cubicBezTo>
                    <a:pt x="83461" y="446439"/>
                    <a:pt x="96059" y="445652"/>
                    <a:pt x="107870" y="446439"/>
                  </a:cubicBezTo>
                  <a:cubicBezTo>
                    <a:pt x="120468" y="447227"/>
                    <a:pt x="125979" y="440928"/>
                    <a:pt x="125979" y="429117"/>
                  </a:cubicBezTo>
                  <a:cubicBezTo>
                    <a:pt x="125979" y="378726"/>
                    <a:pt x="125979" y="328334"/>
                    <a:pt x="126767" y="277155"/>
                  </a:cubicBezTo>
                  <a:cubicBezTo>
                    <a:pt x="125979" y="276367"/>
                    <a:pt x="124405" y="274793"/>
                    <a:pt x="123617" y="27243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1A5B9163-7D22-499D-8B33-265508E1C5EB}"/>
                </a:ext>
              </a:extLst>
            </p:cNvPr>
            <p:cNvSpPr/>
            <p:nvPr/>
          </p:nvSpPr>
          <p:spPr>
            <a:xfrm>
              <a:off x="2968574" y="4560258"/>
              <a:ext cx="307075" cy="307075"/>
            </a:xfrm>
            <a:custGeom>
              <a:avLst/>
              <a:gdLst>
                <a:gd name="connsiteX0" fmla="*/ 311012 w 307074"/>
                <a:gd name="connsiteY0" fmla="*/ 156687 h 307074"/>
                <a:gd name="connsiteX1" fmla="*/ 155112 w 307074"/>
                <a:gd name="connsiteY1" fmla="*/ 311011 h 307074"/>
                <a:gd name="connsiteX2" fmla="*/ 0 w 307074"/>
                <a:gd name="connsiteY2" fmla="*/ 155112 h 307074"/>
                <a:gd name="connsiteX3" fmla="*/ 157474 w 307074"/>
                <a:gd name="connsiteY3" fmla="*/ 0 h 307074"/>
                <a:gd name="connsiteX4" fmla="*/ 311012 w 307074"/>
                <a:gd name="connsiteY4" fmla="*/ 156687 h 307074"/>
                <a:gd name="connsiteX5" fmla="*/ 158262 w 307074"/>
                <a:gd name="connsiteY5" fmla="*/ 79524 h 307074"/>
                <a:gd name="connsiteX6" fmla="*/ 78737 w 307074"/>
                <a:gd name="connsiteY6" fmla="*/ 154324 h 307074"/>
                <a:gd name="connsiteX7" fmla="*/ 153537 w 307074"/>
                <a:gd name="connsiteY7" fmla="*/ 232274 h 307074"/>
                <a:gd name="connsiteX8" fmla="*/ 232274 w 307074"/>
                <a:gd name="connsiteY8" fmla="*/ 156687 h 307074"/>
                <a:gd name="connsiteX9" fmla="*/ 158262 w 307074"/>
                <a:gd name="connsiteY9" fmla="*/ 79524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311012" y="156687"/>
                  </a:moveTo>
                  <a:cubicBezTo>
                    <a:pt x="310224" y="242510"/>
                    <a:pt x="240148" y="311799"/>
                    <a:pt x="155112" y="311011"/>
                  </a:cubicBezTo>
                  <a:cubicBezTo>
                    <a:pt x="69289" y="310224"/>
                    <a:pt x="0" y="240935"/>
                    <a:pt x="0" y="155112"/>
                  </a:cubicBezTo>
                  <a:cubicBezTo>
                    <a:pt x="0" y="68501"/>
                    <a:pt x="70076" y="0"/>
                    <a:pt x="157474" y="0"/>
                  </a:cubicBezTo>
                  <a:cubicBezTo>
                    <a:pt x="244085" y="787"/>
                    <a:pt x="311799" y="70076"/>
                    <a:pt x="311012" y="156687"/>
                  </a:cubicBezTo>
                  <a:close/>
                  <a:moveTo>
                    <a:pt x="158262" y="79524"/>
                  </a:moveTo>
                  <a:cubicBezTo>
                    <a:pt x="115744" y="77949"/>
                    <a:pt x="80312" y="111806"/>
                    <a:pt x="78737" y="154324"/>
                  </a:cubicBezTo>
                  <a:cubicBezTo>
                    <a:pt x="77950" y="195268"/>
                    <a:pt x="111807" y="230700"/>
                    <a:pt x="153537" y="232274"/>
                  </a:cubicBezTo>
                  <a:cubicBezTo>
                    <a:pt x="195268" y="233849"/>
                    <a:pt x="231487" y="199205"/>
                    <a:pt x="232274" y="156687"/>
                  </a:cubicBezTo>
                  <a:cubicBezTo>
                    <a:pt x="233849" y="115743"/>
                    <a:pt x="200780" y="81099"/>
                    <a:pt x="158262" y="7952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56D68D27-C87F-4CF8-B5FB-78102587BAAE}"/>
                </a:ext>
              </a:extLst>
            </p:cNvPr>
            <p:cNvSpPr/>
            <p:nvPr/>
          </p:nvSpPr>
          <p:spPr>
            <a:xfrm>
              <a:off x="3992917" y="4561039"/>
              <a:ext cx="307075" cy="307075"/>
            </a:xfrm>
            <a:custGeom>
              <a:avLst/>
              <a:gdLst>
                <a:gd name="connsiteX0" fmla="*/ 27 w 307074"/>
                <a:gd name="connsiteY0" fmla="*/ 153544 h 307074"/>
                <a:gd name="connsiteX1" fmla="*/ 157501 w 307074"/>
                <a:gd name="connsiteY1" fmla="*/ 7 h 307074"/>
                <a:gd name="connsiteX2" fmla="*/ 311038 w 307074"/>
                <a:gd name="connsiteY2" fmla="*/ 156694 h 307074"/>
                <a:gd name="connsiteX3" fmla="*/ 153564 w 307074"/>
                <a:gd name="connsiteY3" fmla="*/ 310231 h 307074"/>
                <a:gd name="connsiteX4" fmla="*/ 27 w 307074"/>
                <a:gd name="connsiteY4" fmla="*/ 153544 h 307074"/>
                <a:gd name="connsiteX5" fmla="*/ 77976 w 307074"/>
                <a:gd name="connsiteY5" fmla="*/ 153544 h 307074"/>
                <a:gd name="connsiteX6" fmla="*/ 152777 w 307074"/>
                <a:gd name="connsiteY6" fmla="*/ 231494 h 307074"/>
                <a:gd name="connsiteX7" fmla="*/ 231514 w 307074"/>
                <a:gd name="connsiteY7" fmla="*/ 155119 h 307074"/>
                <a:gd name="connsiteX8" fmla="*/ 154351 w 307074"/>
                <a:gd name="connsiteY8" fmla="*/ 77957 h 307074"/>
                <a:gd name="connsiteX9" fmla="*/ 77976 w 307074"/>
                <a:gd name="connsiteY9" fmla="*/ 153544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27" y="153544"/>
                  </a:moveTo>
                  <a:cubicBezTo>
                    <a:pt x="814" y="66146"/>
                    <a:pt x="69315" y="-780"/>
                    <a:pt x="157501" y="7"/>
                  </a:cubicBezTo>
                  <a:cubicBezTo>
                    <a:pt x="243324" y="794"/>
                    <a:pt x="311826" y="71657"/>
                    <a:pt x="311038" y="156694"/>
                  </a:cubicBezTo>
                  <a:cubicBezTo>
                    <a:pt x="309463" y="242517"/>
                    <a:pt x="239387" y="311806"/>
                    <a:pt x="153564" y="310231"/>
                  </a:cubicBezTo>
                  <a:cubicBezTo>
                    <a:pt x="66953" y="308656"/>
                    <a:pt x="-1548" y="239368"/>
                    <a:pt x="27" y="153544"/>
                  </a:cubicBezTo>
                  <a:close/>
                  <a:moveTo>
                    <a:pt x="77976" y="153544"/>
                  </a:moveTo>
                  <a:cubicBezTo>
                    <a:pt x="77189" y="195275"/>
                    <a:pt x="111046" y="229919"/>
                    <a:pt x="152777" y="231494"/>
                  </a:cubicBezTo>
                  <a:cubicBezTo>
                    <a:pt x="194507" y="233068"/>
                    <a:pt x="230726" y="197637"/>
                    <a:pt x="231514" y="155119"/>
                  </a:cubicBezTo>
                  <a:cubicBezTo>
                    <a:pt x="232301" y="113388"/>
                    <a:pt x="196869" y="77957"/>
                    <a:pt x="154351" y="77957"/>
                  </a:cubicBezTo>
                  <a:cubicBezTo>
                    <a:pt x="113408" y="77957"/>
                    <a:pt x="78764" y="111814"/>
                    <a:pt x="77976" y="15354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4F67AA9-D550-4036-A989-FD849262FB7B}"/>
                </a:ext>
              </a:extLst>
            </p:cNvPr>
            <p:cNvSpPr/>
            <p:nvPr/>
          </p:nvSpPr>
          <p:spPr>
            <a:xfrm>
              <a:off x="2801651" y="4655530"/>
              <a:ext cx="23621" cy="55116"/>
            </a:xfrm>
            <a:custGeom>
              <a:avLst/>
              <a:gdLst>
                <a:gd name="connsiteX0" fmla="*/ 23621 w 23621"/>
                <a:gd name="connsiteY0" fmla="*/ 60628 h 55115"/>
                <a:gd name="connsiteX1" fmla="*/ 0 w 23621"/>
                <a:gd name="connsiteY1" fmla="*/ 60628 h 55115"/>
                <a:gd name="connsiteX2" fmla="*/ 0 w 23621"/>
                <a:gd name="connsiteY2" fmla="*/ 0 h 55115"/>
                <a:gd name="connsiteX3" fmla="*/ 23621 w 23621"/>
                <a:gd name="connsiteY3" fmla="*/ 0 h 55115"/>
                <a:gd name="connsiteX4" fmla="*/ 23621 w 23621"/>
                <a:gd name="connsiteY4" fmla="*/ 60628 h 5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21" h="55115">
                  <a:moveTo>
                    <a:pt x="23621" y="60628"/>
                  </a:moveTo>
                  <a:cubicBezTo>
                    <a:pt x="14960" y="60628"/>
                    <a:pt x="7874" y="60628"/>
                    <a:pt x="0" y="60628"/>
                  </a:cubicBezTo>
                  <a:cubicBezTo>
                    <a:pt x="0" y="40156"/>
                    <a:pt x="0" y="20471"/>
                    <a:pt x="0" y="0"/>
                  </a:cubicBezTo>
                  <a:cubicBezTo>
                    <a:pt x="7874" y="0"/>
                    <a:pt x="14960" y="0"/>
                    <a:pt x="23621" y="0"/>
                  </a:cubicBezTo>
                  <a:cubicBezTo>
                    <a:pt x="23621" y="20471"/>
                    <a:pt x="23621" y="40156"/>
                    <a:pt x="23621" y="60628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Rectangle 41">
            <a:extLst>
              <a:ext uri="{FF2B5EF4-FFF2-40B4-BE49-F238E27FC236}">
                <a16:creationId xmlns:a16="http://schemas.microsoft.com/office/drawing/2014/main" xmlns="" id="{2B9BD312-8D28-4FEA-8C30-1EE08A26D7C9}"/>
              </a:ext>
            </a:extLst>
          </p:cNvPr>
          <p:cNvSpPr>
            <a:spLocks/>
          </p:cNvSpPr>
          <p:nvPr/>
        </p:nvSpPr>
        <p:spPr>
          <a:xfrm>
            <a:off x="8999262" y="2390880"/>
            <a:ext cx="1587472" cy="1587472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0717869-991B-4F31-8596-B6C0909D3735}"/>
              </a:ext>
            </a:extLst>
          </p:cNvPr>
          <p:cNvSpPr txBox="1"/>
          <p:nvPr/>
        </p:nvSpPr>
        <p:spPr>
          <a:xfrm>
            <a:off x="4977972" y="2609102"/>
            <a:ext cx="1573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Calibri" pitchFamily="34" charset="0"/>
              </a:rPr>
              <a:t>Organic 100%</a:t>
            </a:r>
            <a:endParaRPr lang="ko-KR" altLang="en-US" sz="2800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1ABF1AF0-2F7B-4CA9-A2A9-8BBF4087BD8A}"/>
              </a:ext>
            </a:extLst>
          </p:cNvPr>
          <p:cNvGrpSpPr/>
          <p:nvPr/>
        </p:nvGrpSpPr>
        <p:grpSpPr>
          <a:xfrm>
            <a:off x="859936" y="4371004"/>
            <a:ext cx="3185964" cy="923330"/>
            <a:chOff x="2551704" y="4283314"/>
            <a:chExt cx="935720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BCE46B3-0BF8-4984-93DC-57D7A2F6625B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t-LT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Bendradarbiavimas, kooperavimasis tarpusavyje, kad būtų užtikrintas produkcijos kiekis ištisus metus.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F1B5D8A5-B8F6-472A-AD5D-5676697A19CD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t-LT" altLang="ko-KR" sz="1400" b="1" dirty="0">
                  <a:solidFill>
                    <a:schemeClr val="accent4"/>
                  </a:solidFill>
                  <a:cs typeface="Arial" pitchFamily="34" charset="0"/>
                </a:rPr>
                <a:t>Ribotas ingredientų prieinamumas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D8178F8-4C2A-4229-9BBF-F9C1D2E235D8}"/>
              </a:ext>
            </a:extLst>
          </p:cNvPr>
          <p:cNvGrpSpPr/>
          <p:nvPr/>
        </p:nvGrpSpPr>
        <p:grpSpPr>
          <a:xfrm>
            <a:off x="8200019" y="4371004"/>
            <a:ext cx="3185958" cy="1107996"/>
            <a:chOff x="2551705" y="4283314"/>
            <a:chExt cx="935718" cy="110799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A14BA990-3881-41B5-B5E0-97FB8CBAA55E}"/>
                </a:ext>
              </a:extLst>
            </p:cNvPr>
            <p:cNvSpPr txBox="1"/>
            <p:nvPr/>
          </p:nvSpPr>
          <p:spPr>
            <a:xfrm>
              <a:off x="2551706" y="4560313"/>
              <a:ext cx="9357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t-LT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Užtikrinti sandėliavimą, kad pakankamas produkcijos kiekis būtų tinkamai sandėliuojamas ir vartotojai gautų vienodo šviežumo produkciją.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89C5307C-BCA8-4148-B79B-8E24637D1414}"/>
                </a:ext>
              </a:extLst>
            </p:cNvPr>
            <p:cNvSpPr txBox="1"/>
            <p:nvPr/>
          </p:nvSpPr>
          <p:spPr>
            <a:xfrm>
              <a:off x="2551705" y="4283314"/>
              <a:ext cx="9277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t-LT" altLang="ko-KR" sz="1400" b="1" dirty="0">
                  <a:solidFill>
                    <a:schemeClr val="accent3"/>
                  </a:solidFill>
                  <a:cs typeface="Arial" pitchFamily="34" charset="0"/>
                </a:rPr>
                <a:t>Sandėliavimas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429176C-E233-448E-ACFB-105663F1A37D}"/>
              </a:ext>
            </a:extLst>
          </p:cNvPr>
          <p:cNvGrpSpPr/>
          <p:nvPr/>
        </p:nvGrpSpPr>
        <p:grpSpPr>
          <a:xfrm>
            <a:off x="4529977" y="4371004"/>
            <a:ext cx="3185964" cy="1107996"/>
            <a:chOff x="2551705" y="4283314"/>
            <a:chExt cx="935719" cy="110799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D6E86F8E-5C96-4DDB-9A40-502ABF669776}"/>
                </a:ext>
              </a:extLst>
            </p:cNvPr>
            <p:cNvSpPr txBox="1"/>
            <p:nvPr/>
          </p:nvSpPr>
          <p:spPr>
            <a:xfrm>
              <a:off x="2551705" y="4560313"/>
              <a:ext cx="9357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t-LT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Užtikrinti nuolatinį produkcijos pagal poreikį pristatymą į visas įstaigas. Turi sklandžiai veikti sistema. Aiškus poreikis. Aiški pasiūla. Logistika nuo gamintojo iki vartotojo.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F946C6A4-CD25-4751-8BD5-A8B1AD02DDC9}"/>
                </a:ext>
              </a:extLst>
            </p:cNvPr>
            <p:cNvSpPr txBox="1"/>
            <p:nvPr/>
          </p:nvSpPr>
          <p:spPr>
            <a:xfrm>
              <a:off x="2559660" y="4283314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t-LT" altLang="ko-KR" sz="1400" b="1" dirty="0">
                  <a:solidFill>
                    <a:schemeClr val="accent2"/>
                  </a:solidFill>
                  <a:cs typeface="Arial" pitchFamily="34" charset="0"/>
                </a:rPr>
                <a:t>Logistika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2369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DAC81F9-BD11-44E6-930C-FB16BE40530C}"/>
              </a:ext>
            </a:extLst>
          </p:cNvPr>
          <p:cNvGrpSpPr/>
          <p:nvPr/>
        </p:nvGrpSpPr>
        <p:grpSpPr>
          <a:xfrm>
            <a:off x="4352507" y="1123615"/>
            <a:ext cx="3311140" cy="3441651"/>
            <a:chOff x="4440430" y="2081982"/>
            <a:chExt cx="3311140" cy="3441651"/>
          </a:xfrm>
        </p:grpSpPr>
        <p:grpSp>
          <p:nvGrpSpPr>
            <p:cNvPr id="5" name="Graphic 27">
              <a:extLst>
                <a:ext uri="{FF2B5EF4-FFF2-40B4-BE49-F238E27FC236}">
                  <a16:creationId xmlns:a16="http://schemas.microsoft.com/office/drawing/2014/main" xmlns="" id="{558F56FE-306A-48EF-8F04-92AE2D2AFAAC}"/>
                </a:ext>
              </a:extLst>
            </p:cNvPr>
            <p:cNvGrpSpPr/>
            <p:nvPr/>
          </p:nvGrpSpPr>
          <p:grpSpPr>
            <a:xfrm>
              <a:off x="4440430" y="3263522"/>
              <a:ext cx="3311140" cy="2260111"/>
              <a:chOff x="1074122" y="1"/>
              <a:chExt cx="10037921" cy="6851662"/>
            </a:xfrm>
            <a:solidFill>
              <a:schemeClr val="accent3"/>
            </a:solidFill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xmlns="" id="{AF6B3DEE-A777-4C3C-961F-8B25DED6636F}"/>
                  </a:ext>
                </a:extLst>
              </p:cNvPr>
              <p:cNvSpPr/>
              <p:nvPr/>
            </p:nvSpPr>
            <p:spPr>
              <a:xfrm>
                <a:off x="6961161" y="2677283"/>
                <a:ext cx="4150882" cy="4158731"/>
              </a:xfrm>
              <a:custGeom>
                <a:avLst/>
                <a:gdLst>
                  <a:gd name="connsiteX0" fmla="*/ 4156696 w 4150894"/>
                  <a:gd name="connsiteY0" fmla="*/ 2297508 h 4158741"/>
                  <a:gd name="connsiteX1" fmla="*/ 4039780 w 4150894"/>
                  <a:gd name="connsiteY1" fmla="*/ 2383822 h 4158741"/>
                  <a:gd name="connsiteX2" fmla="*/ 4019379 w 4150894"/>
                  <a:gd name="connsiteY2" fmla="*/ 2406578 h 4158741"/>
                  <a:gd name="connsiteX3" fmla="*/ 3985638 w 4150894"/>
                  <a:gd name="connsiteY3" fmla="*/ 2563511 h 4158741"/>
                  <a:gd name="connsiteX4" fmla="*/ 4000547 w 4150894"/>
                  <a:gd name="connsiteY4" fmla="*/ 2592544 h 4158741"/>
                  <a:gd name="connsiteX5" fmla="*/ 4059397 w 4150894"/>
                  <a:gd name="connsiteY5" fmla="*/ 2722799 h 4158741"/>
                  <a:gd name="connsiteX6" fmla="*/ 3938558 w 4150894"/>
                  <a:gd name="connsiteY6" fmla="*/ 2788711 h 4158741"/>
                  <a:gd name="connsiteX7" fmla="*/ 3906387 w 4150894"/>
                  <a:gd name="connsiteY7" fmla="*/ 2805189 h 4158741"/>
                  <a:gd name="connsiteX8" fmla="*/ 3833413 w 4150894"/>
                  <a:gd name="connsiteY8" fmla="*/ 2968400 h 4158741"/>
                  <a:gd name="connsiteX9" fmla="*/ 3864014 w 4150894"/>
                  <a:gd name="connsiteY9" fmla="*/ 2990370 h 4158741"/>
                  <a:gd name="connsiteX10" fmla="*/ 3892263 w 4150894"/>
                  <a:gd name="connsiteY10" fmla="*/ 3119841 h 4158741"/>
                  <a:gd name="connsiteX11" fmla="*/ 3768285 w 4150894"/>
                  <a:gd name="connsiteY11" fmla="*/ 3165351 h 4158741"/>
                  <a:gd name="connsiteX12" fmla="*/ 3697665 w 4150894"/>
                  <a:gd name="connsiteY12" fmla="*/ 3188891 h 4158741"/>
                  <a:gd name="connsiteX13" fmla="*/ 3611352 w 4150894"/>
                  <a:gd name="connsiteY13" fmla="*/ 3308161 h 4158741"/>
                  <a:gd name="connsiteX14" fmla="*/ 3636461 w 4150894"/>
                  <a:gd name="connsiteY14" fmla="*/ 3473726 h 4158741"/>
                  <a:gd name="connsiteX15" fmla="*/ 3469327 w 4150894"/>
                  <a:gd name="connsiteY15" fmla="*/ 3467449 h 4158741"/>
                  <a:gd name="connsiteX16" fmla="*/ 3327302 w 4150894"/>
                  <a:gd name="connsiteY16" fmla="*/ 3593780 h 4158741"/>
                  <a:gd name="connsiteX17" fmla="*/ 3332010 w 4150894"/>
                  <a:gd name="connsiteY17" fmla="*/ 3637722 h 4158741"/>
                  <a:gd name="connsiteX18" fmla="*/ 3321809 w 4150894"/>
                  <a:gd name="connsiteY18" fmla="*/ 3745221 h 4158741"/>
                  <a:gd name="connsiteX19" fmla="*/ 3226080 w 4150894"/>
                  <a:gd name="connsiteY19" fmla="*/ 3783670 h 4158741"/>
                  <a:gd name="connsiteX20" fmla="*/ 3133489 w 4150894"/>
                  <a:gd name="connsiteY20" fmla="*/ 3732667 h 4158741"/>
                  <a:gd name="connsiteX21" fmla="*/ 2993033 w 4150894"/>
                  <a:gd name="connsiteY21" fmla="*/ 3811134 h 4158741"/>
                  <a:gd name="connsiteX22" fmla="*/ 2989109 w 4150894"/>
                  <a:gd name="connsiteY22" fmla="*/ 3858998 h 4158741"/>
                  <a:gd name="connsiteX23" fmla="*/ 2952230 w 4150894"/>
                  <a:gd name="connsiteY23" fmla="*/ 3970421 h 4158741"/>
                  <a:gd name="connsiteX24" fmla="*/ 2835315 w 4150894"/>
                  <a:gd name="connsiteY24" fmla="*/ 3972775 h 4158741"/>
                  <a:gd name="connsiteX25" fmla="*/ 2800005 w 4150894"/>
                  <a:gd name="connsiteY25" fmla="*/ 3931972 h 4158741"/>
                  <a:gd name="connsiteX26" fmla="*/ 2756848 w 4150894"/>
                  <a:gd name="connsiteY26" fmla="*/ 3916279 h 4158741"/>
                  <a:gd name="connsiteX27" fmla="*/ 2611684 w 4150894"/>
                  <a:gd name="connsiteY27" fmla="*/ 3963359 h 4158741"/>
                  <a:gd name="connsiteX28" fmla="*/ 2588929 w 4150894"/>
                  <a:gd name="connsiteY28" fmla="*/ 3999454 h 4158741"/>
                  <a:gd name="connsiteX29" fmla="*/ 2509677 w 4150894"/>
                  <a:gd name="connsiteY29" fmla="*/ 4119508 h 4158741"/>
                  <a:gd name="connsiteX30" fmla="*/ 2392762 w 4150894"/>
                  <a:gd name="connsiteY30" fmla="*/ 4046534 h 4158741"/>
                  <a:gd name="connsiteX31" fmla="*/ 2344897 w 4150894"/>
                  <a:gd name="connsiteY31" fmla="*/ 4019071 h 4158741"/>
                  <a:gd name="connsiteX32" fmla="*/ 2208365 w 4150894"/>
                  <a:gd name="connsiteY32" fmla="*/ 4030841 h 4158741"/>
                  <a:gd name="connsiteX33" fmla="*/ 2170701 w 4150894"/>
                  <a:gd name="connsiteY33" fmla="*/ 4068505 h 4158741"/>
                  <a:gd name="connsiteX34" fmla="*/ 2071833 w 4150894"/>
                  <a:gd name="connsiteY34" fmla="*/ 4162665 h 4158741"/>
                  <a:gd name="connsiteX35" fmla="*/ 1970611 w 4150894"/>
                  <a:gd name="connsiteY35" fmla="*/ 4065366 h 4158741"/>
                  <a:gd name="connsiteX36" fmla="*/ 1932162 w 4150894"/>
                  <a:gd name="connsiteY36" fmla="*/ 4028486 h 4158741"/>
                  <a:gd name="connsiteX37" fmla="*/ 1799553 w 4150894"/>
                  <a:gd name="connsiteY37" fmla="*/ 4014362 h 4158741"/>
                  <a:gd name="connsiteX38" fmla="*/ 1761104 w 4150894"/>
                  <a:gd name="connsiteY38" fmla="*/ 4038687 h 4158741"/>
                  <a:gd name="connsiteX39" fmla="*/ 1647327 w 4150894"/>
                  <a:gd name="connsiteY39" fmla="*/ 4121862 h 4158741"/>
                  <a:gd name="connsiteX40" fmla="*/ 1561798 w 4150894"/>
                  <a:gd name="connsiteY40" fmla="*/ 4014362 h 4158741"/>
                  <a:gd name="connsiteX41" fmla="*/ 1517072 w 4150894"/>
                  <a:gd name="connsiteY41" fmla="*/ 3952374 h 4158741"/>
                  <a:gd name="connsiteX42" fmla="*/ 1382109 w 4150894"/>
                  <a:gd name="connsiteY42" fmla="*/ 3910002 h 4158741"/>
                  <a:gd name="connsiteX43" fmla="*/ 1371124 w 4150894"/>
                  <a:gd name="connsiteY43" fmla="*/ 3927264 h 4158741"/>
                  <a:gd name="connsiteX44" fmla="*/ 1244793 w 4150894"/>
                  <a:gd name="connsiteY44" fmla="*/ 3984545 h 4158741"/>
                  <a:gd name="connsiteX45" fmla="*/ 1178880 w 4150894"/>
                  <a:gd name="connsiteY45" fmla="*/ 3862922 h 4158741"/>
                  <a:gd name="connsiteX46" fmla="*/ 1147493 w 4150894"/>
                  <a:gd name="connsiteY46" fmla="*/ 3800148 h 4158741"/>
                  <a:gd name="connsiteX47" fmla="*/ 1075304 w 4150894"/>
                  <a:gd name="connsiteY47" fmla="*/ 3760130 h 4158741"/>
                  <a:gd name="connsiteX48" fmla="*/ 1004684 w 4150894"/>
                  <a:gd name="connsiteY48" fmla="*/ 3717758 h 4158741"/>
                  <a:gd name="connsiteX49" fmla="*/ 981929 w 4150894"/>
                  <a:gd name="connsiteY49" fmla="*/ 3749145 h 4158741"/>
                  <a:gd name="connsiteX50" fmla="*/ 845396 w 4150894"/>
                  <a:gd name="connsiteY50" fmla="*/ 3775824 h 4158741"/>
                  <a:gd name="connsiteX51" fmla="*/ 810871 w 4150894"/>
                  <a:gd name="connsiteY51" fmla="*/ 3642430 h 4158741"/>
                  <a:gd name="connsiteX52" fmla="*/ 792039 w 4150894"/>
                  <a:gd name="connsiteY52" fmla="*/ 3554547 h 4158741"/>
                  <a:gd name="connsiteX53" fmla="*/ 683755 w 4150894"/>
                  <a:gd name="connsiteY53" fmla="*/ 3458033 h 4158741"/>
                  <a:gd name="connsiteX54" fmla="*/ 654722 w 4150894"/>
                  <a:gd name="connsiteY54" fmla="*/ 3483927 h 4158741"/>
                  <a:gd name="connsiteX55" fmla="*/ 515836 w 4150894"/>
                  <a:gd name="connsiteY55" fmla="*/ 3480004 h 4158741"/>
                  <a:gd name="connsiteX56" fmla="*/ 510343 w 4150894"/>
                  <a:gd name="connsiteY56" fmla="*/ 3342687 h 4158741"/>
                  <a:gd name="connsiteX57" fmla="*/ 509558 w 4150894"/>
                  <a:gd name="connsiteY57" fmla="*/ 3253234 h 4158741"/>
                  <a:gd name="connsiteX58" fmla="*/ 439723 w 4150894"/>
                  <a:gd name="connsiteY58" fmla="*/ 3159074 h 4158741"/>
                  <a:gd name="connsiteX59" fmla="*/ 433445 w 4150894"/>
                  <a:gd name="connsiteY59" fmla="*/ 3155151 h 4158741"/>
                  <a:gd name="connsiteX60" fmla="*/ 277296 w 4150894"/>
                  <a:gd name="connsiteY60" fmla="*/ 3127687 h 4158741"/>
                  <a:gd name="connsiteX61" fmla="*/ 328300 w 4150894"/>
                  <a:gd name="connsiteY61" fmla="*/ 2970754 h 4158741"/>
                  <a:gd name="connsiteX62" fmla="*/ 254541 w 4150894"/>
                  <a:gd name="connsiteY62" fmla="*/ 2809112 h 4158741"/>
                  <a:gd name="connsiteX63" fmla="*/ 217662 w 4150894"/>
                  <a:gd name="connsiteY63" fmla="*/ 2804404 h 4158741"/>
                  <a:gd name="connsiteX64" fmla="*/ 105454 w 4150894"/>
                  <a:gd name="connsiteY64" fmla="*/ 2766740 h 4158741"/>
                  <a:gd name="connsiteX65" fmla="*/ 96038 w 4150894"/>
                  <a:gd name="connsiteY65" fmla="*/ 2663949 h 4158741"/>
                  <a:gd name="connsiteX66" fmla="*/ 158812 w 4150894"/>
                  <a:gd name="connsiteY66" fmla="*/ 2609806 h 4158741"/>
                  <a:gd name="connsiteX67" fmla="*/ 179213 w 4150894"/>
                  <a:gd name="connsiteY67" fmla="*/ 2575281 h 4158741"/>
                  <a:gd name="connsiteX68" fmla="*/ 140764 w 4150894"/>
                  <a:gd name="connsiteY68" fmla="*/ 2411285 h 4158741"/>
                  <a:gd name="connsiteX69" fmla="*/ 114085 w 4150894"/>
                  <a:gd name="connsiteY69" fmla="*/ 2386961 h 4158741"/>
                  <a:gd name="connsiteX70" fmla="*/ 6586 w 4150894"/>
                  <a:gd name="connsiteY70" fmla="*/ 2290446 h 4158741"/>
                  <a:gd name="connsiteX71" fmla="*/ 104669 w 4150894"/>
                  <a:gd name="connsiteY71" fmla="*/ 2179808 h 4158741"/>
                  <a:gd name="connsiteX72" fmla="*/ 115655 w 4150894"/>
                  <a:gd name="connsiteY72" fmla="*/ 2174315 h 4158741"/>
                  <a:gd name="connsiteX73" fmla="*/ 114085 w 4150894"/>
                  <a:gd name="connsiteY73" fmla="*/ 1996981 h 4158741"/>
                  <a:gd name="connsiteX74" fmla="*/ 88191 w 4150894"/>
                  <a:gd name="connsiteY74" fmla="*/ 1975794 h 4158741"/>
                  <a:gd name="connsiteX75" fmla="*/ 308 w 4150894"/>
                  <a:gd name="connsiteY75" fmla="*/ 1868295 h 4158741"/>
                  <a:gd name="connsiteX76" fmla="*/ 106239 w 4150894"/>
                  <a:gd name="connsiteY76" fmla="*/ 1772565 h 4158741"/>
                  <a:gd name="connsiteX77" fmla="*/ 138410 w 4150894"/>
                  <a:gd name="connsiteY77" fmla="*/ 1754518 h 4158741"/>
                  <a:gd name="connsiteX78" fmla="*/ 177644 w 4150894"/>
                  <a:gd name="connsiteY78" fmla="*/ 1566198 h 4158741"/>
                  <a:gd name="connsiteX79" fmla="*/ 151749 w 4150894"/>
                  <a:gd name="connsiteY79" fmla="*/ 1556781 h 4158741"/>
                  <a:gd name="connsiteX80" fmla="*/ 86622 w 4150894"/>
                  <a:gd name="connsiteY80" fmla="*/ 1437512 h 4158741"/>
                  <a:gd name="connsiteX81" fmla="*/ 192552 w 4150894"/>
                  <a:gd name="connsiteY81" fmla="*/ 1359830 h 4158741"/>
                  <a:gd name="connsiteX82" fmla="*/ 269450 w 4150894"/>
                  <a:gd name="connsiteY82" fmla="*/ 1308827 h 4158741"/>
                  <a:gd name="connsiteX83" fmla="*/ 322022 w 4150894"/>
                  <a:gd name="connsiteY83" fmla="*/ 1191911 h 4158741"/>
                  <a:gd name="connsiteX84" fmla="*/ 261603 w 4150894"/>
                  <a:gd name="connsiteY84" fmla="*/ 1107167 h 4158741"/>
                  <a:gd name="connsiteX85" fmla="*/ 290636 w 4150894"/>
                  <a:gd name="connsiteY85" fmla="*/ 1004375 h 4158741"/>
                  <a:gd name="connsiteX86" fmla="*/ 396566 w 4150894"/>
                  <a:gd name="connsiteY86" fmla="*/ 987897 h 4158741"/>
                  <a:gd name="connsiteX87" fmla="*/ 456201 w 4150894"/>
                  <a:gd name="connsiteY87" fmla="*/ 967496 h 4158741"/>
                  <a:gd name="connsiteX88" fmla="*/ 551930 w 4150894"/>
                  <a:gd name="connsiteY88" fmla="*/ 834102 h 4158741"/>
                  <a:gd name="connsiteX89" fmla="*/ 525252 w 4150894"/>
                  <a:gd name="connsiteY89" fmla="*/ 819194 h 4158741"/>
                  <a:gd name="connsiteX90" fmla="*/ 516620 w 4150894"/>
                  <a:gd name="connsiteY90" fmla="*/ 684231 h 4158741"/>
                  <a:gd name="connsiteX91" fmla="*/ 646090 w 4150894"/>
                  <a:gd name="connsiteY91" fmla="*/ 659906 h 4158741"/>
                  <a:gd name="connsiteX92" fmla="*/ 730050 w 4150894"/>
                  <a:gd name="connsiteY92" fmla="*/ 647351 h 4158741"/>
                  <a:gd name="connsiteX93" fmla="*/ 835980 w 4150894"/>
                  <a:gd name="connsiteY93" fmla="*/ 550837 h 4158741"/>
                  <a:gd name="connsiteX94" fmla="*/ 850889 w 4150894"/>
                  <a:gd name="connsiteY94" fmla="*/ 384487 h 4158741"/>
                  <a:gd name="connsiteX95" fmla="*/ 1009392 w 4150894"/>
                  <a:gd name="connsiteY95" fmla="*/ 425290 h 4158741"/>
                  <a:gd name="connsiteX96" fmla="*/ 1175741 w 4150894"/>
                  <a:gd name="connsiteY96" fmla="*/ 328776 h 4158741"/>
                  <a:gd name="connsiteX97" fmla="*/ 1162402 w 4150894"/>
                  <a:gd name="connsiteY97" fmla="*/ 280126 h 4158741"/>
                  <a:gd name="connsiteX98" fmla="*/ 1225960 w 4150894"/>
                  <a:gd name="connsiteY98" fmla="*/ 173411 h 4158741"/>
                  <a:gd name="connsiteX99" fmla="*/ 1346799 w 4150894"/>
                  <a:gd name="connsiteY99" fmla="*/ 209506 h 4158741"/>
                  <a:gd name="connsiteX100" fmla="*/ 1409573 w 4150894"/>
                  <a:gd name="connsiteY100" fmla="*/ 228338 h 4158741"/>
                  <a:gd name="connsiteX101" fmla="*/ 1539043 w 4150894"/>
                  <a:gd name="connsiteY101" fmla="*/ 184397 h 4158741"/>
                  <a:gd name="connsiteX102" fmla="*/ 1561798 w 4150894"/>
                  <a:gd name="connsiteY102" fmla="*/ 153010 h 4158741"/>
                  <a:gd name="connsiteX103" fmla="*/ 1648112 w 4150894"/>
                  <a:gd name="connsiteY103" fmla="*/ 42372 h 4158741"/>
                  <a:gd name="connsiteX104" fmla="*/ 1762674 w 4150894"/>
                  <a:gd name="connsiteY104" fmla="*/ 111423 h 4158741"/>
                  <a:gd name="connsiteX105" fmla="*/ 1790137 w 4150894"/>
                  <a:gd name="connsiteY105" fmla="*/ 129470 h 4158741"/>
                  <a:gd name="connsiteX106" fmla="*/ 1972180 w 4150894"/>
                  <a:gd name="connsiteY106" fmla="*/ 109854 h 4158741"/>
                  <a:gd name="connsiteX107" fmla="*/ 2081249 w 4150894"/>
                  <a:gd name="connsiteY107" fmla="*/ 0 h 4158741"/>
                  <a:gd name="connsiteX108" fmla="*/ 2190318 w 4150894"/>
                  <a:gd name="connsiteY108" fmla="*/ 109069 h 4158741"/>
                  <a:gd name="connsiteX109" fmla="*/ 2375499 w 4150894"/>
                  <a:gd name="connsiteY109" fmla="*/ 129470 h 4158741"/>
                  <a:gd name="connsiteX110" fmla="*/ 2401394 w 4150894"/>
                  <a:gd name="connsiteY110" fmla="*/ 109069 h 4158741"/>
                  <a:gd name="connsiteX111" fmla="*/ 2519878 w 4150894"/>
                  <a:gd name="connsiteY111" fmla="*/ 47865 h 4158741"/>
                  <a:gd name="connsiteX112" fmla="*/ 2599914 w 4150894"/>
                  <a:gd name="connsiteY112" fmla="*/ 151441 h 4158741"/>
                  <a:gd name="connsiteX113" fmla="*/ 2621885 w 4150894"/>
                  <a:gd name="connsiteY113" fmla="*/ 183612 h 4158741"/>
                  <a:gd name="connsiteX114" fmla="*/ 2767049 w 4150894"/>
                  <a:gd name="connsiteY114" fmla="*/ 231477 h 4158741"/>
                  <a:gd name="connsiteX115" fmla="*/ 2802359 w 4150894"/>
                  <a:gd name="connsiteY115" fmla="*/ 221276 h 4158741"/>
                  <a:gd name="connsiteX116" fmla="*/ 2927121 w 4150894"/>
                  <a:gd name="connsiteY116" fmla="*/ 182828 h 4158741"/>
                  <a:gd name="connsiteX117" fmla="*/ 2986756 w 4150894"/>
                  <a:gd name="connsiteY117" fmla="*/ 297389 h 4158741"/>
                  <a:gd name="connsiteX118" fmla="*/ 3011865 w 4150894"/>
                  <a:gd name="connsiteY118" fmla="*/ 343685 h 4158741"/>
                  <a:gd name="connsiteX119" fmla="*/ 3137412 w 4150894"/>
                  <a:gd name="connsiteY119" fmla="*/ 415089 h 4158741"/>
                  <a:gd name="connsiteX120" fmla="*/ 3253543 w 4150894"/>
                  <a:gd name="connsiteY120" fmla="*/ 375071 h 4158741"/>
                  <a:gd name="connsiteX121" fmla="*/ 3337502 w 4150894"/>
                  <a:gd name="connsiteY121" fmla="*/ 516312 h 4158741"/>
                  <a:gd name="connsiteX122" fmla="*/ 3351627 w 4150894"/>
                  <a:gd name="connsiteY122" fmla="*/ 574377 h 4158741"/>
                  <a:gd name="connsiteX123" fmla="*/ 3453634 w 4150894"/>
                  <a:gd name="connsiteY123" fmla="*/ 666183 h 4158741"/>
                  <a:gd name="connsiteX124" fmla="*/ 3499929 w 4150894"/>
                  <a:gd name="connsiteY124" fmla="*/ 673245 h 4158741"/>
                  <a:gd name="connsiteX125" fmla="*/ 3628614 w 4150894"/>
                  <a:gd name="connsiteY125" fmla="*/ 688154 h 4158741"/>
                  <a:gd name="connsiteX126" fmla="*/ 3635676 w 4150894"/>
                  <a:gd name="connsiteY126" fmla="*/ 817624 h 4158741"/>
                  <a:gd name="connsiteX127" fmla="*/ 3638815 w 4150894"/>
                  <a:gd name="connsiteY127" fmla="*/ 875690 h 4158741"/>
                  <a:gd name="connsiteX128" fmla="*/ 3724344 w 4150894"/>
                  <a:gd name="connsiteY128" fmla="*/ 992605 h 4158741"/>
                  <a:gd name="connsiteX129" fmla="*/ 3754161 w 4150894"/>
                  <a:gd name="connsiteY129" fmla="*/ 1007514 h 4158741"/>
                  <a:gd name="connsiteX130" fmla="*/ 3899325 w 4150894"/>
                  <a:gd name="connsiteY130" fmla="*/ 1051455 h 4158741"/>
                  <a:gd name="connsiteX131" fmla="*/ 3845183 w 4150894"/>
                  <a:gd name="connsiteY131" fmla="*/ 1196619 h 4158741"/>
                  <a:gd name="connsiteX132" fmla="*/ 3917372 w 4150894"/>
                  <a:gd name="connsiteY132" fmla="*/ 1362969 h 4158741"/>
                  <a:gd name="connsiteX133" fmla="*/ 3945620 w 4150894"/>
                  <a:gd name="connsiteY133" fmla="*/ 1373954 h 4158741"/>
                  <a:gd name="connsiteX134" fmla="*/ 4065675 w 4150894"/>
                  <a:gd name="connsiteY134" fmla="*/ 1444574 h 4158741"/>
                  <a:gd name="connsiteX135" fmla="*/ 4005255 w 4150894"/>
                  <a:gd name="connsiteY135" fmla="*/ 1570121 h 4158741"/>
                  <a:gd name="connsiteX136" fmla="*/ 3991916 w 4150894"/>
                  <a:gd name="connsiteY136" fmla="*/ 1600723 h 4158741"/>
                  <a:gd name="connsiteX137" fmla="*/ 4023303 w 4150894"/>
                  <a:gd name="connsiteY137" fmla="*/ 1749810 h 4158741"/>
                  <a:gd name="connsiteX138" fmla="*/ 4050766 w 4150894"/>
                  <a:gd name="connsiteY138" fmla="*/ 1772565 h 4158741"/>
                  <a:gd name="connsiteX139" fmla="*/ 4148065 w 4150894"/>
                  <a:gd name="connsiteY139" fmla="*/ 1864371 h 4158741"/>
                  <a:gd name="connsiteX140" fmla="*/ 4069598 w 4150894"/>
                  <a:gd name="connsiteY140" fmla="*/ 1975794 h 4158741"/>
                  <a:gd name="connsiteX141" fmla="*/ 4047627 w 4150894"/>
                  <a:gd name="connsiteY141" fmla="*/ 2004827 h 4158741"/>
                  <a:gd name="connsiteX142" fmla="*/ 4046843 w 4150894"/>
                  <a:gd name="connsiteY142" fmla="*/ 2153914 h 4158741"/>
                  <a:gd name="connsiteX143" fmla="*/ 4059397 w 4150894"/>
                  <a:gd name="connsiteY143" fmla="*/ 2178239 h 4158741"/>
                  <a:gd name="connsiteX144" fmla="*/ 4157481 w 4150894"/>
                  <a:gd name="connsiteY144" fmla="*/ 2258275 h 4158741"/>
                  <a:gd name="connsiteX145" fmla="*/ 4156696 w 4150894"/>
                  <a:gd name="connsiteY145" fmla="*/ 2297508 h 4158741"/>
                  <a:gd name="connsiteX146" fmla="*/ 2080464 w 4150894"/>
                  <a:gd name="connsiteY146" fmla="*/ 3323070 h 4158741"/>
                  <a:gd name="connsiteX147" fmla="*/ 3322593 w 4150894"/>
                  <a:gd name="connsiteY147" fmla="*/ 2085648 h 4158741"/>
                  <a:gd name="connsiteX148" fmla="*/ 2094588 w 4150894"/>
                  <a:gd name="connsiteY148" fmla="*/ 845088 h 4158741"/>
                  <a:gd name="connsiteX149" fmla="*/ 842257 w 4150894"/>
                  <a:gd name="connsiteY149" fmla="*/ 2069170 h 4158741"/>
                  <a:gd name="connsiteX150" fmla="*/ 2080464 w 4150894"/>
                  <a:gd name="connsiteY150" fmla="*/ 3323070 h 4158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4150894" h="4158741">
                    <a:moveTo>
                      <a:pt x="4156696" y="2297508"/>
                    </a:moveTo>
                    <a:cubicBezTo>
                      <a:pt x="4134725" y="2349296"/>
                      <a:pt x="4101769" y="2385391"/>
                      <a:pt x="4039780" y="2383822"/>
                    </a:cubicBezTo>
                    <a:cubicBezTo>
                      <a:pt x="4032718" y="2383822"/>
                      <a:pt x="4021734" y="2397161"/>
                      <a:pt x="4019379" y="2406578"/>
                    </a:cubicBezTo>
                    <a:cubicBezTo>
                      <a:pt x="4006825" y="2458365"/>
                      <a:pt x="3995055" y="2510938"/>
                      <a:pt x="3985638" y="2563511"/>
                    </a:cubicBezTo>
                    <a:cubicBezTo>
                      <a:pt x="3984069" y="2572142"/>
                      <a:pt x="3991916" y="2587836"/>
                      <a:pt x="4000547" y="2592544"/>
                    </a:cubicBezTo>
                    <a:cubicBezTo>
                      <a:pt x="4057044" y="2627854"/>
                      <a:pt x="4076660" y="2670226"/>
                      <a:pt x="4059397" y="2722799"/>
                    </a:cubicBezTo>
                    <a:cubicBezTo>
                      <a:pt x="4043704" y="2769094"/>
                      <a:pt x="3999762" y="2791849"/>
                      <a:pt x="3938558" y="2788711"/>
                    </a:cubicBezTo>
                    <a:cubicBezTo>
                      <a:pt x="3927573" y="2787926"/>
                      <a:pt x="3910310" y="2796557"/>
                      <a:pt x="3906387" y="2805189"/>
                    </a:cubicBezTo>
                    <a:cubicBezTo>
                      <a:pt x="3880493" y="2857762"/>
                      <a:pt x="3858522" y="2911904"/>
                      <a:pt x="3833413" y="2968400"/>
                    </a:cubicBezTo>
                    <a:cubicBezTo>
                      <a:pt x="3843613" y="2975462"/>
                      <a:pt x="3853814" y="2982524"/>
                      <a:pt x="3864014" y="2990370"/>
                    </a:cubicBezTo>
                    <a:cubicBezTo>
                      <a:pt x="3904818" y="3022542"/>
                      <a:pt x="3916588" y="3075114"/>
                      <a:pt x="3892263" y="3119841"/>
                    </a:cubicBezTo>
                    <a:cubicBezTo>
                      <a:pt x="3868723" y="3162997"/>
                      <a:pt x="3813796" y="3186537"/>
                      <a:pt x="3768285" y="3165351"/>
                    </a:cubicBezTo>
                    <a:cubicBezTo>
                      <a:pt x="3732191" y="3148089"/>
                      <a:pt x="3716497" y="3159859"/>
                      <a:pt x="3697665" y="3188891"/>
                    </a:cubicBezTo>
                    <a:cubicBezTo>
                      <a:pt x="3670986" y="3230479"/>
                      <a:pt x="3640384" y="3268928"/>
                      <a:pt x="3611352" y="3308161"/>
                    </a:cubicBezTo>
                    <a:cubicBezTo>
                      <a:pt x="3668633" y="3377212"/>
                      <a:pt x="3675694" y="3429785"/>
                      <a:pt x="3636461" y="3473726"/>
                    </a:cubicBezTo>
                    <a:cubicBezTo>
                      <a:pt x="3596443" y="3517668"/>
                      <a:pt x="3545439" y="3516098"/>
                      <a:pt x="3469327" y="3467449"/>
                    </a:cubicBezTo>
                    <a:cubicBezTo>
                      <a:pt x="3422247" y="3509036"/>
                      <a:pt x="3372812" y="3549839"/>
                      <a:pt x="3327302" y="3593780"/>
                    </a:cubicBezTo>
                    <a:cubicBezTo>
                      <a:pt x="3321024" y="3600058"/>
                      <a:pt x="3327302" y="3623598"/>
                      <a:pt x="3332010" y="3637722"/>
                    </a:cubicBezTo>
                    <a:cubicBezTo>
                      <a:pt x="3346133" y="3675386"/>
                      <a:pt x="3346919" y="3712265"/>
                      <a:pt x="3321809" y="3745221"/>
                    </a:cubicBezTo>
                    <a:cubicBezTo>
                      <a:pt x="3298269" y="3777393"/>
                      <a:pt x="3263743" y="3794655"/>
                      <a:pt x="3226080" y="3783670"/>
                    </a:cubicBezTo>
                    <a:cubicBezTo>
                      <a:pt x="3195478" y="3775039"/>
                      <a:pt x="3168799" y="3752284"/>
                      <a:pt x="3133489" y="3732667"/>
                    </a:cubicBezTo>
                    <a:cubicBezTo>
                      <a:pt x="3092686" y="3755422"/>
                      <a:pt x="3042467" y="3783670"/>
                      <a:pt x="2993033" y="3811134"/>
                    </a:cubicBezTo>
                    <a:cubicBezTo>
                      <a:pt x="2967139" y="3825258"/>
                      <a:pt x="2985186" y="3843305"/>
                      <a:pt x="2989109" y="3858998"/>
                    </a:cubicBezTo>
                    <a:cubicBezTo>
                      <a:pt x="3000095" y="3901370"/>
                      <a:pt x="2986756" y="3945312"/>
                      <a:pt x="2952230" y="3970421"/>
                    </a:cubicBezTo>
                    <a:cubicBezTo>
                      <a:pt x="2917705" y="3996315"/>
                      <a:pt x="2869840" y="3997885"/>
                      <a:pt x="2835315" y="3972775"/>
                    </a:cubicBezTo>
                    <a:cubicBezTo>
                      <a:pt x="2821191" y="3962574"/>
                      <a:pt x="2807851" y="3947666"/>
                      <a:pt x="2800005" y="3931972"/>
                    </a:cubicBezTo>
                    <a:cubicBezTo>
                      <a:pt x="2789019" y="3910786"/>
                      <a:pt x="2777249" y="3909217"/>
                      <a:pt x="2756848" y="3916279"/>
                    </a:cubicBezTo>
                    <a:cubicBezTo>
                      <a:pt x="2708983" y="3933542"/>
                      <a:pt x="2660334" y="3949235"/>
                      <a:pt x="2611684" y="3963359"/>
                    </a:cubicBezTo>
                    <a:cubicBezTo>
                      <a:pt x="2590499" y="3969636"/>
                      <a:pt x="2585791" y="3978268"/>
                      <a:pt x="2588929" y="3999454"/>
                    </a:cubicBezTo>
                    <a:cubicBezTo>
                      <a:pt x="2598345" y="4059873"/>
                      <a:pt x="2565389" y="4106953"/>
                      <a:pt x="2509677" y="4119508"/>
                    </a:cubicBezTo>
                    <a:cubicBezTo>
                      <a:pt x="2458674" y="4130493"/>
                      <a:pt x="2410025" y="4102245"/>
                      <a:pt x="2392762" y="4046534"/>
                    </a:cubicBezTo>
                    <a:cubicBezTo>
                      <a:pt x="2384130" y="4019855"/>
                      <a:pt x="2373145" y="4014362"/>
                      <a:pt x="2344897" y="4019071"/>
                    </a:cubicBezTo>
                    <a:cubicBezTo>
                      <a:pt x="2300171" y="4026917"/>
                      <a:pt x="2253876" y="4028486"/>
                      <a:pt x="2208365" y="4030841"/>
                    </a:cubicBezTo>
                    <a:cubicBezTo>
                      <a:pt x="2184040" y="4032410"/>
                      <a:pt x="2172270" y="4041041"/>
                      <a:pt x="2170701" y="4068505"/>
                    </a:cubicBezTo>
                    <a:cubicBezTo>
                      <a:pt x="2167562" y="4126570"/>
                      <a:pt x="2126759" y="4162665"/>
                      <a:pt x="2071833" y="4162665"/>
                    </a:cubicBezTo>
                    <a:cubicBezTo>
                      <a:pt x="2015336" y="4162665"/>
                      <a:pt x="1973749" y="4125001"/>
                      <a:pt x="1970611" y="4065366"/>
                    </a:cubicBezTo>
                    <a:cubicBezTo>
                      <a:pt x="1969041" y="4037902"/>
                      <a:pt x="1957271" y="4030056"/>
                      <a:pt x="1932162" y="4028486"/>
                    </a:cubicBezTo>
                    <a:cubicBezTo>
                      <a:pt x="1888220" y="4025348"/>
                      <a:pt x="1843494" y="4020640"/>
                      <a:pt x="1799553" y="4014362"/>
                    </a:cubicBezTo>
                    <a:cubicBezTo>
                      <a:pt x="1778367" y="4011224"/>
                      <a:pt x="1766597" y="4013578"/>
                      <a:pt x="1761104" y="4038687"/>
                    </a:cubicBezTo>
                    <a:cubicBezTo>
                      <a:pt x="1749334" y="4097538"/>
                      <a:pt x="1705392" y="4128139"/>
                      <a:pt x="1647327" y="4121862"/>
                    </a:cubicBezTo>
                    <a:cubicBezTo>
                      <a:pt x="1595539" y="4116369"/>
                      <a:pt x="1558660" y="4073213"/>
                      <a:pt x="1561798" y="4014362"/>
                    </a:cubicBezTo>
                    <a:cubicBezTo>
                      <a:pt x="1564152" y="3978268"/>
                      <a:pt x="1554736" y="3960221"/>
                      <a:pt x="1517072" y="3952374"/>
                    </a:cubicBezTo>
                    <a:cubicBezTo>
                      <a:pt x="1471561" y="3942173"/>
                      <a:pt x="1427620" y="3924911"/>
                      <a:pt x="1382109" y="3910002"/>
                    </a:cubicBezTo>
                    <a:cubicBezTo>
                      <a:pt x="1378186" y="3916279"/>
                      <a:pt x="1374263" y="3921772"/>
                      <a:pt x="1371124" y="3927264"/>
                    </a:cubicBezTo>
                    <a:cubicBezTo>
                      <a:pt x="1342091" y="3979837"/>
                      <a:pt x="1294227" y="4001808"/>
                      <a:pt x="1244793" y="3984545"/>
                    </a:cubicBezTo>
                    <a:cubicBezTo>
                      <a:pt x="1193789" y="3966498"/>
                      <a:pt x="1164756" y="3919418"/>
                      <a:pt x="1178880" y="3862922"/>
                    </a:cubicBezTo>
                    <a:cubicBezTo>
                      <a:pt x="1188296" y="3827611"/>
                      <a:pt x="1176526" y="3813488"/>
                      <a:pt x="1147493" y="3800148"/>
                    </a:cubicBezTo>
                    <a:cubicBezTo>
                      <a:pt x="1122384" y="3789163"/>
                      <a:pt x="1099629" y="3774254"/>
                      <a:pt x="1075304" y="3760130"/>
                    </a:cubicBezTo>
                    <a:cubicBezTo>
                      <a:pt x="1052549" y="3746791"/>
                      <a:pt x="1030578" y="3733451"/>
                      <a:pt x="1004684" y="3717758"/>
                    </a:cubicBezTo>
                    <a:cubicBezTo>
                      <a:pt x="996837" y="3728743"/>
                      <a:pt x="988990" y="3738944"/>
                      <a:pt x="981929" y="3749145"/>
                    </a:cubicBezTo>
                    <a:cubicBezTo>
                      <a:pt x="947403" y="3793086"/>
                      <a:pt x="890907" y="3804071"/>
                      <a:pt x="845396" y="3775824"/>
                    </a:cubicBezTo>
                    <a:cubicBezTo>
                      <a:pt x="800670" y="3748360"/>
                      <a:pt x="780269" y="3687156"/>
                      <a:pt x="810871" y="3642430"/>
                    </a:cubicBezTo>
                    <a:cubicBezTo>
                      <a:pt x="838334" y="3600842"/>
                      <a:pt x="825779" y="3580441"/>
                      <a:pt x="792039" y="3554547"/>
                    </a:cubicBezTo>
                    <a:cubicBezTo>
                      <a:pt x="755159" y="3526299"/>
                      <a:pt x="721419" y="3492558"/>
                      <a:pt x="683755" y="3458033"/>
                    </a:cubicBezTo>
                    <a:cubicBezTo>
                      <a:pt x="673554" y="3466664"/>
                      <a:pt x="664923" y="3475295"/>
                      <a:pt x="654722" y="3483927"/>
                    </a:cubicBezTo>
                    <a:cubicBezTo>
                      <a:pt x="611565" y="3519237"/>
                      <a:pt x="554284" y="3517668"/>
                      <a:pt x="515836" y="3480004"/>
                    </a:cubicBezTo>
                    <a:cubicBezTo>
                      <a:pt x="478172" y="3443124"/>
                      <a:pt x="471109" y="3380351"/>
                      <a:pt x="510343" y="3342687"/>
                    </a:cubicBezTo>
                    <a:cubicBezTo>
                      <a:pt x="546438" y="3308161"/>
                      <a:pt x="537806" y="3284621"/>
                      <a:pt x="509558" y="3253234"/>
                    </a:cubicBezTo>
                    <a:cubicBezTo>
                      <a:pt x="483664" y="3224201"/>
                      <a:pt x="462478" y="3190461"/>
                      <a:pt x="439723" y="3159074"/>
                    </a:cubicBezTo>
                    <a:cubicBezTo>
                      <a:pt x="438153" y="3157505"/>
                      <a:pt x="435015" y="3155936"/>
                      <a:pt x="433445" y="3155151"/>
                    </a:cubicBezTo>
                    <a:cubicBezTo>
                      <a:pt x="357332" y="3184968"/>
                      <a:pt x="307898" y="3176337"/>
                      <a:pt x="277296" y="3127687"/>
                    </a:cubicBezTo>
                    <a:cubicBezTo>
                      <a:pt x="246694" y="3079038"/>
                      <a:pt x="262388" y="3027250"/>
                      <a:pt x="328300" y="2970754"/>
                    </a:cubicBezTo>
                    <a:cubicBezTo>
                      <a:pt x="304760" y="2917396"/>
                      <a:pt x="281220" y="2862470"/>
                      <a:pt x="254541" y="2809112"/>
                    </a:cubicBezTo>
                    <a:cubicBezTo>
                      <a:pt x="251402" y="2802835"/>
                      <a:pt x="230216" y="2802835"/>
                      <a:pt x="217662" y="2804404"/>
                    </a:cubicBezTo>
                    <a:cubicBezTo>
                      <a:pt x="173720" y="2810682"/>
                      <a:pt x="133702" y="2805189"/>
                      <a:pt x="105454" y="2766740"/>
                    </a:cubicBezTo>
                    <a:cubicBezTo>
                      <a:pt x="81914" y="2734569"/>
                      <a:pt x="75637" y="2696905"/>
                      <a:pt x="96038" y="2663949"/>
                    </a:cubicBezTo>
                    <a:cubicBezTo>
                      <a:pt x="110162" y="2641193"/>
                      <a:pt x="135271" y="2623930"/>
                      <a:pt x="158812" y="2609806"/>
                    </a:cubicBezTo>
                    <a:cubicBezTo>
                      <a:pt x="174505" y="2600390"/>
                      <a:pt x="183921" y="2594898"/>
                      <a:pt x="179213" y="2575281"/>
                    </a:cubicBezTo>
                    <a:cubicBezTo>
                      <a:pt x="165874" y="2521139"/>
                      <a:pt x="154888" y="2465428"/>
                      <a:pt x="140764" y="2411285"/>
                    </a:cubicBezTo>
                    <a:cubicBezTo>
                      <a:pt x="138410" y="2401085"/>
                      <a:pt x="124286" y="2388530"/>
                      <a:pt x="114085" y="2386961"/>
                    </a:cubicBezTo>
                    <a:cubicBezTo>
                      <a:pt x="41111" y="2374406"/>
                      <a:pt x="8940" y="2346158"/>
                      <a:pt x="6586" y="2290446"/>
                    </a:cubicBezTo>
                    <a:cubicBezTo>
                      <a:pt x="4232" y="2230027"/>
                      <a:pt x="31695" y="2198640"/>
                      <a:pt x="104669" y="2179808"/>
                    </a:cubicBezTo>
                    <a:cubicBezTo>
                      <a:pt x="107024" y="2179024"/>
                      <a:pt x="109377" y="2177454"/>
                      <a:pt x="115655" y="2174315"/>
                    </a:cubicBezTo>
                    <a:cubicBezTo>
                      <a:pt x="115655" y="2116250"/>
                      <a:pt x="116439" y="2056615"/>
                      <a:pt x="114085" y="1996981"/>
                    </a:cubicBezTo>
                    <a:cubicBezTo>
                      <a:pt x="114085" y="1989134"/>
                      <a:pt x="98392" y="1978148"/>
                      <a:pt x="88191" y="1975794"/>
                    </a:cubicBezTo>
                    <a:cubicBezTo>
                      <a:pt x="30126" y="1960101"/>
                      <a:pt x="-3615" y="1920083"/>
                      <a:pt x="308" y="1868295"/>
                    </a:cubicBezTo>
                    <a:cubicBezTo>
                      <a:pt x="4232" y="1814937"/>
                      <a:pt x="46604" y="1777274"/>
                      <a:pt x="106239" y="1772565"/>
                    </a:cubicBezTo>
                    <a:cubicBezTo>
                      <a:pt x="118009" y="1771781"/>
                      <a:pt x="136056" y="1763150"/>
                      <a:pt x="138410" y="1754518"/>
                    </a:cubicBezTo>
                    <a:cubicBezTo>
                      <a:pt x="153319" y="1692529"/>
                      <a:pt x="164304" y="1629756"/>
                      <a:pt x="177644" y="1566198"/>
                    </a:cubicBezTo>
                    <a:cubicBezTo>
                      <a:pt x="168228" y="1563059"/>
                      <a:pt x="159596" y="1559920"/>
                      <a:pt x="151749" y="1556781"/>
                    </a:cubicBezTo>
                    <a:cubicBezTo>
                      <a:pt x="100746" y="1536380"/>
                      <a:pt x="75637" y="1491654"/>
                      <a:pt x="86622" y="1437512"/>
                    </a:cubicBezTo>
                    <a:cubicBezTo>
                      <a:pt x="96038" y="1389647"/>
                      <a:pt x="142334" y="1350414"/>
                      <a:pt x="192552" y="1359830"/>
                    </a:cubicBezTo>
                    <a:cubicBezTo>
                      <a:pt x="241986" y="1369246"/>
                      <a:pt x="256111" y="1347275"/>
                      <a:pt x="269450" y="1308827"/>
                    </a:cubicBezTo>
                    <a:cubicBezTo>
                      <a:pt x="285143" y="1266454"/>
                      <a:pt x="306329" y="1225652"/>
                      <a:pt x="322022" y="1191911"/>
                    </a:cubicBezTo>
                    <a:cubicBezTo>
                      <a:pt x="299267" y="1160524"/>
                      <a:pt x="272588" y="1136984"/>
                      <a:pt x="261603" y="1107167"/>
                    </a:cubicBezTo>
                    <a:cubicBezTo>
                      <a:pt x="248264" y="1070287"/>
                      <a:pt x="257680" y="1031839"/>
                      <a:pt x="290636" y="1004375"/>
                    </a:cubicBezTo>
                    <a:cubicBezTo>
                      <a:pt x="322807" y="976912"/>
                      <a:pt x="360471" y="971419"/>
                      <a:pt x="396566" y="987897"/>
                    </a:cubicBezTo>
                    <a:cubicBezTo>
                      <a:pt x="426383" y="1001236"/>
                      <a:pt x="440508" y="991821"/>
                      <a:pt x="456201" y="967496"/>
                    </a:cubicBezTo>
                    <a:cubicBezTo>
                      <a:pt x="483664" y="925124"/>
                      <a:pt x="515051" y="884321"/>
                      <a:pt x="551930" y="834102"/>
                    </a:cubicBezTo>
                    <a:cubicBezTo>
                      <a:pt x="543299" y="829394"/>
                      <a:pt x="532313" y="826256"/>
                      <a:pt x="525252" y="819194"/>
                    </a:cubicBezTo>
                    <a:cubicBezTo>
                      <a:pt x="486803" y="779960"/>
                      <a:pt x="483664" y="725033"/>
                      <a:pt x="516620" y="684231"/>
                    </a:cubicBezTo>
                    <a:cubicBezTo>
                      <a:pt x="548007" y="644212"/>
                      <a:pt x="602934" y="629304"/>
                      <a:pt x="646090" y="659906"/>
                    </a:cubicBezTo>
                    <a:cubicBezTo>
                      <a:pt x="683755" y="686585"/>
                      <a:pt x="704156" y="674030"/>
                      <a:pt x="730050" y="647351"/>
                    </a:cubicBezTo>
                    <a:cubicBezTo>
                      <a:pt x="763791" y="612826"/>
                      <a:pt x="800670" y="582224"/>
                      <a:pt x="835980" y="550837"/>
                    </a:cubicBezTo>
                    <a:cubicBezTo>
                      <a:pt x="795962" y="464523"/>
                      <a:pt x="800670" y="419013"/>
                      <a:pt x="850889" y="384487"/>
                    </a:cubicBezTo>
                    <a:cubicBezTo>
                      <a:pt x="898754" y="351531"/>
                      <a:pt x="946619" y="363301"/>
                      <a:pt x="1009392" y="425290"/>
                    </a:cubicBezTo>
                    <a:cubicBezTo>
                      <a:pt x="1063534" y="393903"/>
                      <a:pt x="1119246" y="361732"/>
                      <a:pt x="1175741" y="328776"/>
                    </a:cubicBezTo>
                    <a:cubicBezTo>
                      <a:pt x="1171034" y="312298"/>
                      <a:pt x="1164756" y="296604"/>
                      <a:pt x="1162402" y="280126"/>
                    </a:cubicBezTo>
                    <a:cubicBezTo>
                      <a:pt x="1156125" y="235400"/>
                      <a:pt x="1182804" y="190674"/>
                      <a:pt x="1225960" y="173411"/>
                    </a:cubicBezTo>
                    <a:cubicBezTo>
                      <a:pt x="1270686" y="155364"/>
                      <a:pt x="1321690" y="167919"/>
                      <a:pt x="1346799" y="209506"/>
                    </a:cubicBezTo>
                    <a:cubicBezTo>
                      <a:pt x="1364847" y="239324"/>
                      <a:pt x="1381325" y="240108"/>
                      <a:pt x="1409573" y="228338"/>
                    </a:cubicBezTo>
                    <a:cubicBezTo>
                      <a:pt x="1451945" y="211860"/>
                      <a:pt x="1496671" y="200875"/>
                      <a:pt x="1539043" y="184397"/>
                    </a:cubicBezTo>
                    <a:cubicBezTo>
                      <a:pt x="1549244" y="180474"/>
                      <a:pt x="1561014" y="164780"/>
                      <a:pt x="1561798" y="153010"/>
                    </a:cubicBezTo>
                    <a:cubicBezTo>
                      <a:pt x="1564937" y="94160"/>
                      <a:pt x="1594754" y="53357"/>
                      <a:pt x="1648112" y="42372"/>
                    </a:cubicBezTo>
                    <a:cubicBezTo>
                      <a:pt x="1693622" y="32956"/>
                      <a:pt x="1735995" y="59635"/>
                      <a:pt x="1762674" y="111423"/>
                    </a:cubicBezTo>
                    <a:cubicBezTo>
                      <a:pt x="1767381" y="120054"/>
                      <a:pt x="1781505" y="130255"/>
                      <a:pt x="1790137" y="129470"/>
                    </a:cubicBezTo>
                    <a:cubicBezTo>
                      <a:pt x="1851341" y="124762"/>
                      <a:pt x="1911761" y="116916"/>
                      <a:pt x="1972180" y="109854"/>
                    </a:cubicBezTo>
                    <a:cubicBezTo>
                      <a:pt x="1998074" y="26679"/>
                      <a:pt x="2023968" y="784"/>
                      <a:pt x="2081249" y="0"/>
                    </a:cubicBezTo>
                    <a:cubicBezTo>
                      <a:pt x="2139314" y="0"/>
                      <a:pt x="2163639" y="24325"/>
                      <a:pt x="2190318" y="109069"/>
                    </a:cubicBezTo>
                    <a:cubicBezTo>
                      <a:pt x="2251521" y="116131"/>
                      <a:pt x="2313510" y="123977"/>
                      <a:pt x="2375499" y="129470"/>
                    </a:cubicBezTo>
                    <a:cubicBezTo>
                      <a:pt x="2384130" y="130255"/>
                      <a:pt x="2396685" y="118485"/>
                      <a:pt x="2401394" y="109069"/>
                    </a:cubicBezTo>
                    <a:cubicBezTo>
                      <a:pt x="2428072" y="58850"/>
                      <a:pt x="2466521" y="37664"/>
                      <a:pt x="2519878" y="47865"/>
                    </a:cubicBezTo>
                    <a:cubicBezTo>
                      <a:pt x="2564604" y="56496"/>
                      <a:pt x="2594422" y="96514"/>
                      <a:pt x="2599914" y="151441"/>
                    </a:cubicBezTo>
                    <a:cubicBezTo>
                      <a:pt x="2600699" y="163211"/>
                      <a:pt x="2611684" y="178904"/>
                      <a:pt x="2621885" y="183612"/>
                    </a:cubicBezTo>
                    <a:cubicBezTo>
                      <a:pt x="2668965" y="201660"/>
                      <a:pt x="2717614" y="217353"/>
                      <a:pt x="2767049" y="231477"/>
                    </a:cubicBezTo>
                    <a:cubicBezTo>
                      <a:pt x="2777249" y="234616"/>
                      <a:pt x="2794512" y="229123"/>
                      <a:pt x="2802359" y="221276"/>
                    </a:cubicBezTo>
                    <a:cubicBezTo>
                      <a:pt x="2843161" y="177335"/>
                      <a:pt x="2881610" y="163996"/>
                      <a:pt x="2927121" y="182828"/>
                    </a:cubicBezTo>
                    <a:cubicBezTo>
                      <a:pt x="2972632" y="201660"/>
                      <a:pt x="2993033" y="237754"/>
                      <a:pt x="2986756" y="297389"/>
                    </a:cubicBezTo>
                    <a:cubicBezTo>
                      <a:pt x="2984402" y="320929"/>
                      <a:pt x="2992248" y="332699"/>
                      <a:pt x="3011865" y="343685"/>
                    </a:cubicBezTo>
                    <a:cubicBezTo>
                      <a:pt x="3058945" y="368794"/>
                      <a:pt x="3104456" y="396257"/>
                      <a:pt x="3137412" y="415089"/>
                    </a:cubicBezTo>
                    <a:cubicBezTo>
                      <a:pt x="3182923" y="398611"/>
                      <a:pt x="3218233" y="375071"/>
                      <a:pt x="3253543" y="375071"/>
                    </a:cubicBezTo>
                    <a:cubicBezTo>
                      <a:pt x="3324163" y="374287"/>
                      <a:pt x="3368889" y="450400"/>
                      <a:pt x="3337502" y="516312"/>
                    </a:cubicBezTo>
                    <a:cubicBezTo>
                      <a:pt x="3324163" y="544560"/>
                      <a:pt x="3330440" y="557114"/>
                      <a:pt x="3351627" y="574377"/>
                    </a:cubicBezTo>
                    <a:cubicBezTo>
                      <a:pt x="3386937" y="603410"/>
                      <a:pt x="3420677" y="634797"/>
                      <a:pt x="3453634" y="666183"/>
                    </a:cubicBezTo>
                    <a:cubicBezTo>
                      <a:pt x="3468542" y="680307"/>
                      <a:pt x="3479527" y="686585"/>
                      <a:pt x="3499929" y="673245"/>
                    </a:cubicBezTo>
                    <a:cubicBezTo>
                      <a:pt x="3543870" y="645782"/>
                      <a:pt x="3596443" y="653629"/>
                      <a:pt x="3628614" y="688154"/>
                    </a:cubicBezTo>
                    <a:cubicBezTo>
                      <a:pt x="3660786" y="722679"/>
                      <a:pt x="3666278" y="775252"/>
                      <a:pt x="3635676" y="817624"/>
                    </a:cubicBezTo>
                    <a:cubicBezTo>
                      <a:pt x="3619198" y="841164"/>
                      <a:pt x="3623122" y="855288"/>
                      <a:pt x="3638815" y="875690"/>
                    </a:cubicBezTo>
                    <a:cubicBezTo>
                      <a:pt x="3668633" y="914138"/>
                      <a:pt x="3694526" y="954941"/>
                      <a:pt x="3724344" y="992605"/>
                    </a:cubicBezTo>
                    <a:cubicBezTo>
                      <a:pt x="3730621" y="1000452"/>
                      <a:pt x="3745530" y="1009083"/>
                      <a:pt x="3754161" y="1007514"/>
                    </a:cubicBezTo>
                    <a:cubicBezTo>
                      <a:pt x="3834198" y="989466"/>
                      <a:pt x="3874216" y="1000452"/>
                      <a:pt x="3899325" y="1051455"/>
                    </a:cubicBezTo>
                    <a:cubicBezTo>
                      <a:pt x="3923650" y="1101674"/>
                      <a:pt x="3906387" y="1147970"/>
                      <a:pt x="3845183" y="1196619"/>
                    </a:cubicBezTo>
                    <a:cubicBezTo>
                      <a:pt x="3868723" y="1251546"/>
                      <a:pt x="3891478" y="1308042"/>
                      <a:pt x="3917372" y="1362969"/>
                    </a:cubicBezTo>
                    <a:cubicBezTo>
                      <a:pt x="3920511" y="1370031"/>
                      <a:pt x="3936205" y="1373954"/>
                      <a:pt x="3945620" y="1373954"/>
                    </a:cubicBezTo>
                    <a:cubicBezTo>
                      <a:pt x="4010748" y="1371600"/>
                      <a:pt x="4049981" y="1394356"/>
                      <a:pt x="4065675" y="1444574"/>
                    </a:cubicBezTo>
                    <a:cubicBezTo>
                      <a:pt x="4081368" y="1494008"/>
                      <a:pt x="4060967" y="1533241"/>
                      <a:pt x="4005255" y="1570121"/>
                    </a:cubicBezTo>
                    <a:cubicBezTo>
                      <a:pt x="3997408" y="1575614"/>
                      <a:pt x="3990347" y="1591307"/>
                      <a:pt x="3991916" y="1600723"/>
                    </a:cubicBezTo>
                    <a:cubicBezTo>
                      <a:pt x="4000547" y="1650942"/>
                      <a:pt x="4010748" y="1700376"/>
                      <a:pt x="4023303" y="1749810"/>
                    </a:cubicBezTo>
                    <a:cubicBezTo>
                      <a:pt x="4025657" y="1759226"/>
                      <a:pt x="4040565" y="1770211"/>
                      <a:pt x="4050766" y="1772565"/>
                    </a:cubicBezTo>
                    <a:cubicBezTo>
                      <a:pt x="4107262" y="1782766"/>
                      <a:pt x="4143357" y="1814937"/>
                      <a:pt x="4148065" y="1864371"/>
                    </a:cubicBezTo>
                    <a:cubicBezTo>
                      <a:pt x="4153557" y="1917729"/>
                      <a:pt x="4126094" y="1954608"/>
                      <a:pt x="4069598" y="1975794"/>
                    </a:cubicBezTo>
                    <a:cubicBezTo>
                      <a:pt x="4059397" y="1979718"/>
                      <a:pt x="4047627" y="1994627"/>
                      <a:pt x="4047627" y="2004827"/>
                    </a:cubicBezTo>
                    <a:cubicBezTo>
                      <a:pt x="4045274" y="2054261"/>
                      <a:pt x="4046058" y="2104480"/>
                      <a:pt x="4046843" y="2153914"/>
                    </a:cubicBezTo>
                    <a:cubicBezTo>
                      <a:pt x="4046843" y="2162545"/>
                      <a:pt x="4053905" y="2177454"/>
                      <a:pt x="4059397" y="2178239"/>
                    </a:cubicBezTo>
                    <a:cubicBezTo>
                      <a:pt x="4109616" y="2184516"/>
                      <a:pt x="4134725" y="2219826"/>
                      <a:pt x="4157481" y="2258275"/>
                    </a:cubicBezTo>
                    <a:cubicBezTo>
                      <a:pt x="4156696" y="2271615"/>
                      <a:pt x="4156696" y="2284169"/>
                      <a:pt x="4156696" y="2297508"/>
                    </a:cubicBezTo>
                    <a:close/>
                    <a:moveTo>
                      <a:pt x="2080464" y="3323070"/>
                    </a:moveTo>
                    <a:cubicBezTo>
                      <a:pt x="2763910" y="3324639"/>
                      <a:pt x="3320240" y="2770663"/>
                      <a:pt x="3322593" y="2085648"/>
                    </a:cubicBezTo>
                    <a:cubicBezTo>
                      <a:pt x="3325732" y="1410833"/>
                      <a:pt x="2767049" y="847442"/>
                      <a:pt x="2094588" y="845088"/>
                    </a:cubicBezTo>
                    <a:cubicBezTo>
                      <a:pt x="1407218" y="843518"/>
                      <a:pt x="849320" y="1392786"/>
                      <a:pt x="842257" y="2069170"/>
                    </a:cubicBezTo>
                    <a:cubicBezTo>
                      <a:pt x="835980" y="2743985"/>
                      <a:pt x="1378186" y="3319931"/>
                      <a:pt x="2080464" y="3323070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CCB35EB4-0C82-40C5-85C2-19029564F6B6}"/>
                  </a:ext>
                </a:extLst>
              </p:cNvPr>
              <p:cNvSpPr/>
              <p:nvPr/>
            </p:nvSpPr>
            <p:spPr>
              <a:xfrm>
                <a:off x="1074122" y="4019019"/>
                <a:ext cx="2832644" cy="2832644"/>
              </a:xfrm>
              <a:custGeom>
                <a:avLst/>
                <a:gdLst>
                  <a:gd name="connsiteX0" fmla="*/ 0 w 2832652"/>
                  <a:gd name="connsiteY0" fmla="*/ 1348103 h 2832652"/>
                  <a:gd name="connsiteX1" fmla="*/ 31387 w 2832652"/>
                  <a:gd name="connsiteY1" fmla="*/ 1144089 h 2832652"/>
                  <a:gd name="connsiteX2" fmla="*/ 1021638 w 2832652"/>
                  <a:gd name="connsiteY2" fmla="*/ 61247 h 2832652"/>
                  <a:gd name="connsiteX3" fmla="*/ 2762817 w 2832652"/>
                  <a:gd name="connsiteY3" fmla="*/ 957338 h 2832652"/>
                  <a:gd name="connsiteX4" fmla="*/ 1749025 w 2832652"/>
                  <a:gd name="connsiteY4" fmla="*/ 2796600 h 2832652"/>
                  <a:gd name="connsiteX5" fmla="*/ 1516764 w 2832652"/>
                  <a:gd name="connsiteY5" fmla="*/ 2831910 h 2832652"/>
                  <a:gd name="connsiteX6" fmla="*/ 1490870 w 2832652"/>
                  <a:gd name="connsiteY6" fmla="*/ 2838972 h 2832652"/>
                  <a:gd name="connsiteX7" fmla="*/ 1349629 w 2832652"/>
                  <a:gd name="connsiteY7" fmla="*/ 2838972 h 2832652"/>
                  <a:gd name="connsiteX8" fmla="*/ 1311965 w 2832652"/>
                  <a:gd name="connsiteY8" fmla="*/ 2830341 h 2832652"/>
                  <a:gd name="connsiteX9" fmla="*/ 1096182 w 2832652"/>
                  <a:gd name="connsiteY9" fmla="*/ 2796600 h 2832652"/>
                  <a:gd name="connsiteX10" fmla="*/ 31387 w 2832652"/>
                  <a:gd name="connsiteY10" fmla="*/ 1693357 h 2832652"/>
                  <a:gd name="connsiteX11" fmla="*/ 0 w 2832652"/>
                  <a:gd name="connsiteY11" fmla="*/ 1489343 h 2832652"/>
                  <a:gd name="connsiteX12" fmla="*/ 0 w 2832652"/>
                  <a:gd name="connsiteY12" fmla="*/ 1348103 h 2832652"/>
                  <a:gd name="connsiteX13" fmla="*/ 440984 w 2832652"/>
                  <a:gd name="connsiteY13" fmla="*/ 1418723 h 2832652"/>
                  <a:gd name="connsiteX14" fmla="*/ 1423388 w 2832652"/>
                  <a:gd name="connsiteY14" fmla="*/ 2399558 h 2832652"/>
                  <a:gd name="connsiteX15" fmla="*/ 2402654 w 2832652"/>
                  <a:gd name="connsiteY15" fmla="*/ 1421077 h 2832652"/>
                  <a:gd name="connsiteX16" fmla="*/ 1422604 w 2832652"/>
                  <a:gd name="connsiteY16" fmla="*/ 439457 h 2832652"/>
                  <a:gd name="connsiteX17" fmla="*/ 440984 w 2832652"/>
                  <a:gd name="connsiteY17" fmla="*/ 1418723 h 2832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32652" h="2832652">
                    <a:moveTo>
                      <a:pt x="0" y="1348103"/>
                    </a:moveTo>
                    <a:cubicBezTo>
                      <a:pt x="10201" y="1279836"/>
                      <a:pt x="16478" y="1210786"/>
                      <a:pt x="31387" y="1144089"/>
                    </a:cubicBezTo>
                    <a:cubicBezTo>
                      <a:pt x="155364" y="594821"/>
                      <a:pt x="484925" y="227597"/>
                      <a:pt x="1021638" y="61247"/>
                    </a:cubicBezTo>
                    <a:cubicBezTo>
                      <a:pt x="1741963" y="-161599"/>
                      <a:pt x="2518785" y="243290"/>
                      <a:pt x="2762817" y="957338"/>
                    </a:cubicBezTo>
                    <a:cubicBezTo>
                      <a:pt x="3034312" y="1751422"/>
                      <a:pt x="2565865" y="2602787"/>
                      <a:pt x="1749025" y="2796600"/>
                    </a:cubicBezTo>
                    <a:cubicBezTo>
                      <a:pt x="1672913" y="2814648"/>
                      <a:pt x="1594446" y="2820140"/>
                      <a:pt x="1516764" y="2831910"/>
                    </a:cubicBezTo>
                    <a:cubicBezTo>
                      <a:pt x="1508132" y="2833479"/>
                      <a:pt x="1499501" y="2836618"/>
                      <a:pt x="1490870" y="2838972"/>
                    </a:cubicBezTo>
                    <a:cubicBezTo>
                      <a:pt x="1443790" y="2838972"/>
                      <a:pt x="1396709" y="2838972"/>
                      <a:pt x="1349629" y="2838972"/>
                    </a:cubicBezTo>
                    <a:cubicBezTo>
                      <a:pt x="1337075" y="2835833"/>
                      <a:pt x="1324520" y="2832695"/>
                      <a:pt x="1311965" y="2830341"/>
                    </a:cubicBezTo>
                    <a:cubicBezTo>
                      <a:pt x="1239776" y="2819356"/>
                      <a:pt x="1166017" y="2815432"/>
                      <a:pt x="1096182" y="2796600"/>
                    </a:cubicBezTo>
                    <a:cubicBezTo>
                      <a:pt x="522589" y="2641236"/>
                      <a:pt x="164780" y="2274011"/>
                      <a:pt x="31387" y="1693357"/>
                    </a:cubicBezTo>
                    <a:cubicBezTo>
                      <a:pt x="15693" y="1626660"/>
                      <a:pt x="10201" y="1557609"/>
                      <a:pt x="0" y="1489343"/>
                    </a:cubicBezTo>
                    <a:cubicBezTo>
                      <a:pt x="0" y="1442263"/>
                      <a:pt x="0" y="1395183"/>
                      <a:pt x="0" y="1348103"/>
                    </a:cubicBezTo>
                    <a:close/>
                    <a:moveTo>
                      <a:pt x="440984" y="1418723"/>
                    </a:moveTo>
                    <a:cubicBezTo>
                      <a:pt x="440984" y="1957005"/>
                      <a:pt x="885106" y="2400343"/>
                      <a:pt x="1423388" y="2399558"/>
                    </a:cubicBezTo>
                    <a:cubicBezTo>
                      <a:pt x="1961671" y="2398774"/>
                      <a:pt x="2401870" y="1958574"/>
                      <a:pt x="2402654" y="1421077"/>
                    </a:cubicBezTo>
                    <a:cubicBezTo>
                      <a:pt x="2403439" y="881225"/>
                      <a:pt x="1964025" y="440241"/>
                      <a:pt x="1422604" y="439457"/>
                    </a:cubicBezTo>
                    <a:cubicBezTo>
                      <a:pt x="883536" y="437103"/>
                      <a:pt x="440984" y="879656"/>
                      <a:pt x="440984" y="1418723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FC249150-07A8-4858-B95F-ABC86E88516A}"/>
                  </a:ext>
                </a:extLst>
              </p:cNvPr>
              <p:cNvSpPr/>
              <p:nvPr/>
            </p:nvSpPr>
            <p:spPr>
              <a:xfrm>
                <a:off x="5963376" y="1"/>
                <a:ext cx="3311292" cy="251093"/>
              </a:xfrm>
              <a:custGeom>
                <a:avLst/>
                <a:gdLst>
                  <a:gd name="connsiteX0" fmla="*/ 3098655 w 3311299"/>
                  <a:gd name="connsiteY0" fmla="*/ 0 h 251093"/>
                  <a:gd name="connsiteX1" fmla="*/ 3145735 w 3311299"/>
                  <a:gd name="connsiteY1" fmla="*/ 17263 h 251093"/>
                  <a:gd name="connsiteX2" fmla="*/ 3312870 w 3311299"/>
                  <a:gd name="connsiteY2" fmla="*/ 254233 h 251093"/>
                  <a:gd name="connsiteX3" fmla="*/ 0 w 3311299"/>
                  <a:gd name="connsiteY3" fmla="*/ 254233 h 251093"/>
                  <a:gd name="connsiteX4" fmla="*/ 12555 w 3311299"/>
                  <a:gd name="connsiteY4" fmla="*/ 183612 h 251093"/>
                  <a:gd name="connsiteX5" fmla="*/ 170273 w 3311299"/>
                  <a:gd name="connsiteY5" fmla="*/ 18832 h 251093"/>
                  <a:gd name="connsiteX6" fmla="*/ 203229 w 3311299"/>
                  <a:gd name="connsiteY6" fmla="*/ 0 h 251093"/>
                  <a:gd name="connsiteX7" fmla="*/ 3098655 w 3311299"/>
                  <a:gd name="connsiteY7" fmla="*/ 0 h 251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11299" h="251093">
                    <a:moveTo>
                      <a:pt x="3098655" y="0"/>
                    </a:moveTo>
                    <a:cubicBezTo>
                      <a:pt x="3114348" y="5493"/>
                      <a:pt x="3130042" y="11770"/>
                      <a:pt x="3145735" y="17263"/>
                    </a:cubicBezTo>
                    <a:cubicBezTo>
                      <a:pt x="3248526" y="52573"/>
                      <a:pt x="3323070" y="157718"/>
                      <a:pt x="3312870" y="254233"/>
                    </a:cubicBezTo>
                    <a:cubicBezTo>
                      <a:pt x="2211196" y="254233"/>
                      <a:pt x="1109521" y="254233"/>
                      <a:pt x="0" y="254233"/>
                    </a:cubicBezTo>
                    <a:cubicBezTo>
                      <a:pt x="3923" y="229908"/>
                      <a:pt x="5493" y="205583"/>
                      <a:pt x="12555" y="183612"/>
                    </a:cubicBezTo>
                    <a:cubicBezTo>
                      <a:pt x="38449" y="103576"/>
                      <a:pt x="97299" y="54142"/>
                      <a:pt x="170273" y="18832"/>
                    </a:cubicBezTo>
                    <a:cubicBezTo>
                      <a:pt x="181259" y="13339"/>
                      <a:pt x="192244" y="6277"/>
                      <a:pt x="203229" y="0"/>
                    </a:cubicBezTo>
                    <a:cubicBezTo>
                      <a:pt x="1168371" y="0"/>
                      <a:pt x="2133513" y="0"/>
                      <a:pt x="3098655" y="0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E3770CBE-377D-4262-8357-540417D9C6BF}"/>
                  </a:ext>
                </a:extLst>
              </p:cNvPr>
              <p:cNvSpPr/>
              <p:nvPr/>
            </p:nvSpPr>
            <p:spPr>
              <a:xfrm>
                <a:off x="1423059" y="355456"/>
                <a:ext cx="9211982" cy="5272955"/>
              </a:xfrm>
              <a:custGeom>
                <a:avLst/>
                <a:gdLst>
                  <a:gd name="connsiteX0" fmla="*/ 2967071 w 9212004"/>
                  <a:gd name="connsiteY0" fmla="*/ 2325757 h 5272970"/>
                  <a:gd name="connsiteX1" fmla="*/ 3215811 w 9212004"/>
                  <a:gd name="connsiteY1" fmla="*/ 2265337 h 5272970"/>
                  <a:gd name="connsiteX2" fmla="*/ 3876501 w 9212004"/>
                  <a:gd name="connsiteY2" fmla="*/ 2101342 h 5272970"/>
                  <a:gd name="connsiteX3" fmla="*/ 3936136 w 9212004"/>
                  <a:gd name="connsiteY3" fmla="*/ 2045630 h 5272970"/>
                  <a:gd name="connsiteX4" fmla="*/ 4532484 w 9212004"/>
                  <a:gd name="connsiteY4" fmla="*/ 42372 h 5272970"/>
                  <a:gd name="connsiteX5" fmla="*/ 4590549 w 9212004"/>
                  <a:gd name="connsiteY5" fmla="*/ 785 h 5272970"/>
                  <a:gd name="connsiteX6" fmla="*/ 7788072 w 9212004"/>
                  <a:gd name="connsiteY6" fmla="*/ 0 h 5272970"/>
                  <a:gd name="connsiteX7" fmla="*/ 7847707 w 9212004"/>
                  <a:gd name="connsiteY7" fmla="*/ 54142 h 5272970"/>
                  <a:gd name="connsiteX8" fmla="*/ 8130188 w 9212004"/>
                  <a:gd name="connsiteY8" fmla="*/ 1289995 h 5272970"/>
                  <a:gd name="connsiteX9" fmla="*/ 8252596 w 9212004"/>
                  <a:gd name="connsiteY9" fmla="*/ 1931853 h 5272970"/>
                  <a:gd name="connsiteX10" fmla="*/ 8279274 w 9212004"/>
                  <a:gd name="connsiteY10" fmla="*/ 2164900 h 5272970"/>
                  <a:gd name="connsiteX11" fmla="*/ 8317723 w 9212004"/>
                  <a:gd name="connsiteY11" fmla="*/ 2212764 h 5272970"/>
                  <a:gd name="connsiteX12" fmla="*/ 9087482 w 9212004"/>
                  <a:gd name="connsiteY12" fmla="*/ 2614515 h 5272970"/>
                  <a:gd name="connsiteX13" fmla="*/ 9181643 w 9212004"/>
                  <a:gd name="connsiteY13" fmla="*/ 2696905 h 5272970"/>
                  <a:gd name="connsiteX14" fmla="*/ 9213029 w 9212004"/>
                  <a:gd name="connsiteY14" fmla="*/ 2778510 h 5272970"/>
                  <a:gd name="connsiteX15" fmla="*/ 9204398 w 9212004"/>
                  <a:gd name="connsiteY15" fmla="*/ 2858546 h 5272970"/>
                  <a:gd name="connsiteX16" fmla="*/ 9173012 w 9212004"/>
                  <a:gd name="connsiteY16" fmla="*/ 2831868 h 5272970"/>
                  <a:gd name="connsiteX17" fmla="*/ 8093308 w 9212004"/>
                  <a:gd name="connsiteY17" fmla="*/ 2251213 h 5272970"/>
                  <a:gd name="connsiteX18" fmla="*/ 7422417 w 9212004"/>
                  <a:gd name="connsiteY18" fmla="*/ 2214334 h 5272970"/>
                  <a:gd name="connsiteX19" fmla="*/ 6687183 w 9212004"/>
                  <a:gd name="connsiteY19" fmla="*/ 2390099 h 5272970"/>
                  <a:gd name="connsiteX20" fmla="*/ 5991182 w 9212004"/>
                  <a:gd name="connsiteY20" fmla="*/ 2896210 h 5272970"/>
                  <a:gd name="connsiteX21" fmla="*/ 5423082 w 9212004"/>
                  <a:gd name="connsiteY21" fmla="*/ 4059873 h 5272970"/>
                  <a:gd name="connsiteX22" fmla="*/ 5402681 w 9212004"/>
                  <a:gd name="connsiteY22" fmla="*/ 4653867 h 5272970"/>
                  <a:gd name="connsiteX23" fmla="*/ 5557261 w 9212004"/>
                  <a:gd name="connsiteY23" fmla="*/ 5254139 h 5272970"/>
                  <a:gd name="connsiteX24" fmla="*/ 5565892 w 9212004"/>
                  <a:gd name="connsiteY24" fmla="*/ 5279248 h 5272970"/>
                  <a:gd name="connsiteX25" fmla="*/ 2571598 w 9212004"/>
                  <a:gd name="connsiteY25" fmla="*/ 5279248 h 5272970"/>
                  <a:gd name="connsiteX26" fmla="*/ 2579445 w 9212004"/>
                  <a:gd name="connsiteY26" fmla="*/ 5189011 h 5272970"/>
                  <a:gd name="connsiteX27" fmla="*/ 2216928 w 9212004"/>
                  <a:gd name="connsiteY27" fmla="*/ 4095968 h 5272970"/>
                  <a:gd name="connsiteX28" fmla="*/ 1249432 w 9212004"/>
                  <a:gd name="connsiteY28" fmla="*/ 3587503 h 5272970"/>
                  <a:gd name="connsiteX29" fmla="*/ 373742 w 9212004"/>
                  <a:gd name="connsiteY29" fmla="*/ 3715404 h 5272970"/>
                  <a:gd name="connsiteX30" fmla="*/ 177575 w 9212004"/>
                  <a:gd name="connsiteY30" fmla="*/ 3829181 h 5272970"/>
                  <a:gd name="connsiteX31" fmla="*/ 1025 w 9212004"/>
                  <a:gd name="connsiteY31" fmla="*/ 3971991 h 5272970"/>
                  <a:gd name="connsiteX32" fmla="*/ 2594 w 9212004"/>
                  <a:gd name="connsiteY32" fmla="*/ 3839381 h 5272970"/>
                  <a:gd name="connsiteX33" fmla="*/ 38689 w 9212004"/>
                  <a:gd name="connsiteY33" fmla="*/ 3800148 h 5272970"/>
                  <a:gd name="connsiteX34" fmla="*/ 678194 w 9212004"/>
                  <a:gd name="connsiteY34" fmla="*/ 3498836 h 5272970"/>
                  <a:gd name="connsiteX35" fmla="*/ 882207 w 9212004"/>
                  <a:gd name="connsiteY35" fmla="*/ 3460387 h 5272970"/>
                  <a:gd name="connsiteX36" fmla="*/ 916733 w 9212004"/>
                  <a:gd name="connsiteY36" fmla="*/ 3426646 h 5272970"/>
                  <a:gd name="connsiteX37" fmla="*/ 989707 w 9212004"/>
                  <a:gd name="connsiteY37" fmla="*/ 3097870 h 5272970"/>
                  <a:gd name="connsiteX38" fmla="*/ 1216476 w 9212004"/>
                  <a:gd name="connsiteY38" fmla="*/ 2806758 h 5272970"/>
                  <a:gd name="connsiteX39" fmla="*/ 1538190 w 9212004"/>
                  <a:gd name="connsiteY39" fmla="*/ 2698474 h 5272970"/>
                  <a:gd name="connsiteX40" fmla="*/ 2423296 w 9212004"/>
                  <a:gd name="connsiteY40" fmla="*/ 2480336 h 5272970"/>
                  <a:gd name="connsiteX41" fmla="*/ 2471160 w 9212004"/>
                  <a:gd name="connsiteY41" fmla="*/ 2416778 h 5272970"/>
                  <a:gd name="connsiteX42" fmla="*/ 2470376 w 9212004"/>
                  <a:gd name="connsiteY42" fmla="*/ 753282 h 5272970"/>
                  <a:gd name="connsiteX43" fmla="*/ 2471160 w 9212004"/>
                  <a:gd name="connsiteY43" fmla="*/ 710125 h 5272970"/>
                  <a:gd name="connsiteX44" fmla="*/ 2511963 w 9212004"/>
                  <a:gd name="connsiteY44" fmla="*/ 673245 h 5272970"/>
                  <a:gd name="connsiteX45" fmla="*/ 2582583 w 9212004"/>
                  <a:gd name="connsiteY45" fmla="*/ 674030 h 5272970"/>
                  <a:gd name="connsiteX46" fmla="*/ 2621817 w 9212004"/>
                  <a:gd name="connsiteY46" fmla="*/ 633227 h 5272970"/>
                  <a:gd name="connsiteX47" fmla="*/ 2620247 w 9212004"/>
                  <a:gd name="connsiteY47" fmla="*/ 91806 h 5272970"/>
                  <a:gd name="connsiteX48" fmla="*/ 2666543 w 9212004"/>
                  <a:gd name="connsiteY48" fmla="*/ 45511 h 5272970"/>
                  <a:gd name="connsiteX49" fmla="*/ 2818769 w 9212004"/>
                  <a:gd name="connsiteY49" fmla="*/ 46295 h 5272970"/>
                  <a:gd name="connsiteX50" fmla="*/ 2821123 w 9212004"/>
                  <a:gd name="connsiteY50" fmla="*/ 96514 h 5272970"/>
                  <a:gd name="connsiteX51" fmla="*/ 2820338 w 9212004"/>
                  <a:gd name="connsiteY51" fmla="*/ 622242 h 5272970"/>
                  <a:gd name="connsiteX52" fmla="*/ 2864279 w 9212004"/>
                  <a:gd name="connsiteY52" fmla="*/ 666968 h 5272970"/>
                  <a:gd name="connsiteX53" fmla="*/ 2964717 w 9212004"/>
                  <a:gd name="connsiteY53" fmla="*/ 770544 h 5272970"/>
                  <a:gd name="connsiteX54" fmla="*/ 2964717 w 9212004"/>
                  <a:gd name="connsiteY54" fmla="*/ 2284954 h 5272970"/>
                  <a:gd name="connsiteX55" fmla="*/ 2967071 w 9212004"/>
                  <a:gd name="connsiteY55" fmla="*/ 2325757 h 5272970"/>
                  <a:gd name="connsiteX56" fmla="*/ 4133872 w 9212004"/>
                  <a:gd name="connsiteY56" fmla="*/ 2069955 h 5272970"/>
                  <a:gd name="connsiteX57" fmla="*/ 4188799 w 9212004"/>
                  <a:gd name="connsiteY57" fmla="*/ 2069955 h 5272970"/>
                  <a:gd name="connsiteX58" fmla="*/ 4479126 w 9212004"/>
                  <a:gd name="connsiteY58" fmla="*/ 2064462 h 5272970"/>
                  <a:gd name="connsiteX59" fmla="*/ 6217167 w 9212004"/>
                  <a:gd name="connsiteY59" fmla="*/ 2047199 h 5272970"/>
                  <a:gd name="connsiteX60" fmla="*/ 6268170 w 9212004"/>
                  <a:gd name="connsiteY60" fmla="*/ 1996196 h 5272970"/>
                  <a:gd name="connsiteX61" fmla="*/ 6268170 w 9212004"/>
                  <a:gd name="connsiteY61" fmla="*/ 179689 h 5272970"/>
                  <a:gd name="connsiteX62" fmla="*/ 6218736 w 9212004"/>
                  <a:gd name="connsiteY62" fmla="*/ 128686 h 5272970"/>
                  <a:gd name="connsiteX63" fmla="*/ 4716096 w 9212004"/>
                  <a:gd name="connsiteY63" fmla="*/ 128686 h 5272970"/>
                  <a:gd name="connsiteX64" fmla="*/ 4655677 w 9212004"/>
                  <a:gd name="connsiteY64" fmla="*/ 175766 h 5272970"/>
                  <a:gd name="connsiteX65" fmla="*/ 4193507 w 9212004"/>
                  <a:gd name="connsiteY65" fmla="*/ 1854956 h 5272970"/>
                  <a:gd name="connsiteX66" fmla="*/ 4133872 w 9212004"/>
                  <a:gd name="connsiteY66" fmla="*/ 2069955 h 5272970"/>
                  <a:gd name="connsiteX67" fmla="*/ 6388224 w 9212004"/>
                  <a:gd name="connsiteY67" fmla="*/ 128686 h 5272970"/>
                  <a:gd name="connsiteX68" fmla="*/ 6384301 w 9212004"/>
                  <a:gd name="connsiteY68" fmla="*/ 182043 h 5272970"/>
                  <a:gd name="connsiteX69" fmla="*/ 6386655 w 9212004"/>
                  <a:gd name="connsiteY69" fmla="*/ 476294 h 5272970"/>
                  <a:gd name="connsiteX70" fmla="*/ 6388224 w 9212004"/>
                  <a:gd name="connsiteY70" fmla="*/ 2002473 h 5272970"/>
                  <a:gd name="connsiteX71" fmla="*/ 6434520 w 9212004"/>
                  <a:gd name="connsiteY71" fmla="*/ 2047984 h 5272970"/>
                  <a:gd name="connsiteX72" fmla="*/ 6748387 w 9212004"/>
                  <a:gd name="connsiteY72" fmla="*/ 2040922 h 5272970"/>
                  <a:gd name="connsiteX73" fmla="*/ 8069768 w 9212004"/>
                  <a:gd name="connsiteY73" fmla="*/ 2023659 h 5272970"/>
                  <a:gd name="connsiteX74" fmla="*/ 8109786 w 9212004"/>
                  <a:gd name="connsiteY74" fmla="*/ 2021305 h 5272970"/>
                  <a:gd name="connsiteX75" fmla="*/ 8109786 w 9212004"/>
                  <a:gd name="connsiteY75" fmla="*/ 1977364 h 5272970"/>
                  <a:gd name="connsiteX76" fmla="*/ 8002287 w 9212004"/>
                  <a:gd name="connsiteY76" fmla="*/ 1340998 h 5272970"/>
                  <a:gd name="connsiteX77" fmla="*/ 7733146 w 9212004"/>
                  <a:gd name="connsiteY77" fmla="*/ 170273 h 5272970"/>
                  <a:gd name="connsiteX78" fmla="*/ 7680573 w 9212004"/>
                  <a:gd name="connsiteY78" fmla="*/ 129470 h 5272970"/>
                  <a:gd name="connsiteX79" fmla="*/ 6429027 w 9212004"/>
                  <a:gd name="connsiteY79" fmla="*/ 129470 h 5272970"/>
                  <a:gd name="connsiteX80" fmla="*/ 6388224 w 9212004"/>
                  <a:gd name="connsiteY80" fmla="*/ 128686 h 5272970"/>
                  <a:gd name="connsiteX81" fmla="*/ 5205730 w 9212004"/>
                  <a:gd name="connsiteY81" fmla="*/ 2214334 h 5272970"/>
                  <a:gd name="connsiteX82" fmla="*/ 5205730 w 9212004"/>
                  <a:gd name="connsiteY82" fmla="*/ 2224534 h 5272970"/>
                  <a:gd name="connsiteX83" fmla="*/ 4169967 w 9212004"/>
                  <a:gd name="connsiteY83" fmla="*/ 2223750 h 5272970"/>
                  <a:gd name="connsiteX84" fmla="*/ 4121318 w 9212004"/>
                  <a:gd name="connsiteY84" fmla="*/ 2272399 h 5272970"/>
                  <a:gd name="connsiteX85" fmla="*/ 4121318 w 9212004"/>
                  <a:gd name="connsiteY85" fmla="*/ 3986899 h 5272970"/>
                  <a:gd name="connsiteX86" fmla="*/ 4169967 w 9212004"/>
                  <a:gd name="connsiteY86" fmla="*/ 4034764 h 5272970"/>
                  <a:gd name="connsiteX87" fmla="*/ 5119416 w 9212004"/>
                  <a:gd name="connsiteY87" fmla="*/ 4033979 h 5272970"/>
                  <a:gd name="connsiteX88" fmla="*/ 5235547 w 9212004"/>
                  <a:gd name="connsiteY88" fmla="*/ 3942958 h 5272970"/>
                  <a:gd name="connsiteX89" fmla="*/ 6252477 w 9212004"/>
                  <a:gd name="connsiteY89" fmla="*/ 2447380 h 5272970"/>
                  <a:gd name="connsiteX90" fmla="*/ 6282294 w 9212004"/>
                  <a:gd name="connsiteY90" fmla="*/ 2389315 h 5272970"/>
                  <a:gd name="connsiteX91" fmla="*/ 6281509 w 9212004"/>
                  <a:gd name="connsiteY91" fmla="*/ 2251998 h 5272970"/>
                  <a:gd name="connsiteX92" fmla="*/ 6228937 w 9212004"/>
                  <a:gd name="connsiteY92" fmla="*/ 2200994 h 5272970"/>
                  <a:gd name="connsiteX93" fmla="*/ 5205730 w 9212004"/>
                  <a:gd name="connsiteY93" fmla="*/ 2214334 h 5272970"/>
                  <a:gd name="connsiteX94" fmla="*/ 2887035 w 9212004"/>
                  <a:gd name="connsiteY94" fmla="*/ 3486281 h 5272970"/>
                  <a:gd name="connsiteX95" fmla="*/ 2887035 w 9212004"/>
                  <a:gd name="connsiteY95" fmla="*/ 2762032 h 5272970"/>
                  <a:gd name="connsiteX96" fmla="*/ 2796798 w 9212004"/>
                  <a:gd name="connsiteY96" fmla="*/ 2832652 h 5272970"/>
                  <a:gd name="connsiteX97" fmla="*/ 2796798 w 9212004"/>
                  <a:gd name="connsiteY97" fmla="*/ 3420369 h 5272970"/>
                  <a:gd name="connsiteX98" fmla="*/ 2876049 w 9212004"/>
                  <a:gd name="connsiteY98" fmla="*/ 3490204 h 5272970"/>
                  <a:gd name="connsiteX99" fmla="*/ 2887035 w 9212004"/>
                  <a:gd name="connsiteY99" fmla="*/ 3486281 h 5272970"/>
                  <a:gd name="connsiteX100" fmla="*/ 2991396 w 9212004"/>
                  <a:gd name="connsiteY100" fmla="*/ 3488635 h 5272970"/>
                  <a:gd name="connsiteX101" fmla="*/ 3023567 w 9212004"/>
                  <a:gd name="connsiteY101" fmla="*/ 3490989 h 5272970"/>
                  <a:gd name="connsiteX102" fmla="*/ 3082417 w 9212004"/>
                  <a:gd name="connsiteY102" fmla="*/ 3435278 h 5272970"/>
                  <a:gd name="connsiteX103" fmla="*/ 3083202 w 9212004"/>
                  <a:gd name="connsiteY103" fmla="*/ 2773018 h 5272970"/>
                  <a:gd name="connsiteX104" fmla="*/ 3037691 w 9212004"/>
                  <a:gd name="connsiteY104" fmla="*/ 2725153 h 5272970"/>
                  <a:gd name="connsiteX105" fmla="*/ 2991396 w 9212004"/>
                  <a:gd name="connsiteY105" fmla="*/ 2770663 h 5272970"/>
                  <a:gd name="connsiteX106" fmla="*/ 2992180 w 9212004"/>
                  <a:gd name="connsiteY106" fmla="*/ 3350533 h 5272970"/>
                  <a:gd name="connsiteX107" fmla="*/ 2991396 w 9212004"/>
                  <a:gd name="connsiteY107" fmla="*/ 3488635 h 5272970"/>
                  <a:gd name="connsiteX108" fmla="*/ 2590430 w 9212004"/>
                  <a:gd name="connsiteY108" fmla="*/ 3144166 h 5272970"/>
                  <a:gd name="connsiteX109" fmla="*/ 2589645 w 9212004"/>
                  <a:gd name="connsiteY109" fmla="*/ 3453325 h 5272970"/>
                  <a:gd name="connsiteX110" fmla="*/ 2635156 w 9212004"/>
                  <a:gd name="connsiteY110" fmla="*/ 3491773 h 5272970"/>
                  <a:gd name="connsiteX111" fmla="*/ 2682236 w 9212004"/>
                  <a:gd name="connsiteY111" fmla="*/ 3454110 h 5272970"/>
                  <a:gd name="connsiteX112" fmla="*/ 2682236 w 9212004"/>
                  <a:gd name="connsiteY112" fmla="*/ 2835006 h 5272970"/>
                  <a:gd name="connsiteX113" fmla="*/ 2636725 w 9212004"/>
                  <a:gd name="connsiteY113" fmla="*/ 2795773 h 5272970"/>
                  <a:gd name="connsiteX114" fmla="*/ 2590430 w 9212004"/>
                  <a:gd name="connsiteY114" fmla="*/ 2834222 h 5272970"/>
                  <a:gd name="connsiteX115" fmla="*/ 2590430 w 9212004"/>
                  <a:gd name="connsiteY115" fmla="*/ 3144166 h 5272970"/>
                  <a:gd name="connsiteX116" fmla="*/ 2493916 w 9212004"/>
                  <a:gd name="connsiteY116" fmla="*/ 3484712 h 5272970"/>
                  <a:gd name="connsiteX117" fmla="*/ 2493916 w 9212004"/>
                  <a:gd name="connsiteY117" fmla="*/ 3449401 h 5272970"/>
                  <a:gd name="connsiteX118" fmla="*/ 2494701 w 9212004"/>
                  <a:gd name="connsiteY118" fmla="*/ 2866393 h 5272970"/>
                  <a:gd name="connsiteX119" fmla="*/ 2451544 w 9212004"/>
                  <a:gd name="connsiteY119" fmla="*/ 2821667 h 5272970"/>
                  <a:gd name="connsiteX120" fmla="*/ 2402894 w 9212004"/>
                  <a:gd name="connsiteY120" fmla="*/ 2866393 h 5272970"/>
                  <a:gd name="connsiteX121" fmla="*/ 2403679 w 9212004"/>
                  <a:gd name="connsiteY121" fmla="*/ 3421938 h 5272970"/>
                  <a:gd name="connsiteX122" fmla="*/ 2482146 w 9212004"/>
                  <a:gd name="connsiteY122" fmla="*/ 3490989 h 5272970"/>
                  <a:gd name="connsiteX123" fmla="*/ 2493916 w 9212004"/>
                  <a:gd name="connsiteY123" fmla="*/ 3484712 h 5272970"/>
                  <a:gd name="connsiteX124" fmla="*/ 2287548 w 9212004"/>
                  <a:gd name="connsiteY124" fmla="*/ 3487850 h 5272970"/>
                  <a:gd name="connsiteX125" fmla="*/ 2289902 w 9212004"/>
                  <a:gd name="connsiteY125" fmla="*/ 3454894 h 5272970"/>
                  <a:gd name="connsiteX126" fmla="*/ 2290687 w 9212004"/>
                  <a:gd name="connsiteY126" fmla="*/ 2914258 h 5272970"/>
                  <a:gd name="connsiteX127" fmla="*/ 2245961 w 9212004"/>
                  <a:gd name="connsiteY127" fmla="*/ 2875024 h 5272970"/>
                  <a:gd name="connsiteX128" fmla="*/ 2198881 w 9212004"/>
                  <a:gd name="connsiteY128" fmla="*/ 2916612 h 5272970"/>
                  <a:gd name="connsiteX129" fmla="*/ 2199665 w 9212004"/>
                  <a:gd name="connsiteY129" fmla="*/ 3418015 h 5272970"/>
                  <a:gd name="connsiteX130" fmla="*/ 2287548 w 9212004"/>
                  <a:gd name="connsiteY130" fmla="*/ 3487850 h 5272970"/>
                  <a:gd name="connsiteX131" fmla="*/ 1814393 w 9212004"/>
                  <a:gd name="connsiteY131" fmla="*/ 2958984 h 5272970"/>
                  <a:gd name="connsiteX132" fmla="*/ 1814393 w 9212004"/>
                  <a:gd name="connsiteY132" fmla="*/ 3488635 h 5272970"/>
                  <a:gd name="connsiteX133" fmla="*/ 1836364 w 9212004"/>
                  <a:gd name="connsiteY133" fmla="*/ 3491773 h 5272970"/>
                  <a:gd name="connsiteX134" fmla="*/ 1903845 w 9212004"/>
                  <a:gd name="connsiteY134" fmla="*/ 3429000 h 5272970"/>
                  <a:gd name="connsiteX135" fmla="*/ 1903845 w 9212004"/>
                  <a:gd name="connsiteY135" fmla="*/ 3029604 h 5272970"/>
                  <a:gd name="connsiteX136" fmla="*/ 1814393 w 9212004"/>
                  <a:gd name="connsiteY136" fmla="*/ 2958984 h 5272970"/>
                  <a:gd name="connsiteX137" fmla="*/ 2084319 w 9212004"/>
                  <a:gd name="connsiteY137" fmla="*/ 2915827 h 5272970"/>
                  <a:gd name="connsiteX138" fmla="*/ 2058425 w 9212004"/>
                  <a:gd name="connsiteY138" fmla="*/ 2913473 h 5272970"/>
                  <a:gd name="connsiteX139" fmla="*/ 1995651 w 9212004"/>
                  <a:gd name="connsiteY139" fmla="*/ 2972323 h 5272970"/>
                  <a:gd name="connsiteX140" fmla="*/ 1995651 w 9212004"/>
                  <a:gd name="connsiteY140" fmla="*/ 3418015 h 5272970"/>
                  <a:gd name="connsiteX141" fmla="*/ 2075688 w 9212004"/>
                  <a:gd name="connsiteY141" fmla="*/ 3489420 h 5272970"/>
                  <a:gd name="connsiteX142" fmla="*/ 2084319 w 9212004"/>
                  <a:gd name="connsiteY142" fmla="*/ 3483927 h 5272970"/>
                  <a:gd name="connsiteX143" fmla="*/ 2084319 w 9212004"/>
                  <a:gd name="connsiteY143" fmla="*/ 2915827 h 5272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</a:cxnLst>
                <a:rect l="l" t="t" r="r" b="b"/>
                <a:pathLst>
                  <a:path w="9212004" h="5272970">
                    <a:moveTo>
                      <a:pt x="2967071" y="2325757"/>
                    </a:moveTo>
                    <a:cubicBezTo>
                      <a:pt x="3054169" y="2304571"/>
                      <a:pt x="3134990" y="2285739"/>
                      <a:pt x="3215811" y="2265337"/>
                    </a:cubicBezTo>
                    <a:cubicBezTo>
                      <a:pt x="3436302" y="2210410"/>
                      <a:pt x="3656009" y="2154699"/>
                      <a:pt x="3876501" y="2101342"/>
                    </a:cubicBezTo>
                    <a:cubicBezTo>
                      <a:pt x="3909457" y="2093495"/>
                      <a:pt x="3925935" y="2079371"/>
                      <a:pt x="3936136" y="2045630"/>
                    </a:cubicBezTo>
                    <a:cubicBezTo>
                      <a:pt x="4134657" y="1377877"/>
                      <a:pt x="4333963" y="710125"/>
                      <a:pt x="4532484" y="42372"/>
                    </a:cubicBezTo>
                    <a:cubicBezTo>
                      <a:pt x="4541900" y="9416"/>
                      <a:pt x="4557593" y="785"/>
                      <a:pt x="4590549" y="785"/>
                    </a:cubicBezTo>
                    <a:cubicBezTo>
                      <a:pt x="5656129" y="1569"/>
                      <a:pt x="6722493" y="1569"/>
                      <a:pt x="7788072" y="0"/>
                    </a:cubicBezTo>
                    <a:cubicBezTo>
                      <a:pt x="7831229" y="0"/>
                      <a:pt x="7840645" y="21186"/>
                      <a:pt x="7847707" y="54142"/>
                    </a:cubicBezTo>
                    <a:cubicBezTo>
                      <a:pt x="7941867" y="466093"/>
                      <a:pt x="8039951" y="877259"/>
                      <a:pt x="8130188" y="1289995"/>
                    </a:cubicBezTo>
                    <a:cubicBezTo>
                      <a:pt x="8177268" y="1502640"/>
                      <a:pt x="8214148" y="1717639"/>
                      <a:pt x="8252596" y="1931853"/>
                    </a:cubicBezTo>
                    <a:cubicBezTo>
                      <a:pt x="8266720" y="2008751"/>
                      <a:pt x="8272998" y="2087217"/>
                      <a:pt x="8279274" y="2164900"/>
                    </a:cubicBezTo>
                    <a:cubicBezTo>
                      <a:pt x="8281629" y="2193932"/>
                      <a:pt x="8290260" y="2204918"/>
                      <a:pt x="8317723" y="2212764"/>
                    </a:cubicBezTo>
                    <a:cubicBezTo>
                      <a:pt x="8600988" y="2294370"/>
                      <a:pt x="8857575" y="2428548"/>
                      <a:pt x="9087482" y="2614515"/>
                    </a:cubicBezTo>
                    <a:cubicBezTo>
                      <a:pt x="9119654" y="2641193"/>
                      <a:pt x="9149471" y="2671011"/>
                      <a:pt x="9181643" y="2696905"/>
                    </a:cubicBezTo>
                    <a:cubicBezTo>
                      <a:pt x="9209891" y="2718875"/>
                      <a:pt x="9218523" y="2744770"/>
                      <a:pt x="9213029" y="2778510"/>
                    </a:cubicBezTo>
                    <a:cubicBezTo>
                      <a:pt x="9209106" y="2802835"/>
                      <a:pt x="9207537" y="2827160"/>
                      <a:pt x="9204398" y="2858546"/>
                    </a:cubicBezTo>
                    <a:cubicBezTo>
                      <a:pt x="9191844" y="2847561"/>
                      <a:pt x="9181643" y="2839714"/>
                      <a:pt x="9173012" y="2831868"/>
                    </a:cubicBezTo>
                    <a:cubicBezTo>
                      <a:pt x="8866991" y="2538402"/>
                      <a:pt x="8509967" y="2339881"/>
                      <a:pt x="8093308" y="2251213"/>
                    </a:cubicBezTo>
                    <a:cubicBezTo>
                      <a:pt x="7872031" y="2204133"/>
                      <a:pt x="7647617" y="2197071"/>
                      <a:pt x="7422417" y="2214334"/>
                    </a:cubicBezTo>
                    <a:cubicBezTo>
                      <a:pt x="7168184" y="2233950"/>
                      <a:pt x="6922583" y="2291231"/>
                      <a:pt x="6687183" y="2390099"/>
                    </a:cubicBezTo>
                    <a:cubicBezTo>
                      <a:pt x="6415687" y="2504661"/>
                      <a:pt x="6192842" y="2685919"/>
                      <a:pt x="5991182" y="2896210"/>
                    </a:cubicBezTo>
                    <a:cubicBezTo>
                      <a:pt x="5677315" y="3223417"/>
                      <a:pt x="5490564" y="3611828"/>
                      <a:pt x="5423082" y="4059873"/>
                    </a:cubicBezTo>
                    <a:cubicBezTo>
                      <a:pt x="5393265" y="4257610"/>
                      <a:pt x="5382280" y="4455346"/>
                      <a:pt x="5402681" y="4653867"/>
                    </a:cubicBezTo>
                    <a:cubicBezTo>
                      <a:pt x="5423867" y="4861020"/>
                      <a:pt x="5471732" y="5062679"/>
                      <a:pt x="5557261" y="5254139"/>
                    </a:cubicBezTo>
                    <a:cubicBezTo>
                      <a:pt x="5560399" y="5261200"/>
                      <a:pt x="5561969" y="5268263"/>
                      <a:pt x="5565892" y="5279248"/>
                    </a:cubicBezTo>
                    <a:cubicBezTo>
                      <a:pt x="4567009" y="5279248"/>
                      <a:pt x="3571265" y="5279248"/>
                      <a:pt x="2571598" y="5279248"/>
                    </a:cubicBezTo>
                    <a:cubicBezTo>
                      <a:pt x="2574737" y="5247861"/>
                      <a:pt x="2577091" y="5218829"/>
                      <a:pt x="2579445" y="5189011"/>
                    </a:cubicBezTo>
                    <a:cubicBezTo>
                      <a:pt x="2613970" y="4773137"/>
                      <a:pt x="2482930" y="4411405"/>
                      <a:pt x="2216928" y="4095968"/>
                    </a:cubicBezTo>
                    <a:cubicBezTo>
                      <a:pt x="1964265" y="3796225"/>
                      <a:pt x="1637843" y="3632229"/>
                      <a:pt x="1249432" y="3587503"/>
                    </a:cubicBezTo>
                    <a:cubicBezTo>
                      <a:pt x="945765" y="3552193"/>
                      <a:pt x="652300" y="3585934"/>
                      <a:pt x="373742" y="3715404"/>
                    </a:cubicBezTo>
                    <a:cubicBezTo>
                      <a:pt x="305476" y="3747576"/>
                      <a:pt x="239564" y="3786024"/>
                      <a:pt x="177575" y="3829181"/>
                    </a:cubicBezTo>
                    <a:cubicBezTo>
                      <a:pt x="116371" y="3870768"/>
                      <a:pt x="61444" y="3921772"/>
                      <a:pt x="1025" y="3971991"/>
                    </a:cubicBezTo>
                    <a:cubicBezTo>
                      <a:pt x="1025" y="3928049"/>
                      <a:pt x="-2114" y="3883323"/>
                      <a:pt x="2594" y="3839381"/>
                    </a:cubicBezTo>
                    <a:cubicBezTo>
                      <a:pt x="4164" y="3825257"/>
                      <a:pt x="24565" y="3811918"/>
                      <a:pt x="38689" y="3800148"/>
                    </a:cubicBezTo>
                    <a:cubicBezTo>
                      <a:pt x="227794" y="3648707"/>
                      <a:pt x="444362" y="3555332"/>
                      <a:pt x="678194" y="3498836"/>
                    </a:cubicBezTo>
                    <a:cubicBezTo>
                      <a:pt x="745675" y="3482358"/>
                      <a:pt x="813941" y="3471372"/>
                      <a:pt x="882207" y="3460387"/>
                    </a:cubicBezTo>
                    <a:cubicBezTo>
                      <a:pt x="904963" y="3456463"/>
                      <a:pt x="912025" y="3447832"/>
                      <a:pt x="916733" y="3426646"/>
                    </a:cubicBezTo>
                    <a:cubicBezTo>
                      <a:pt x="940273" y="3316793"/>
                      <a:pt x="966167" y="3207724"/>
                      <a:pt x="989707" y="3097870"/>
                    </a:cubicBezTo>
                    <a:cubicBezTo>
                      <a:pt x="1018740" y="2964477"/>
                      <a:pt x="1101914" y="2875024"/>
                      <a:pt x="1216476" y="2806758"/>
                    </a:cubicBezTo>
                    <a:cubicBezTo>
                      <a:pt x="1316129" y="2747908"/>
                      <a:pt x="1427552" y="2725153"/>
                      <a:pt x="1538190" y="2698474"/>
                    </a:cubicBezTo>
                    <a:cubicBezTo>
                      <a:pt x="1833225" y="2625500"/>
                      <a:pt x="2128261" y="2550956"/>
                      <a:pt x="2423296" y="2480336"/>
                    </a:cubicBezTo>
                    <a:cubicBezTo>
                      <a:pt x="2462529" y="2470920"/>
                      <a:pt x="2471160" y="2453658"/>
                      <a:pt x="2471160" y="2416778"/>
                    </a:cubicBezTo>
                    <a:cubicBezTo>
                      <a:pt x="2470376" y="1862018"/>
                      <a:pt x="2470376" y="1308042"/>
                      <a:pt x="2470376" y="753282"/>
                    </a:cubicBezTo>
                    <a:cubicBezTo>
                      <a:pt x="2470376" y="739157"/>
                      <a:pt x="2469591" y="724249"/>
                      <a:pt x="2471160" y="710125"/>
                    </a:cubicBezTo>
                    <a:cubicBezTo>
                      <a:pt x="2473515" y="686585"/>
                      <a:pt x="2485285" y="671676"/>
                      <a:pt x="2511963" y="673245"/>
                    </a:cubicBezTo>
                    <a:cubicBezTo>
                      <a:pt x="2535503" y="674030"/>
                      <a:pt x="2559043" y="671676"/>
                      <a:pt x="2582583" y="674030"/>
                    </a:cubicBezTo>
                    <a:cubicBezTo>
                      <a:pt x="2613970" y="677169"/>
                      <a:pt x="2621817" y="663829"/>
                      <a:pt x="2621817" y="633227"/>
                    </a:cubicBezTo>
                    <a:cubicBezTo>
                      <a:pt x="2620247" y="452754"/>
                      <a:pt x="2621817" y="272280"/>
                      <a:pt x="2620247" y="91806"/>
                    </a:cubicBezTo>
                    <a:cubicBezTo>
                      <a:pt x="2620247" y="55711"/>
                      <a:pt x="2629664" y="43157"/>
                      <a:pt x="2666543" y="45511"/>
                    </a:cubicBezTo>
                    <a:cubicBezTo>
                      <a:pt x="2715977" y="48649"/>
                      <a:pt x="2765411" y="46295"/>
                      <a:pt x="2818769" y="46295"/>
                    </a:cubicBezTo>
                    <a:cubicBezTo>
                      <a:pt x="2819553" y="65912"/>
                      <a:pt x="2821123" y="80821"/>
                      <a:pt x="2821123" y="96514"/>
                    </a:cubicBezTo>
                    <a:cubicBezTo>
                      <a:pt x="2821123" y="271495"/>
                      <a:pt x="2821907" y="447261"/>
                      <a:pt x="2820338" y="622242"/>
                    </a:cubicBezTo>
                    <a:cubicBezTo>
                      <a:pt x="2820338" y="655983"/>
                      <a:pt x="2828969" y="666968"/>
                      <a:pt x="2864279" y="666968"/>
                    </a:cubicBezTo>
                    <a:cubicBezTo>
                      <a:pt x="2967071" y="665399"/>
                      <a:pt x="2964717" y="666968"/>
                      <a:pt x="2964717" y="770544"/>
                    </a:cubicBezTo>
                    <a:cubicBezTo>
                      <a:pt x="2963932" y="1275086"/>
                      <a:pt x="2963932" y="1780412"/>
                      <a:pt x="2964717" y="2284954"/>
                    </a:cubicBezTo>
                    <a:cubicBezTo>
                      <a:pt x="2963148" y="2296724"/>
                      <a:pt x="2965501" y="2307709"/>
                      <a:pt x="2967071" y="2325757"/>
                    </a:cubicBezTo>
                    <a:close/>
                    <a:moveTo>
                      <a:pt x="4133872" y="2069955"/>
                    </a:moveTo>
                    <a:cubicBezTo>
                      <a:pt x="4158197" y="2069955"/>
                      <a:pt x="4173106" y="2069955"/>
                      <a:pt x="4188799" y="2069955"/>
                    </a:cubicBezTo>
                    <a:cubicBezTo>
                      <a:pt x="4285313" y="2068385"/>
                      <a:pt x="4382612" y="2065247"/>
                      <a:pt x="4479126" y="2064462"/>
                    </a:cubicBezTo>
                    <a:cubicBezTo>
                      <a:pt x="5058212" y="2058185"/>
                      <a:pt x="5637297" y="2051907"/>
                      <a:pt x="6217167" y="2047199"/>
                    </a:cubicBezTo>
                    <a:cubicBezTo>
                      <a:pt x="6256400" y="2047199"/>
                      <a:pt x="6268170" y="2036214"/>
                      <a:pt x="6268170" y="1996196"/>
                    </a:cubicBezTo>
                    <a:cubicBezTo>
                      <a:pt x="6266601" y="1390432"/>
                      <a:pt x="6267385" y="785453"/>
                      <a:pt x="6268170" y="179689"/>
                    </a:cubicBezTo>
                    <a:cubicBezTo>
                      <a:pt x="6268170" y="141240"/>
                      <a:pt x="6259539" y="128686"/>
                      <a:pt x="6218736" y="128686"/>
                    </a:cubicBezTo>
                    <a:cubicBezTo>
                      <a:pt x="5718118" y="130255"/>
                      <a:pt x="5216715" y="130255"/>
                      <a:pt x="4716096" y="128686"/>
                    </a:cubicBezTo>
                    <a:cubicBezTo>
                      <a:pt x="4678432" y="128686"/>
                      <a:pt x="4665093" y="140456"/>
                      <a:pt x="4655677" y="175766"/>
                    </a:cubicBezTo>
                    <a:cubicBezTo>
                      <a:pt x="4502667" y="736019"/>
                      <a:pt x="4348087" y="1295487"/>
                      <a:pt x="4193507" y="1854956"/>
                    </a:cubicBezTo>
                    <a:cubicBezTo>
                      <a:pt x="4173106" y="1924006"/>
                      <a:pt x="4155058" y="1993057"/>
                      <a:pt x="4133872" y="2069955"/>
                    </a:cubicBezTo>
                    <a:close/>
                    <a:moveTo>
                      <a:pt x="6388224" y="128686"/>
                    </a:moveTo>
                    <a:cubicBezTo>
                      <a:pt x="6386655" y="149087"/>
                      <a:pt x="6384301" y="165565"/>
                      <a:pt x="6384301" y="182043"/>
                    </a:cubicBezTo>
                    <a:cubicBezTo>
                      <a:pt x="6385086" y="280127"/>
                      <a:pt x="6386655" y="378210"/>
                      <a:pt x="6386655" y="476294"/>
                    </a:cubicBezTo>
                    <a:cubicBezTo>
                      <a:pt x="6387440" y="984759"/>
                      <a:pt x="6388224" y="1493224"/>
                      <a:pt x="6388224" y="2002473"/>
                    </a:cubicBezTo>
                    <a:cubicBezTo>
                      <a:pt x="6388224" y="2038568"/>
                      <a:pt x="6398425" y="2049553"/>
                      <a:pt x="6434520" y="2047984"/>
                    </a:cubicBezTo>
                    <a:cubicBezTo>
                      <a:pt x="6538880" y="2044061"/>
                      <a:pt x="6643241" y="2041707"/>
                      <a:pt x="6748387" y="2040922"/>
                    </a:cubicBezTo>
                    <a:cubicBezTo>
                      <a:pt x="7188586" y="2034645"/>
                      <a:pt x="7629569" y="2029152"/>
                      <a:pt x="8069768" y="2023659"/>
                    </a:cubicBezTo>
                    <a:cubicBezTo>
                      <a:pt x="8083107" y="2023659"/>
                      <a:pt x="8097232" y="2022090"/>
                      <a:pt x="8109786" y="2021305"/>
                    </a:cubicBezTo>
                    <a:cubicBezTo>
                      <a:pt x="8109786" y="2003258"/>
                      <a:pt x="8111355" y="1989919"/>
                      <a:pt x="8109786" y="1977364"/>
                    </a:cubicBezTo>
                    <a:cubicBezTo>
                      <a:pt x="8074476" y="1764719"/>
                      <a:pt x="8047797" y="1551289"/>
                      <a:pt x="8002287" y="1340998"/>
                    </a:cubicBezTo>
                    <a:cubicBezTo>
                      <a:pt x="7917543" y="949449"/>
                      <a:pt x="7822598" y="560253"/>
                      <a:pt x="7733146" y="170273"/>
                    </a:cubicBezTo>
                    <a:cubicBezTo>
                      <a:pt x="7726083" y="138886"/>
                      <a:pt x="7712744" y="129470"/>
                      <a:pt x="7680573" y="129470"/>
                    </a:cubicBezTo>
                    <a:cubicBezTo>
                      <a:pt x="7263129" y="130255"/>
                      <a:pt x="6846471" y="129470"/>
                      <a:pt x="6429027" y="129470"/>
                    </a:cubicBezTo>
                    <a:cubicBezTo>
                      <a:pt x="6417257" y="128686"/>
                      <a:pt x="6403917" y="128686"/>
                      <a:pt x="6388224" y="128686"/>
                    </a:cubicBezTo>
                    <a:close/>
                    <a:moveTo>
                      <a:pt x="5205730" y="2214334"/>
                    </a:moveTo>
                    <a:cubicBezTo>
                      <a:pt x="5205730" y="2217472"/>
                      <a:pt x="5205730" y="2221396"/>
                      <a:pt x="5205730" y="2224534"/>
                    </a:cubicBezTo>
                    <a:cubicBezTo>
                      <a:pt x="4860475" y="2224534"/>
                      <a:pt x="4515221" y="2225319"/>
                      <a:pt x="4169967" y="2223750"/>
                    </a:cubicBezTo>
                    <a:cubicBezTo>
                      <a:pt x="4132303" y="2223750"/>
                      <a:pt x="4121318" y="2234735"/>
                      <a:pt x="4121318" y="2272399"/>
                    </a:cubicBezTo>
                    <a:cubicBezTo>
                      <a:pt x="4122102" y="2843638"/>
                      <a:pt x="4122102" y="3415661"/>
                      <a:pt x="4121318" y="3986899"/>
                    </a:cubicBezTo>
                    <a:cubicBezTo>
                      <a:pt x="4121318" y="4025348"/>
                      <a:pt x="4133088" y="4034764"/>
                      <a:pt x="4169967" y="4034764"/>
                    </a:cubicBezTo>
                    <a:cubicBezTo>
                      <a:pt x="4486189" y="4033195"/>
                      <a:pt x="4803194" y="4033979"/>
                      <a:pt x="5119416" y="4033979"/>
                    </a:cubicBezTo>
                    <a:cubicBezTo>
                      <a:pt x="5213576" y="4033979"/>
                      <a:pt x="5212791" y="4033979"/>
                      <a:pt x="5235547" y="3942958"/>
                    </a:cubicBezTo>
                    <a:cubicBezTo>
                      <a:pt x="5394050" y="3322285"/>
                      <a:pt x="5721256" y="2815390"/>
                      <a:pt x="6252477" y="2447380"/>
                    </a:cubicBezTo>
                    <a:cubicBezTo>
                      <a:pt x="6274447" y="2431687"/>
                      <a:pt x="6283079" y="2415209"/>
                      <a:pt x="6282294" y="2389315"/>
                    </a:cubicBezTo>
                    <a:cubicBezTo>
                      <a:pt x="6280725" y="2343804"/>
                      <a:pt x="6282294" y="2297509"/>
                      <a:pt x="6281509" y="2251998"/>
                    </a:cubicBezTo>
                    <a:cubicBezTo>
                      <a:pt x="6281509" y="2200994"/>
                      <a:pt x="6281509" y="2200210"/>
                      <a:pt x="6228937" y="2200994"/>
                    </a:cubicBezTo>
                    <a:cubicBezTo>
                      <a:pt x="5888391" y="2205702"/>
                      <a:pt x="5547060" y="2210410"/>
                      <a:pt x="5205730" y="2214334"/>
                    </a:cubicBezTo>
                    <a:close/>
                    <a:moveTo>
                      <a:pt x="2887035" y="3486281"/>
                    </a:moveTo>
                    <a:cubicBezTo>
                      <a:pt x="2887035" y="3245388"/>
                      <a:pt x="2887035" y="3003710"/>
                      <a:pt x="2887035" y="2762032"/>
                    </a:cubicBezTo>
                    <a:cubicBezTo>
                      <a:pt x="2796798" y="2747908"/>
                      <a:pt x="2796798" y="2747908"/>
                      <a:pt x="2796798" y="2832652"/>
                    </a:cubicBezTo>
                    <a:cubicBezTo>
                      <a:pt x="2796798" y="3028819"/>
                      <a:pt x="2796798" y="3224986"/>
                      <a:pt x="2796798" y="3420369"/>
                    </a:cubicBezTo>
                    <a:cubicBezTo>
                      <a:pt x="2796798" y="3498051"/>
                      <a:pt x="2796798" y="3498051"/>
                      <a:pt x="2876049" y="3490204"/>
                    </a:cubicBezTo>
                    <a:cubicBezTo>
                      <a:pt x="2878403" y="3490204"/>
                      <a:pt x="2880757" y="3488635"/>
                      <a:pt x="2887035" y="3486281"/>
                    </a:cubicBezTo>
                    <a:close/>
                    <a:moveTo>
                      <a:pt x="2991396" y="3488635"/>
                    </a:moveTo>
                    <a:cubicBezTo>
                      <a:pt x="3005520" y="3490204"/>
                      <a:pt x="3014936" y="3490989"/>
                      <a:pt x="3023567" y="3490989"/>
                    </a:cubicBezTo>
                    <a:cubicBezTo>
                      <a:pt x="3082417" y="3492558"/>
                      <a:pt x="3082417" y="3492558"/>
                      <a:pt x="3082417" y="3435278"/>
                    </a:cubicBezTo>
                    <a:cubicBezTo>
                      <a:pt x="3082417" y="3214786"/>
                      <a:pt x="3081632" y="2993509"/>
                      <a:pt x="3083202" y="2773018"/>
                    </a:cubicBezTo>
                    <a:cubicBezTo>
                      <a:pt x="3083202" y="2738492"/>
                      <a:pt x="3074570" y="2725153"/>
                      <a:pt x="3037691" y="2725153"/>
                    </a:cubicBezTo>
                    <a:cubicBezTo>
                      <a:pt x="3003166" y="2725938"/>
                      <a:pt x="2990611" y="2733784"/>
                      <a:pt x="2991396" y="2770663"/>
                    </a:cubicBezTo>
                    <a:cubicBezTo>
                      <a:pt x="2992965" y="2963692"/>
                      <a:pt x="2992180" y="3157505"/>
                      <a:pt x="2992180" y="3350533"/>
                    </a:cubicBezTo>
                    <a:cubicBezTo>
                      <a:pt x="2991396" y="3396044"/>
                      <a:pt x="2991396" y="3439986"/>
                      <a:pt x="2991396" y="3488635"/>
                    </a:cubicBezTo>
                    <a:close/>
                    <a:moveTo>
                      <a:pt x="2590430" y="3144166"/>
                    </a:moveTo>
                    <a:cubicBezTo>
                      <a:pt x="2590430" y="3246957"/>
                      <a:pt x="2591999" y="3350533"/>
                      <a:pt x="2589645" y="3453325"/>
                    </a:cubicBezTo>
                    <a:cubicBezTo>
                      <a:pt x="2588861" y="3490989"/>
                      <a:pt x="2606908" y="3492558"/>
                      <a:pt x="2635156" y="3491773"/>
                    </a:cubicBezTo>
                    <a:cubicBezTo>
                      <a:pt x="2661835" y="3490989"/>
                      <a:pt x="2682236" y="3492558"/>
                      <a:pt x="2682236" y="3454110"/>
                    </a:cubicBezTo>
                    <a:cubicBezTo>
                      <a:pt x="2680667" y="3247742"/>
                      <a:pt x="2680667" y="3041374"/>
                      <a:pt x="2682236" y="2835006"/>
                    </a:cubicBezTo>
                    <a:cubicBezTo>
                      <a:pt x="2682236" y="2798127"/>
                      <a:pt x="2664974" y="2795773"/>
                      <a:pt x="2636725" y="2795773"/>
                    </a:cubicBezTo>
                    <a:cubicBezTo>
                      <a:pt x="2610047" y="2796558"/>
                      <a:pt x="2589645" y="2794988"/>
                      <a:pt x="2590430" y="2834222"/>
                    </a:cubicBezTo>
                    <a:cubicBezTo>
                      <a:pt x="2591999" y="2937798"/>
                      <a:pt x="2590430" y="3041374"/>
                      <a:pt x="2590430" y="3144166"/>
                    </a:cubicBezTo>
                    <a:close/>
                    <a:moveTo>
                      <a:pt x="2493916" y="3484712"/>
                    </a:moveTo>
                    <a:cubicBezTo>
                      <a:pt x="2493916" y="3472942"/>
                      <a:pt x="2493916" y="3461171"/>
                      <a:pt x="2493916" y="3449401"/>
                    </a:cubicBezTo>
                    <a:cubicBezTo>
                      <a:pt x="2493916" y="3254804"/>
                      <a:pt x="2493131" y="3060206"/>
                      <a:pt x="2494701" y="2866393"/>
                    </a:cubicBezTo>
                    <a:cubicBezTo>
                      <a:pt x="2494701" y="2832652"/>
                      <a:pt x="2486854" y="2820098"/>
                      <a:pt x="2451544" y="2821667"/>
                    </a:cubicBezTo>
                    <a:cubicBezTo>
                      <a:pt x="2419372" y="2823236"/>
                      <a:pt x="2402110" y="2826375"/>
                      <a:pt x="2402894" y="2866393"/>
                    </a:cubicBezTo>
                    <a:cubicBezTo>
                      <a:pt x="2405248" y="3051575"/>
                      <a:pt x="2403679" y="3236756"/>
                      <a:pt x="2403679" y="3421938"/>
                    </a:cubicBezTo>
                    <a:cubicBezTo>
                      <a:pt x="2403679" y="3499620"/>
                      <a:pt x="2403679" y="3499620"/>
                      <a:pt x="2482146" y="3490989"/>
                    </a:cubicBezTo>
                    <a:cubicBezTo>
                      <a:pt x="2484500" y="3490204"/>
                      <a:pt x="2486854" y="3487850"/>
                      <a:pt x="2493916" y="3484712"/>
                    </a:cubicBezTo>
                    <a:close/>
                    <a:moveTo>
                      <a:pt x="2287548" y="3487850"/>
                    </a:moveTo>
                    <a:cubicBezTo>
                      <a:pt x="2288333" y="3475296"/>
                      <a:pt x="2289902" y="3465095"/>
                      <a:pt x="2289902" y="3454894"/>
                    </a:cubicBezTo>
                    <a:cubicBezTo>
                      <a:pt x="2289902" y="3274421"/>
                      <a:pt x="2289118" y="3093947"/>
                      <a:pt x="2290687" y="2914258"/>
                    </a:cubicBezTo>
                    <a:cubicBezTo>
                      <a:pt x="2291471" y="2877378"/>
                      <a:pt x="2274209" y="2875809"/>
                      <a:pt x="2245961" y="2875024"/>
                    </a:cubicBezTo>
                    <a:cubicBezTo>
                      <a:pt x="2215359" y="2874240"/>
                      <a:pt x="2198881" y="2878948"/>
                      <a:pt x="2198881" y="2916612"/>
                    </a:cubicBezTo>
                    <a:cubicBezTo>
                      <a:pt x="2201235" y="3083746"/>
                      <a:pt x="2199665" y="3250880"/>
                      <a:pt x="2199665" y="3418015"/>
                    </a:cubicBezTo>
                    <a:cubicBezTo>
                      <a:pt x="2199665" y="3499620"/>
                      <a:pt x="2199665" y="3499620"/>
                      <a:pt x="2287548" y="3487850"/>
                    </a:cubicBezTo>
                    <a:close/>
                    <a:moveTo>
                      <a:pt x="1814393" y="2958984"/>
                    </a:moveTo>
                    <a:cubicBezTo>
                      <a:pt x="1814393" y="3134749"/>
                      <a:pt x="1814393" y="3311300"/>
                      <a:pt x="1814393" y="3488635"/>
                    </a:cubicBezTo>
                    <a:cubicBezTo>
                      <a:pt x="1823809" y="3490204"/>
                      <a:pt x="1830087" y="3491773"/>
                      <a:pt x="1836364" y="3491773"/>
                    </a:cubicBezTo>
                    <a:cubicBezTo>
                      <a:pt x="1903845" y="3494912"/>
                      <a:pt x="1903845" y="3494912"/>
                      <a:pt x="1903845" y="3429000"/>
                    </a:cubicBezTo>
                    <a:cubicBezTo>
                      <a:pt x="1903845" y="3295606"/>
                      <a:pt x="1903845" y="3162998"/>
                      <a:pt x="1903845" y="3029604"/>
                    </a:cubicBezTo>
                    <a:cubicBezTo>
                      <a:pt x="1903845" y="2945645"/>
                      <a:pt x="1903061" y="2944860"/>
                      <a:pt x="1814393" y="2958984"/>
                    </a:cubicBezTo>
                    <a:close/>
                    <a:moveTo>
                      <a:pt x="2084319" y="2915827"/>
                    </a:moveTo>
                    <a:cubicBezTo>
                      <a:pt x="2073334" y="2915042"/>
                      <a:pt x="2065487" y="2913473"/>
                      <a:pt x="2058425" y="2913473"/>
                    </a:cubicBezTo>
                    <a:cubicBezTo>
                      <a:pt x="1996436" y="2911904"/>
                      <a:pt x="1995651" y="2911904"/>
                      <a:pt x="1995651" y="2972323"/>
                    </a:cubicBezTo>
                    <a:cubicBezTo>
                      <a:pt x="1995651" y="3120626"/>
                      <a:pt x="1995651" y="3269712"/>
                      <a:pt x="1995651" y="3418015"/>
                    </a:cubicBezTo>
                    <a:cubicBezTo>
                      <a:pt x="1995651" y="3496482"/>
                      <a:pt x="1995651" y="3497266"/>
                      <a:pt x="2075688" y="3489420"/>
                    </a:cubicBezTo>
                    <a:cubicBezTo>
                      <a:pt x="2078042" y="3489420"/>
                      <a:pt x="2079611" y="3487066"/>
                      <a:pt x="2084319" y="3483927"/>
                    </a:cubicBezTo>
                    <a:cubicBezTo>
                      <a:pt x="2084319" y="3297176"/>
                      <a:pt x="2084319" y="3108856"/>
                      <a:pt x="2084319" y="2915827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E937DC6D-F87E-4859-8CE6-63A89CEB0659}"/>
                  </a:ext>
                </a:extLst>
              </p:cNvPr>
              <p:cNvSpPr/>
              <p:nvPr/>
            </p:nvSpPr>
            <p:spPr>
              <a:xfrm>
                <a:off x="9991417" y="2528630"/>
                <a:ext cx="502186" cy="298171"/>
              </a:xfrm>
              <a:custGeom>
                <a:avLst/>
                <a:gdLst>
                  <a:gd name="connsiteX0" fmla="*/ 504189 w 502187"/>
                  <a:gd name="connsiteY0" fmla="*/ 301661 h 298173"/>
                  <a:gd name="connsiteX1" fmla="*/ 322931 w 502187"/>
                  <a:gd name="connsiteY1" fmla="*/ 180038 h 298173"/>
                  <a:gd name="connsiteX2" fmla="*/ 34958 w 502187"/>
                  <a:gd name="connsiteY2" fmla="*/ 50568 h 298173"/>
                  <a:gd name="connsiteX3" fmla="*/ 2002 w 502187"/>
                  <a:gd name="connsiteY3" fmla="*/ 349 h 298173"/>
                  <a:gd name="connsiteX4" fmla="*/ 249172 w 502187"/>
                  <a:gd name="connsiteY4" fmla="*/ 349 h 298173"/>
                  <a:gd name="connsiteX5" fmla="*/ 472018 w 502187"/>
                  <a:gd name="connsiteY5" fmla="*/ 8980 h 298173"/>
                  <a:gd name="connsiteX6" fmla="*/ 502620 w 502187"/>
                  <a:gd name="connsiteY6" fmla="*/ 30951 h 298173"/>
                  <a:gd name="connsiteX7" fmla="*/ 504189 w 502187"/>
                  <a:gd name="connsiteY7" fmla="*/ 301661 h 298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2187" h="298173">
                    <a:moveTo>
                      <a:pt x="504189" y="301661"/>
                    </a:moveTo>
                    <a:cubicBezTo>
                      <a:pt x="441416" y="258505"/>
                      <a:pt x="385705" y="212209"/>
                      <a:pt x="322931" y="180038"/>
                    </a:cubicBezTo>
                    <a:cubicBezTo>
                      <a:pt x="229555" y="131388"/>
                      <a:pt x="132257" y="91370"/>
                      <a:pt x="34958" y="50568"/>
                    </a:cubicBezTo>
                    <a:cubicBezTo>
                      <a:pt x="6710" y="38798"/>
                      <a:pt x="-5060" y="25458"/>
                      <a:pt x="2002" y="349"/>
                    </a:cubicBezTo>
                    <a:cubicBezTo>
                      <a:pt x="85962" y="349"/>
                      <a:pt x="167567" y="-436"/>
                      <a:pt x="249172" y="349"/>
                    </a:cubicBezTo>
                    <a:cubicBezTo>
                      <a:pt x="323716" y="1918"/>
                      <a:pt x="397475" y="4272"/>
                      <a:pt x="472018" y="8980"/>
                    </a:cubicBezTo>
                    <a:cubicBezTo>
                      <a:pt x="483004" y="9765"/>
                      <a:pt x="502620" y="23104"/>
                      <a:pt x="502620" y="30951"/>
                    </a:cubicBezTo>
                    <a:cubicBezTo>
                      <a:pt x="504975" y="120403"/>
                      <a:pt x="504189" y="209855"/>
                      <a:pt x="504189" y="301661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47BCB93C-7516-4CAF-97CA-829DFF693CDC}"/>
                  </a:ext>
                </a:extLst>
              </p:cNvPr>
              <p:cNvSpPr/>
              <p:nvPr/>
            </p:nvSpPr>
            <p:spPr>
              <a:xfrm>
                <a:off x="8657124" y="4389421"/>
                <a:ext cx="753278" cy="753278"/>
              </a:xfrm>
              <a:custGeom>
                <a:avLst/>
                <a:gdLst>
                  <a:gd name="connsiteX0" fmla="*/ 756431 w 753281"/>
                  <a:gd name="connsiteY0" fmla="*/ 378997 h 753281"/>
                  <a:gd name="connsiteX1" fmla="*/ 379790 w 753281"/>
                  <a:gd name="connsiteY1" fmla="*/ 756423 h 753281"/>
                  <a:gd name="connsiteX2" fmla="*/ 11 w 753281"/>
                  <a:gd name="connsiteY2" fmla="*/ 376643 h 753281"/>
                  <a:gd name="connsiteX3" fmla="*/ 378220 w 753281"/>
                  <a:gd name="connsiteY3" fmla="*/ 3 h 753281"/>
                  <a:gd name="connsiteX4" fmla="*/ 756431 w 753281"/>
                  <a:gd name="connsiteY4" fmla="*/ 378997 h 7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3281" h="753281">
                    <a:moveTo>
                      <a:pt x="756431" y="378997"/>
                    </a:moveTo>
                    <a:cubicBezTo>
                      <a:pt x="756431" y="585365"/>
                      <a:pt x="585373" y="755638"/>
                      <a:pt x="379790" y="756423"/>
                    </a:cubicBezTo>
                    <a:cubicBezTo>
                      <a:pt x="172638" y="756423"/>
                      <a:pt x="-1559" y="583011"/>
                      <a:pt x="11" y="376643"/>
                    </a:cubicBezTo>
                    <a:cubicBezTo>
                      <a:pt x="1579" y="169491"/>
                      <a:pt x="171853" y="3"/>
                      <a:pt x="378220" y="3"/>
                    </a:cubicBezTo>
                    <a:cubicBezTo>
                      <a:pt x="586157" y="-782"/>
                      <a:pt x="756431" y="169491"/>
                      <a:pt x="756431" y="378997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26938A66-D642-439C-A984-95E0A79E5752}"/>
                  </a:ext>
                </a:extLst>
              </p:cNvPr>
              <p:cNvSpPr/>
              <p:nvPr/>
            </p:nvSpPr>
            <p:spPr>
              <a:xfrm>
                <a:off x="8930984" y="3956278"/>
                <a:ext cx="204014" cy="204014"/>
              </a:xfrm>
              <a:custGeom>
                <a:avLst/>
                <a:gdLst>
                  <a:gd name="connsiteX0" fmla="*/ 102007 w 204013"/>
                  <a:gd name="connsiteY0" fmla="*/ 10 h 204013"/>
                  <a:gd name="connsiteX1" fmla="*/ 207152 w 204013"/>
                  <a:gd name="connsiteY1" fmla="*/ 102801 h 204013"/>
                  <a:gd name="connsiteX2" fmla="*/ 105146 w 204013"/>
                  <a:gd name="connsiteY2" fmla="*/ 206377 h 204013"/>
                  <a:gd name="connsiteX3" fmla="*/ 0 w 204013"/>
                  <a:gd name="connsiteY3" fmla="*/ 102017 h 204013"/>
                  <a:gd name="connsiteX4" fmla="*/ 102007 w 204013"/>
                  <a:gd name="connsiteY4" fmla="*/ 10 h 20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013" h="204013">
                    <a:moveTo>
                      <a:pt x="102007" y="10"/>
                    </a:moveTo>
                    <a:cubicBezTo>
                      <a:pt x="160073" y="-775"/>
                      <a:pt x="207938" y="45520"/>
                      <a:pt x="207152" y="102801"/>
                    </a:cubicBezTo>
                    <a:cubicBezTo>
                      <a:pt x="207152" y="157728"/>
                      <a:pt x="159288" y="204808"/>
                      <a:pt x="105146" y="206377"/>
                    </a:cubicBezTo>
                    <a:cubicBezTo>
                      <a:pt x="48650" y="207162"/>
                      <a:pt x="0" y="158513"/>
                      <a:pt x="0" y="102017"/>
                    </a:cubicBezTo>
                    <a:cubicBezTo>
                      <a:pt x="0" y="46305"/>
                      <a:pt x="45511" y="794"/>
                      <a:pt x="102007" y="10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DCA9CBEC-8A27-4CC4-B162-D79E60BD0922}"/>
                  </a:ext>
                </a:extLst>
              </p:cNvPr>
              <p:cNvSpPr/>
              <p:nvPr/>
            </p:nvSpPr>
            <p:spPr>
              <a:xfrm>
                <a:off x="9550083" y="4309378"/>
                <a:ext cx="204014" cy="196168"/>
              </a:xfrm>
              <a:custGeom>
                <a:avLst/>
                <a:gdLst>
                  <a:gd name="connsiteX0" fmla="*/ 101222 w 204013"/>
                  <a:gd name="connsiteY0" fmla="*/ 203239 h 196167"/>
                  <a:gd name="connsiteX1" fmla="*/ 0 w 204013"/>
                  <a:gd name="connsiteY1" fmla="*/ 102017 h 196167"/>
                  <a:gd name="connsiteX2" fmla="*/ 105146 w 204013"/>
                  <a:gd name="connsiteY2" fmla="*/ 10 h 196167"/>
                  <a:gd name="connsiteX3" fmla="*/ 207153 w 204013"/>
                  <a:gd name="connsiteY3" fmla="*/ 102017 h 196167"/>
                  <a:gd name="connsiteX4" fmla="*/ 101222 w 204013"/>
                  <a:gd name="connsiteY4" fmla="*/ 203239 h 196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013" h="196167">
                    <a:moveTo>
                      <a:pt x="101222" y="203239"/>
                    </a:moveTo>
                    <a:cubicBezTo>
                      <a:pt x="43942" y="202454"/>
                      <a:pt x="0" y="158513"/>
                      <a:pt x="0" y="102017"/>
                    </a:cubicBezTo>
                    <a:cubicBezTo>
                      <a:pt x="0" y="44736"/>
                      <a:pt x="46296" y="-775"/>
                      <a:pt x="105146" y="10"/>
                    </a:cubicBezTo>
                    <a:cubicBezTo>
                      <a:pt x="161642" y="794"/>
                      <a:pt x="207153" y="47090"/>
                      <a:pt x="207153" y="102017"/>
                    </a:cubicBezTo>
                    <a:cubicBezTo>
                      <a:pt x="207153" y="160082"/>
                      <a:pt x="160857" y="204024"/>
                      <a:pt x="101222" y="203239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88DF6D5D-2C79-4448-90DE-6CD0A6C0031A}"/>
                  </a:ext>
                </a:extLst>
              </p:cNvPr>
              <p:cNvSpPr/>
              <p:nvPr/>
            </p:nvSpPr>
            <p:spPr>
              <a:xfrm>
                <a:off x="8936475" y="5378849"/>
                <a:ext cx="204014" cy="204014"/>
              </a:xfrm>
              <a:custGeom>
                <a:avLst/>
                <a:gdLst>
                  <a:gd name="connsiteX0" fmla="*/ 204014 w 204013"/>
                  <a:gd name="connsiteY0" fmla="*/ 102830 h 204013"/>
                  <a:gd name="connsiteX1" fmla="*/ 100437 w 204013"/>
                  <a:gd name="connsiteY1" fmla="*/ 206406 h 204013"/>
                  <a:gd name="connsiteX2" fmla="*/ 0 w 204013"/>
                  <a:gd name="connsiteY2" fmla="*/ 103615 h 204013"/>
                  <a:gd name="connsiteX3" fmla="*/ 103576 w 204013"/>
                  <a:gd name="connsiteY3" fmla="*/ 39 h 204013"/>
                  <a:gd name="connsiteX4" fmla="*/ 204014 w 204013"/>
                  <a:gd name="connsiteY4" fmla="*/ 102830 h 20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013" h="204013">
                    <a:moveTo>
                      <a:pt x="204014" y="102830"/>
                    </a:moveTo>
                    <a:cubicBezTo>
                      <a:pt x="204014" y="161680"/>
                      <a:pt x="159288" y="207191"/>
                      <a:pt x="100437" y="206406"/>
                    </a:cubicBezTo>
                    <a:cubicBezTo>
                      <a:pt x="43941" y="205622"/>
                      <a:pt x="0" y="161680"/>
                      <a:pt x="0" y="103615"/>
                    </a:cubicBezTo>
                    <a:cubicBezTo>
                      <a:pt x="0" y="44765"/>
                      <a:pt x="46296" y="-1531"/>
                      <a:pt x="103576" y="39"/>
                    </a:cubicBezTo>
                    <a:cubicBezTo>
                      <a:pt x="160857" y="1608"/>
                      <a:pt x="204014" y="45549"/>
                      <a:pt x="204014" y="102830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BCFE4A03-95C5-416B-BE6D-128A1FAAC59A}"/>
                  </a:ext>
                </a:extLst>
              </p:cNvPr>
              <p:cNvSpPr/>
              <p:nvPr/>
            </p:nvSpPr>
            <p:spPr>
              <a:xfrm>
                <a:off x="8318934" y="4310174"/>
                <a:ext cx="204014" cy="204014"/>
              </a:xfrm>
              <a:custGeom>
                <a:avLst/>
                <a:gdLst>
                  <a:gd name="connsiteX0" fmla="*/ 10 w 204013"/>
                  <a:gd name="connsiteY0" fmla="*/ 105146 h 204013"/>
                  <a:gd name="connsiteX1" fmla="*/ 104370 w 204013"/>
                  <a:gd name="connsiteY1" fmla="*/ 0 h 204013"/>
                  <a:gd name="connsiteX2" fmla="*/ 207947 w 204013"/>
                  <a:gd name="connsiteY2" fmla="*/ 102007 h 204013"/>
                  <a:gd name="connsiteX3" fmla="*/ 103586 w 204013"/>
                  <a:gd name="connsiteY3" fmla="*/ 207937 h 204013"/>
                  <a:gd name="connsiteX4" fmla="*/ 10 w 204013"/>
                  <a:gd name="connsiteY4" fmla="*/ 105146 h 20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013" h="204013">
                    <a:moveTo>
                      <a:pt x="10" y="105146"/>
                    </a:moveTo>
                    <a:cubicBezTo>
                      <a:pt x="-775" y="48650"/>
                      <a:pt x="47090" y="0"/>
                      <a:pt x="104370" y="0"/>
                    </a:cubicBezTo>
                    <a:cubicBezTo>
                      <a:pt x="159297" y="0"/>
                      <a:pt x="207162" y="47080"/>
                      <a:pt x="207947" y="102007"/>
                    </a:cubicBezTo>
                    <a:cubicBezTo>
                      <a:pt x="209516" y="157719"/>
                      <a:pt x="159297" y="207937"/>
                      <a:pt x="103586" y="207937"/>
                    </a:cubicBezTo>
                    <a:cubicBezTo>
                      <a:pt x="48659" y="207153"/>
                      <a:pt x="794" y="159288"/>
                      <a:pt x="10" y="105146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A117682B-92F9-45DC-A82E-A50AD4B67EF3}"/>
                  </a:ext>
                </a:extLst>
              </p:cNvPr>
              <p:cNvSpPr/>
              <p:nvPr/>
            </p:nvSpPr>
            <p:spPr>
              <a:xfrm>
                <a:off x="8325210" y="5022638"/>
                <a:ext cx="196168" cy="196168"/>
              </a:xfrm>
              <a:custGeom>
                <a:avLst/>
                <a:gdLst>
                  <a:gd name="connsiteX0" fmla="*/ 102803 w 196167"/>
                  <a:gd name="connsiteY0" fmla="*/ 202455 h 196167"/>
                  <a:gd name="connsiteX1" fmla="*/ 11 w 196167"/>
                  <a:gd name="connsiteY1" fmla="*/ 102803 h 196167"/>
                  <a:gd name="connsiteX2" fmla="*/ 102803 w 196167"/>
                  <a:gd name="connsiteY2" fmla="*/ 11 h 196167"/>
                  <a:gd name="connsiteX3" fmla="*/ 203240 w 196167"/>
                  <a:gd name="connsiteY3" fmla="*/ 101233 h 196167"/>
                  <a:gd name="connsiteX4" fmla="*/ 102803 w 196167"/>
                  <a:gd name="connsiteY4" fmla="*/ 202455 h 196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67" h="196167">
                    <a:moveTo>
                      <a:pt x="102803" y="202455"/>
                    </a:moveTo>
                    <a:cubicBezTo>
                      <a:pt x="43952" y="202455"/>
                      <a:pt x="796" y="160868"/>
                      <a:pt x="11" y="102803"/>
                    </a:cubicBezTo>
                    <a:cubicBezTo>
                      <a:pt x="-774" y="41599"/>
                      <a:pt x="41599" y="-774"/>
                      <a:pt x="102803" y="11"/>
                    </a:cubicBezTo>
                    <a:cubicBezTo>
                      <a:pt x="162437" y="11"/>
                      <a:pt x="203240" y="41599"/>
                      <a:pt x="203240" y="101233"/>
                    </a:cubicBezTo>
                    <a:cubicBezTo>
                      <a:pt x="203240" y="159299"/>
                      <a:pt x="160868" y="201671"/>
                      <a:pt x="102803" y="202455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0856BEC4-0496-4720-A0AE-43761E11280C}"/>
                  </a:ext>
                </a:extLst>
              </p:cNvPr>
              <p:cNvSpPr/>
              <p:nvPr/>
            </p:nvSpPr>
            <p:spPr>
              <a:xfrm>
                <a:off x="9549291" y="5023423"/>
                <a:ext cx="204014" cy="204014"/>
              </a:xfrm>
              <a:custGeom>
                <a:avLst/>
                <a:gdLst>
                  <a:gd name="connsiteX0" fmla="*/ 204024 w 204013"/>
                  <a:gd name="connsiteY0" fmla="*/ 102802 h 204013"/>
                  <a:gd name="connsiteX1" fmla="*/ 102017 w 204013"/>
                  <a:gd name="connsiteY1" fmla="*/ 204024 h 204013"/>
                  <a:gd name="connsiteX2" fmla="*/ 11 w 204013"/>
                  <a:gd name="connsiteY2" fmla="*/ 98879 h 204013"/>
                  <a:gd name="connsiteX3" fmla="*/ 104372 w 204013"/>
                  <a:gd name="connsiteY3" fmla="*/ 11 h 204013"/>
                  <a:gd name="connsiteX4" fmla="*/ 204024 w 204013"/>
                  <a:gd name="connsiteY4" fmla="*/ 102802 h 20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013" h="204013">
                    <a:moveTo>
                      <a:pt x="204024" y="102802"/>
                    </a:moveTo>
                    <a:cubicBezTo>
                      <a:pt x="203240" y="160868"/>
                      <a:pt x="160868" y="204024"/>
                      <a:pt x="102017" y="204024"/>
                    </a:cubicBezTo>
                    <a:cubicBezTo>
                      <a:pt x="42383" y="204024"/>
                      <a:pt x="-774" y="159298"/>
                      <a:pt x="11" y="98879"/>
                    </a:cubicBezTo>
                    <a:cubicBezTo>
                      <a:pt x="1580" y="41598"/>
                      <a:pt x="45522" y="-774"/>
                      <a:pt x="104372" y="11"/>
                    </a:cubicBezTo>
                    <a:cubicBezTo>
                      <a:pt x="161652" y="795"/>
                      <a:pt x="204024" y="43952"/>
                      <a:pt x="204024" y="102802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18F379B8-8E92-4580-9BA9-000D223F8505}"/>
                  </a:ext>
                </a:extLst>
              </p:cNvPr>
              <p:cNvSpPr/>
              <p:nvPr/>
            </p:nvSpPr>
            <p:spPr>
              <a:xfrm>
                <a:off x="2214227" y="5185846"/>
                <a:ext cx="541418" cy="533572"/>
              </a:xfrm>
              <a:custGeom>
                <a:avLst/>
                <a:gdLst>
                  <a:gd name="connsiteX0" fmla="*/ 274649 w 541421"/>
                  <a:gd name="connsiteY0" fmla="*/ 15 h 533574"/>
                  <a:gd name="connsiteX1" fmla="*/ 542221 w 541421"/>
                  <a:gd name="connsiteY1" fmla="*/ 270726 h 533574"/>
                  <a:gd name="connsiteX2" fmla="*/ 265233 w 541421"/>
                  <a:gd name="connsiteY2" fmla="*/ 540652 h 533574"/>
                  <a:gd name="connsiteX3" fmla="*/ 15 w 541421"/>
                  <a:gd name="connsiteY3" fmla="*/ 266803 h 533574"/>
                  <a:gd name="connsiteX4" fmla="*/ 274649 w 541421"/>
                  <a:gd name="connsiteY4" fmla="*/ 15 h 533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1421" h="533574">
                    <a:moveTo>
                      <a:pt x="274649" y="15"/>
                    </a:moveTo>
                    <a:cubicBezTo>
                      <a:pt x="423736" y="2369"/>
                      <a:pt x="543790" y="123208"/>
                      <a:pt x="542221" y="270726"/>
                    </a:cubicBezTo>
                    <a:cubicBezTo>
                      <a:pt x="540652" y="422167"/>
                      <a:pt x="417459" y="542221"/>
                      <a:pt x="265233" y="540652"/>
                    </a:cubicBezTo>
                    <a:cubicBezTo>
                      <a:pt x="118500" y="539082"/>
                      <a:pt x="-1554" y="414320"/>
                      <a:pt x="15" y="266803"/>
                    </a:cubicBezTo>
                    <a:cubicBezTo>
                      <a:pt x="1585" y="116931"/>
                      <a:pt x="123993" y="-1554"/>
                      <a:pt x="274649" y="15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E4A5FE5E-B20B-4CD6-A005-35F15AE02611}"/>
                  </a:ext>
                </a:extLst>
              </p:cNvPr>
              <p:cNvSpPr/>
              <p:nvPr/>
            </p:nvSpPr>
            <p:spPr>
              <a:xfrm>
                <a:off x="1952948" y="5114394"/>
                <a:ext cx="141240" cy="141240"/>
              </a:xfrm>
              <a:custGeom>
                <a:avLst/>
                <a:gdLst>
                  <a:gd name="connsiteX0" fmla="*/ 0 w 141240"/>
                  <a:gd name="connsiteY0" fmla="*/ 71464 h 141240"/>
                  <a:gd name="connsiteX1" fmla="*/ 75328 w 141240"/>
                  <a:gd name="connsiteY1" fmla="*/ 59 h 141240"/>
                  <a:gd name="connsiteX2" fmla="*/ 146733 w 141240"/>
                  <a:gd name="connsiteY2" fmla="*/ 73818 h 141240"/>
                  <a:gd name="connsiteX3" fmla="*/ 73759 w 141240"/>
                  <a:gd name="connsiteY3" fmla="*/ 147577 h 141240"/>
                  <a:gd name="connsiteX4" fmla="*/ 0 w 141240"/>
                  <a:gd name="connsiteY4" fmla="*/ 71464 h 141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40" h="141240">
                    <a:moveTo>
                      <a:pt x="0" y="71464"/>
                    </a:moveTo>
                    <a:cubicBezTo>
                      <a:pt x="0" y="28307"/>
                      <a:pt x="31387" y="-1510"/>
                      <a:pt x="75328" y="59"/>
                    </a:cubicBezTo>
                    <a:cubicBezTo>
                      <a:pt x="115346" y="1629"/>
                      <a:pt x="147518" y="33800"/>
                      <a:pt x="146733" y="73818"/>
                    </a:cubicBezTo>
                    <a:cubicBezTo>
                      <a:pt x="145948" y="111482"/>
                      <a:pt x="110638" y="146792"/>
                      <a:pt x="73759" y="147577"/>
                    </a:cubicBezTo>
                    <a:cubicBezTo>
                      <a:pt x="32956" y="147577"/>
                      <a:pt x="0" y="113836"/>
                      <a:pt x="0" y="71464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FF9CE75F-40DB-4681-8A22-1074B07802AD}"/>
                  </a:ext>
                </a:extLst>
              </p:cNvPr>
              <p:cNvSpPr/>
              <p:nvPr/>
            </p:nvSpPr>
            <p:spPr>
              <a:xfrm>
                <a:off x="2864717" y="5119162"/>
                <a:ext cx="141240" cy="141240"/>
              </a:xfrm>
              <a:custGeom>
                <a:avLst/>
                <a:gdLst>
                  <a:gd name="connsiteX0" fmla="*/ 146746 w 141240"/>
                  <a:gd name="connsiteY0" fmla="*/ 72189 h 141240"/>
                  <a:gd name="connsiteX1" fmla="*/ 77695 w 141240"/>
                  <a:gd name="connsiteY1" fmla="*/ 145948 h 141240"/>
                  <a:gd name="connsiteX2" fmla="*/ 13 w 141240"/>
                  <a:gd name="connsiteY2" fmla="*/ 75328 h 141240"/>
                  <a:gd name="connsiteX3" fmla="*/ 74556 w 141240"/>
                  <a:gd name="connsiteY3" fmla="*/ 0 h 141240"/>
                  <a:gd name="connsiteX4" fmla="*/ 146746 w 141240"/>
                  <a:gd name="connsiteY4" fmla="*/ 72189 h 141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40" h="141240">
                    <a:moveTo>
                      <a:pt x="146746" y="72189"/>
                    </a:moveTo>
                    <a:cubicBezTo>
                      <a:pt x="147530" y="114561"/>
                      <a:pt x="119282" y="144379"/>
                      <a:pt x="77695" y="145948"/>
                    </a:cubicBezTo>
                    <a:cubicBezTo>
                      <a:pt x="35323" y="147518"/>
                      <a:pt x="798" y="116131"/>
                      <a:pt x="13" y="75328"/>
                    </a:cubicBezTo>
                    <a:cubicBezTo>
                      <a:pt x="-772" y="36095"/>
                      <a:pt x="34538" y="0"/>
                      <a:pt x="74556" y="0"/>
                    </a:cubicBezTo>
                    <a:cubicBezTo>
                      <a:pt x="114574" y="0"/>
                      <a:pt x="145961" y="31387"/>
                      <a:pt x="146746" y="72189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44E56843-B925-41E8-BB41-9940FB4C86EB}"/>
                  </a:ext>
                </a:extLst>
              </p:cNvPr>
              <p:cNvSpPr/>
              <p:nvPr/>
            </p:nvSpPr>
            <p:spPr>
              <a:xfrm>
                <a:off x="2407212" y="4843732"/>
                <a:ext cx="141240" cy="141240"/>
              </a:xfrm>
              <a:custGeom>
                <a:avLst/>
                <a:gdLst>
                  <a:gd name="connsiteX0" fmla="*/ 73814 w 141240"/>
                  <a:gd name="connsiteY0" fmla="*/ 146745 h 141240"/>
                  <a:gd name="connsiteX1" fmla="*/ 55 w 141240"/>
                  <a:gd name="connsiteY1" fmla="*/ 77695 h 141240"/>
                  <a:gd name="connsiteX2" fmla="*/ 70675 w 141240"/>
                  <a:gd name="connsiteY2" fmla="*/ 12 h 141240"/>
                  <a:gd name="connsiteX3" fmla="*/ 146003 w 141240"/>
                  <a:gd name="connsiteY3" fmla="*/ 75341 h 141240"/>
                  <a:gd name="connsiteX4" fmla="*/ 73814 w 141240"/>
                  <a:gd name="connsiteY4" fmla="*/ 146745 h 141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40" h="141240">
                    <a:moveTo>
                      <a:pt x="73814" y="146745"/>
                    </a:moveTo>
                    <a:cubicBezTo>
                      <a:pt x="32227" y="147530"/>
                      <a:pt x="1625" y="118497"/>
                      <a:pt x="55" y="77695"/>
                    </a:cubicBezTo>
                    <a:cubicBezTo>
                      <a:pt x="-1514" y="35322"/>
                      <a:pt x="30657" y="797"/>
                      <a:pt x="70675" y="12"/>
                    </a:cubicBezTo>
                    <a:cubicBezTo>
                      <a:pt x="109909" y="-772"/>
                      <a:pt x="146788" y="36107"/>
                      <a:pt x="146003" y="75341"/>
                    </a:cubicBezTo>
                    <a:cubicBezTo>
                      <a:pt x="146003" y="114574"/>
                      <a:pt x="113832" y="145961"/>
                      <a:pt x="73814" y="146745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E94D8751-94F3-4115-A47D-322A1C58048B}"/>
                  </a:ext>
                </a:extLst>
              </p:cNvPr>
              <p:cNvSpPr/>
              <p:nvPr/>
            </p:nvSpPr>
            <p:spPr>
              <a:xfrm>
                <a:off x="2864717" y="5651168"/>
                <a:ext cx="141240" cy="141240"/>
              </a:xfrm>
              <a:custGeom>
                <a:avLst/>
                <a:gdLst>
                  <a:gd name="connsiteX0" fmla="*/ 146746 w 141240"/>
                  <a:gd name="connsiteY0" fmla="*/ 72190 h 141240"/>
                  <a:gd name="connsiteX1" fmla="*/ 76911 w 141240"/>
                  <a:gd name="connsiteY1" fmla="*/ 145948 h 141240"/>
                  <a:gd name="connsiteX2" fmla="*/ 13 w 141240"/>
                  <a:gd name="connsiteY2" fmla="*/ 73759 h 141240"/>
                  <a:gd name="connsiteX3" fmla="*/ 75341 w 141240"/>
                  <a:gd name="connsiteY3" fmla="*/ 0 h 141240"/>
                  <a:gd name="connsiteX4" fmla="*/ 146746 w 141240"/>
                  <a:gd name="connsiteY4" fmla="*/ 72190 h 141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40" h="141240">
                    <a:moveTo>
                      <a:pt x="146746" y="72190"/>
                    </a:moveTo>
                    <a:cubicBezTo>
                      <a:pt x="146746" y="113777"/>
                      <a:pt x="117713" y="145164"/>
                      <a:pt x="76911" y="145948"/>
                    </a:cubicBezTo>
                    <a:cubicBezTo>
                      <a:pt x="35323" y="147518"/>
                      <a:pt x="798" y="113777"/>
                      <a:pt x="13" y="73759"/>
                    </a:cubicBezTo>
                    <a:cubicBezTo>
                      <a:pt x="-771" y="32956"/>
                      <a:pt x="33754" y="0"/>
                      <a:pt x="75341" y="0"/>
                    </a:cubicBezTo>
                    <a:cubicBezTo>
                      <a:pt x="116929" y="0"/>
                      <a:pt x="146746" y="30602"/>
                      <a:pt x="146746" y="72190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A22C4671-4B8A-4334-89E2-B91E77D49781}"/>
                  </a:ext>
                </a:extLst>
              </p:cNvPr>
              <p:cNvSpPr/>
              <p:nvPr/>
            </p:nvSpPr>
            <p:spPr>
              <a:xfrm>
                <a:off x="2407270" y="5912450"/>
                <a:ext cx="141240" cy="141240"/>
              </a:xfrm>
              <a:custGeom>
                <a:avLst/>
                <a:gdLst>
                  <a:gd name="connsiteX0" fmla="*/ 0 w 141240"/>
                  <a:gd name="connsiteY0" fmla="*/ 74557 h 141240"/>
                  <a:gd name="connsiteX1" fmla="*/ 73759 w 141240"/>
                  <a:gd name="connsiteY1" fmla="*/ 14 h 141240"/>
                  <a:gd name="connsiteX2" fmla="*/ 146733 w 141240"/>
                  <a:gd name="connsiteY2" fmla="*/ 72988 h 141240"/>
                  <a:gd name="connsiteX3" fmla="*/ 71405 w 141240"/>
                  <a:gd name="connsiteY3" fmla="*/ 145962 h 141240"/>
                  <a:gd name="connsiteX4" fmla="*/ 0 w 141240"/>
                  <a:gd name="connsiteY4" fmla="*/ 74557 h 141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40" h="141240">
                    <a:moveTo>
                      <a:pt x="0" y="74557"/>
                    </a:moveTo>
                    <a:cubicBezTo>
                      <a:pt x="0" y="32185"/>
                      <a:pt x="32956" y="-771"/>
                      <a:pt x="73759" y="14"/>
                    </a:cubicBezTo>
                    <a:cubicBezTo>
                      <a:pt x="112208" y="798"/>
                      <a:pt x="145948" y="35324"/>
                      <a:pt x="146733" y="72988"/>
                    </a:cubicBezTo>
                    <a:cubicBezTo>
                      <a:pt x="147518" y="113006"/>
                      <a:pt x="112208" y="146747"/>
                      <a:pt x="71405" y="145962"/>
                    </a:cubicBezTo>
                    <a:cubicBezTo>
                      <a:pt x="29817" y="145962"/>
                      <a:pt x="0" y="116145"/>
                      <a:pt x="0" y="74557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48638AAC-1037-477C-AE90-75B19E55ACB5}"/>
                  </a:ext>
                </a:extLst>
              </p:cNvPr>
              <p:cNvSpPr/>
              <p:nvPr/>
            </p:nvSpPr>
            <p:spPr>
              <a:xfrm>
                <a:off x="1957647" y="5638612"/>
                <a:ext cx="141240" cy="141240"/>
              </a:xfrm>
              <a:custGeom>
                <a:avLst/>
                <a:gdLst>
                  <a:gd name="connsiteX0" fmla="*/ 73771 w 141240"/>
                  <a:gd name="connsiteY0" fmla="*/ 147530 h 141240"/>
                  <a:gd name="connsiteX1" fmla="*/ 13 w 141240"/>
                  <a:gd name="connsiteY1" fmla="*/ 75341 h 141240"/>
                  <a:gd name="connsiteX2" fmla="*/ 74556 w 141240"/>
                  <a:gd name="connsiteY2" fmla="*/ 12 h 141240"/>
                  <a:gd name="connsiteX3" fmla="*/ 148315 w 141240"/>
                  <a:gd name="connsiteY3" fmla="*/ 76125 h 141240"/>
                  <a:gd name="connsiteX4" fmla="*/ 73771 w 141240"/>
                  <a:gd name="connsiteY4" fmla="*/ 147530 h 141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40" h="141240">
                    <a:moveTo>
                      <a:pt x="73771" y="147530"/>
                    </a:moveTo>
                    <a:cubicBezTo>
                      <a:pt x="35323" y="147530"/>
                      <a:pt x="797" y="113789"/>
                      <a:pt x="13" y="75341"/>
                    </a:cubicBezTo>
                    <a:cubicBezTo>
                      <a:pt x="-772" y="36107"/>
                      <a:pt x="35323" y="-772"/>
                      <a:pt x="74556" y="12"/>
                    </a:cubicBezTo>
                    <a:cubicBezTo>
                      <a:pt x="114574" y="12"/>
                      <a:pt x="149884" y="37677"/>
                      <a:pt x="148315" y="76125"/>
                    </a:cubicBezTo>
                    <a:cubicBezTo>
                      <a:pt x="146746" y="114574"/>
                      <a:pt x="111435" y="147530"/>
                      <a:pt x="73771" y="147530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10A62FD5-3DAA-44E7-B4BB-EE78A7E6DBD8}"/>
                </a:ext>
              </a:extLst>
            </p:cNvPr>
            <p:cNvSpPr/>
            <p:nvPr/>
          </p:nvSpPr>
          <p:spPr>
            <a:xfrm rot="8163467">
              <a:off x="5286735" y="2836256"/>
              <a:ext cx="927369" cy="317831"/>
            </a:xfrm>
            <a:custGeom>
              <a:avLst/>
              <a:gdLst>
                <a:gd name="connsiteX0" fmla="*/ 1086373 w 1084731"/>
                <a:gd name="connsiteY0" fmla="*/ 104883 h 371762"/>
                <a:gd name="connsiteX1" fmla="*/ 951673 w 1084731"/>
                <a:gd name="connsiteY1" fmla="*/ 141804 h 371762"/>
                <a:gd name="connsiteX2" fmla="*/ 721485 w 1084731"/>
                <a:gd name="connsiteY2" fmla="*/ 280579 h 371762"/>
                <a:gd name="connsiteX3" fmla="*/ 507595 w 1084731"/>
                <a:gd name="connsiteY3" fmla="*/ 367153 h 371762"/>
                <a:gd name="connsiteX4" fmla="*/ 419237 w 1084731"/>
                <a:gd name="connsiteY4" fmla="*/ 372501 h 371762"/>
                <a:gd name="connsiteX5" fmla="*/ 305926 w 1084731"/>
                <a:gd name="connsiteY5" fmla="*/ 344491 h 371762"/>
                <a:gd name="connsiteX6" fmla="*/ 195925 w 1084731"/>
                <a:gd name="connsiteY6" fmla="*/ 275486 h 371762"/>
                <a:gd name="connsiteX7" fmla="*/ 115207 w 1084731"/>
                <a:gd name="connsiteY7" fmla="*/ 192731 h 371762"/>
                <a:gd name="connsiteX8" fmla="*/ 113 w 1084731"/>
                <a:gd name="connsiteY8" fmla="*/ 33586 h 371762"/>
                <a:gd name="connsiteX9" fmla="*/ 113 w 1084731"/>
                <a:gd name="connsiteY9" fmla="*/ 29512 h 371762"/>
                <a:gd name="connsiteX10" fmla="*/ 32197 w 1084731"/>
                <a:gd name="connsiteY10" fmla="*/ 53956 h 371762"/>
                <a:gd name="connsiteX11" fmla="*/ 226736 w 1084731"/>
                <a:gd name="connsiteY11" fmla="*/ 145624 h 371762"/>
                <a:gd name="connsiteX12" fmla="*/ 367038 w 1084731"/>
                <a:gd name="connsiteY12" fmla="*/ 122707 h 371762"/>
                <a:gd name="connsiteX13" fmla="*/ 592896 w 1084731"/>
                <a:gd name="connsiteY13" fmla="*/ 27475 h 371762"/>
                <a:gd name="connsiteX14" fmla="*/ 755861 w 1084731"/>
                <a:gd name="connsiteY14" fmla="*/ 738 h 371762"/>
                <a:gd name="connsiteX15" fmla="*/ 1005145 w 1084731"/>
                <a:gd name="connsiteY15" fmla="*/ 49373 h 371762"/>
                <a:gd name="connsiteX16" fmla="*/ 1086373 w 1084731"/>
                <a:gd name="connsiteY16" fmla="*/ 104883 h 371762"/>
                <a:gd name="connsiteX17" fmla="*/ 1035192 w 1084731"/>
                <a:gd name="connsiteY17" fmla="*/ 89859 h 371762"/>
                <a:gd name="connsiteX18" fmla="*/ 934103 w 1084731"/>
                <a:gd name="connsiteY18" fmla="*/ 71526 h 371762"/>
                <a:gd name="connsiteX19" fmla="*/ 684055 w 1084731"/>
                <a:gd name="connsiteY19" fmla="*/ 83239 h 371762"/>
                <a:gd name="connsiteX20" fmla="*/ 530002 w 1084731"/>
                <a:gd name="connsiteY20" fmla="*/ 162939 h 371762"/>
                <a:gd name="connsiteX21" fmla="*/ 372385 w 1084731"/>
                <a:gd name="connsiteY21" fmla="*/ 234745 h 371762"/>
                <a:gd name="connsiteX22" fmla="*/ 391228 w 1084731"/>
                <a:gd name="connsiteY22" fmla="*/ 239838 h 371762"/>
                <a:gd name="connsiteX23" fmla="*/ 549609 w 1084731"/>
                <a:gd name="connsiteY23" fmla="*/ 210555 h 371762"/>
                <a:gd name="connsiteX24" fmla="*/ 627781 w 1084731"/>
                <a:gd name="connsiteY24" fmla="*/ 155809 h 371762"/>
                <a:gd name="connsiteX25" fmla="*/ 674633 w 1084731"/>
                <a:gd name="connsiteY25" fmla="*/ 130601 h 371762"/>
                <a:gd name="connsiteX26" fmla="*/ 896418 w 1084731"/>
                <a:gd name="connsiteY26" fmla="*/ 90369 h 371762"/>
                <a:gd name="connsiteX27" fmla="*/ 1035192 w 1084731"/>
                <a:gd name="connsiteY27" fmla="*/ 89859 h 37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4731" h="371762">
                  <a:moveTo>
                    <a:pt x="1086373" y="104883"/>
                  </a:moveTo>
                  <a:cubicBezTo>
                    <a:pt x="1037229" y="109211"/>
                    <a:pt x="993942" y="122962"/>
                    <a:pt x="951673" y="141804"/>
                  </a:cubicBezTo>
                  <a:cubicBezTo>
                    <a:pt x="869427" y="178726"/>
                    <a:pt x="797366" y="232962"/>
                    <a:pt x="721485" y="280579"/>
                  </a:cubicBezTo>
                  <a:cubicBezTo>
                    <a:pt x="655281" y="321829"/>
                    <a:pt x="585512" y="354422"/>
                    <a:pt x="507595" y="367153"/>
                  </a:cubicBezTo>
                  <a:cubicBezTo>
                    <a:pt x="478312" y="371992"/>
                    <a:pt x="448520" y="374792"/>
                    <a:pt x="419237" y="372501"/>
                  </a:cubicBezTo>
                  <a:cubicBezTo>
                    <a:pt x="380279" y="369445"/>
                    <a:pt x="342593" y="360024"/>
                    <a:pt x="305926" y="344491"/>
                  </a:cubicBezTo>
                  <a:cubicBezTo>
                    <a:pt x="265440" y="327176"/>
                    <a:pt x="229537" y="302986"/>
                    <a:pt x="195925" y="275486"/>
                  </a:cubicBezTo>
                  <a:cubicBezTo>
                    <a:pt x="166133" y="251041"/>
                    <a:pt x="140415" y="222013"/>
                    <a:pt x="115207" y="192731"/>
                  </a:cubicBezTo>
                  <a:cubicBezTo>
                    <a:pt x="72174" y="142823"/>
                    <a:pt x="37289" y="87568"/>
                    <a:pt x="113" y="33586"/>
                  </a:cubicBezTo>
                  <a:cubicBezTo>
                    <a:pt x="-141" y="33076"/>
                    <a:pt x="113" y="32058"/>
                    <a:pt x="113" y="29512"/>
                  </a:cubicBezTo>
                  <a:cubicBezTo>
                    <a:pt x="11317" y="38169"/>
                    <a:pt x="21502" y="46317"/>
                    <a:pt x="32197" y="53956"/>
                  </a:cubicBezTo>
                  <a:cubicBezTo>
                    <a:pt x="91526" y="96225"/>
                    <a:pt x="154929" y="130346"/>
                    <a:pt x="226736" y="145624"/>
                  </a:cubicBezTo>
                  <a:cubicBezTo>
                    <a:pt x="275880" y="156064"/>
                    <a:pt x="321968" y="149443"/>
                    <a:pt x="367038" y="122707"/>
                  </a:cubicBezTo>
                  <a:cubicBezTo>
                    <a:pt x="437571" y="80947"/>
                    <a:pt x="513451" y="49373"/>
                    <a:pt x="592896" y="27475"/>
                  </a:cubicBezTo>
                  <a:cubicBezTo>
                    <a:pt x="646114" y="12706"/>
                    <a:pt x="700351" y="3539"/>
                    <a:pt x="755861" y="738"/>
                  </a:cubicBezTo>
                  <a:cubicBezTo>
                    <a:pt x="843199" y="-3590"/>
                    <a:pt x="926464" y="10924"/>
                    <a:pt x="1005145" y="49373"/>
                  </a:cubicBezTo>
                  <a:cubicBezTo>
                    <a:pt x="1033919" y="63887"/>
                    <a:pt x="1061164" y="81202"/>
                    <a:pt x="1086373" y="104883"/>
                  </a:cubicBezTo>
                  <a:close/>
                  <a:moveTo>
                    <a:pt x="1035192" y="89859"/>
                  </a:moveTo>
                  <a:cubicBezTo>
                    <a:pt x="1001835" y="80947"/>
                    <a:pt x="968224" y="75345"/>
                    <a:pt x="934103" y="71526"/>
                  </a:cubicBezTo>
                  <a:cubicBezTo>
                    <a:pt x="850074" y="62105"/>
                    <a:pt x="766555" y="62359"/>
                    <a:pt x="684055" y="83239"/>
                  </a:cubicBezTo>
                  <a:cubicBezTo>
                    <a:pt x="626508" y="97753"/>
                    <a:pt x="573035" y="121179"/>
                    <a:pt x="530002" y="162939"/>
                  </a:cubicBezTo>
                  <a:cubicBezTo>
                    <a:pt x="485696" y="205717"/>
                    <a:pt x="434006" y="230925"/>
                    <a:pt x="372385" y="234745"/>
                  </a:cubicBezTo>
                  <a:cubicBezTo>
                    <a:pt x="377732" y="239328"/>
                    <a:pt x="384862" y="238055"/>
                    <a:pt x="391228" y="239838"/>
                  </a:cubicBezTo>
                  <a:cubicBezTo>
                    <a:pt x="448520" y="254606"/>
                    <a:pt x="500974" y="243402"/>
                    <a:pt x="549609" y="210555"/>
                  </a:cubicBezTo>
                  <a:cubicBezTo>
                    <a:pt x="576091" y="192731"/>
                    <a:pt x="602318" y="175161"/>
                    <a:pt x="627781" y="155809"/>
                  </a:cubicBezTo>
                  <a:cubicBezTo>
                    <a:pt x="642040" y="144860"/>
                    <a:pt x="657573" y="136712"/>
                    <a:pt x="674633" y="130601"/>
                  </a:cubicBezTo>
                  <a:cubicBezTo>
                    <a:pt x="746439" y="105392"/>
                    <a:pt x="821046" y="95461"/>
                    <a:pt x="896418" y="90369"/>
                  </a:cubicBezTo>
                  <a:cubicBezTo>
                    <a:pt x="942760" y="87058"/>
                    <a:pt x="989104" y="87568"/>
                    <a:pt x="1035192" y="89859"/>
                  </a:cubicBezTo>
                  <a:close/>
                </a:path>
              </a:pathLst>
            </a:custGeom>
            <a:solidFill>
              <a:schemeClr val="accent2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32921C36-19F8-49FA-AF9F-A00C6F4E26DB}"/>
                </a:ext>
              </a:extLst>
            </p:cNvPr>
            <p:cNvSpPr/>
            <p:nvPr/>
          </p:nvSpPr>
          <p:spPr>
            <a:xfrm rot="19231094">
              <a:off x="6802800" y="2291111"/>
              <a:ext cx="371763" cy="226622"/>
            </a:xfrm>
            <a:custGeom>
              <a:avLst/>
              <a:gdLst>
                <a:gd name="connsiteX0" fmla="*/ 19872 w 371762"/>
                <a:gd name="connsiteY0" fmla="*/ 27657 h 226622"/>
                <a:gd name="connsiteX1" fmla="*/ 88623 w 371762"/>
                <a:gd name="connsiteY1" fmla="*/ 4740 h 226622"/>
                <a:gd name="connsiteX2" fmla="*/ 240129 w 371762"/>
                <a:gd name="connsiteY2" fmla="*/ 27657 h 226622"/>
                <a:gd name="connsiteX3" fmla="*/ 332815 w 371762"/>
                <a:gd name="connsiteY3" fmla="*/ 127473 h 226622"/>
                <a:gd name="connsiteX4" fmla="*/ 370500 w 371762"/>
                <a:gd name="connsiteY4" fmla="*/ 214048 h 226622"/>
                <a:gd name="connsiteX5" fmla="*/ 364644 w 371762"/>
                <a:gd name="connsiteY5" fmla="*/ 224488 h 226622"/>
                <a:gd name="connsiteX6" fmla="*/ 239365 w 371762"/>
                <a:gd name="connsiteY6" fmla="*/ 226779 h 226622"/>
                <a:gd name="connsiteX7" fmla="*/ 75127 w 371762"/>
                <a:gd name="connsiteY7" fmla="*/ 183492 h 226622"/>
                <a:gd name="connsiteX8" fmla="*/ 3576 w 371762"/>
                <a:gd name="connsiteY8" fmla="*/ 104047 h 226622"/>
                <a:gd name="connsiteX9" fmla="*/ 5104 w 371762"/>
                <a:gd name="connsiteY9" fmla="*/ 51847 h 226622"/>
                <a:gd name="connsiteX10" fmla="*/ 23183 w 371762"/>
                <a:gd name="connsiteY10" fmla="*/ 42171 h 226622"/>
                <a:gd name="connsiteX11" fmla="*/ 111285 w 371762"/>
                <a:gd name="connsiteY11" fmla="*/ 72472 h 226622"/>
                <a:gd name="connsiteX12" fmla="*/ 190221 w 371762"/>
                <a:gd name="connsiteY12" fmla="*/ 109394 h 226622"/>
                <a:gd name="connsiteX13" fmla="*/ 201680 w 371762"/>
                <a:gd name="connsiteY13" fmla="*/ 111431 h 226622"/>
                <a:gd name="connsiteX14" fmla="*/ 196841 w 371762"/>
                <a:gd name="connsiteY14" fmla="*/ 100991 h 226622"/>
                <a:gd name="connsiteX15" fmla="*/ 128091 w 371762"/>
                <a:gd name="connsiteY15" fmla="*/ 52102 h 226622"/>
                <a:gd name="connsiteX16" fmla="*/ 32604 w 371762"/>
                <a:gd name="connsiteY16" fmla="*/ 31222 h 226622"/>
                <a:gd name="connsiteX17" fmla="*/ 19872 w 371762"/>
                <a:gd name="connsiteY17" fmla="*/ 27657 h 22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762" h="226622">
                  <a:moveTo>
                    <a:pt x="19872" y="27657"/>
                  </a:moveTo>
                  <a:cubicBezTo>
                    <a:pt x="43298" y="16199"/>
                    <a:pt x="65706" y="9324"/>
                    <a:pt x="88623" y="4740"/>
                  </a:cubicBezTo>
                  <a:cubicBezTo>
                    <a:pt x="141841" y="-5445"/>
                    <a:pt x="192767" y="157"/>
                    <a:pt x="240129" y="27657"/>
                  </a:cubicBezTo>
                  <a:cubicBezTo>
                    <a:pt x="281125" y="51593"/>
                    <a:pt x="309898" y="86986"/>
                    <a:pt x="332815" y="127473"/>
                  </a:cubicBezTo>
                  <a:cubicBezTo>
                    <a:pt x="348347" y="154973"/>
                    <a:pt x="360315" y="184256"/>
                    <a:pt x="370500" y="214048"/>
                  </a:cubicBezTo>
                  <a:cubicBezTo>
                    <a:pt x="372792" y="220668"/>
                    <a:pt x="373301" y="223469"/>
                    <a:pt x="364644" y="224488"/>
                  </a:cubicBezTo>
                  <a:cubicBezTo>
                    <a:pt x="322884" y="229580"/>
                    <a:pt x="281125" y="228053"/>
                    <a:pt x="239365" y="226779"/>
                  </a:cubicBezTo>
                  <a:cubicBezTo>
                    <a:pt x="181564" y="224742"/>
                    <a:pt x="126054" y="211756"/>
                    <a:pt x="75127" y="183492"/>
                  </a:cubicBezTo>
                  <a:cubicBezTo>
                    <a:pt x="42535" y="165413"/>
                    <a:pt x="14780" y="141987"/>
                    <a:pt x="3576" y="104047"/>
                  </a:cubicBezTo>
                  <a:cubicBezTo>
                    <a:pt x="-1771" y="86223"/>
                    <a:pt x="-1007" y="69162"/>
                    <a:pt x="5104" y="51847"/>
                  </a:cubicBezTo>
                  <a:cubicBezTo>
                    <a:pt x="8159" y="43444"/>
                    <a:pt x="12997" y="40134"/>
                    <a:pt x="23183" y="42171"/>
                  </a:cubicBezTo>
                  <a:cubicBezTo>
                    <a:pt x="53738" y="48792"/>
                    <a:pt x="82766" y="59741"/>
                    <a:pt x="111285" y="72472"/>
                  </a:cubicBezTo>
                  <a:cubicBezTo>
                    <a:pt x="137767" y="84186"/>
                    <a:pt x="163994" y="97172"/>
                    <a:pt x="190221" y="109394"/>
                  </a:cubicBezTo>
                  <a:cubicBezTo>
                    <a:pt x="193786" y="111176"/>
                    <a:pt x="198369" y="115505"/>
                    <a:pt x="201680" y="111431"/>
                  </a:cubicBezTo>
                  <a:cubicBezTo>
                    <a:pt x="204480" y="107612"/>
                    <a:pt x="199133" y="103792"/>
                    <a:pt x="196841" y="100991"/>
                  </a:cubicBezTo>
                  <a:cubicBezTo>
                    <a:pt x="178253" y="78584"/>
                    <a:pt x="155082" y="62287"/>
                    <a:pt x="128091" y="52102"/>
                  </a:cubicBezTo>
                  <a:cubicBezTo>
                    <a:pt x="97280" y="40643"/>
                    <a:pt x="65706" y="32495"/>
                    <a:pt x="32604" y="31222"/>
                  </a:cubicBezTo>
                  <a:cubicBezTo>
                    <a:pt x="29039" y="31222"/>
                    <a:pt x="25474" y="29440"/>
                    <a:pt x="19872" y="27657"/>
                  </a:cubicBezTo>
                  <a:close/>
                </a:path>
              </a:pathLst>
            </a:custGeom>
            <a:solidFill>
              <a:schemeClr val="accent1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54F7E751-3CBC-4707-91E4-902E131A1A16}"/>
                </a:ext>
              </a:extLst>
            </p:cNvPr>
            <p:cNvSpPr/>
            <p:nvPr/>
          </p:nvSpPr>
          <p:spPr>
            <a:xfrm rot="1994887">
              <a:off x="5842427" y="2336854"/>
              <a:ext cx="277134" cy="281465"/>
            </a:xfrm>
            <a:custGeom>
              <a:avLst/>
              <a:gdLst>
                <a:gd name="connsiteX0" fmla="*/ 68519 w 162964"/>
                <a:gd name="connsiteY0" fmla="*/ 65071 h 165510"/>
                <a:gd name="connsiteX1" fmla="*/ 124284 w 162964"/>
                <a:gd name="connsiteY1" fmla="*/ 147827 h 165510"/>
                <a:gd name="connsiteX2" fmla="*/ 129376 w 162964"/>
                <a:gd name="connsiteY2" fmla="*/ 164633 h 165510"/>
                <a:gd name="connsiteX3" fmla="*/ 112571 w 162964"/>
                <a:gd name="connsiteY3" fmla="*/ 164887 h 165510"/>
                <a:gd name="connsiteX4" fmla="*/ 40764 w 162964"/>
                <a:gd name="connsiteY4" fmla="*/ 140188 h 165510"/>
                <a:gd name="connsiteX5" fmla="*/ 1806 w 162964"/>
                <a:gd name="connsiteY5" fmla="*/ 70928 h 165510"/>
                <a:gd name="connsiteX6" fmla="*/ 23 w 162964"/>
                <a:gd name="connsiteY6" fmla="*/ 8543 h 165510"/>
                <a:gd name="connsiteX7" fmla="*/ 8171 w 162964"/>
                <a:gd name="connsiteY7" fmla="*/ 140 h 165510"/>
                <a:gd name="connsiteX8" fmla="*/ 132941 w 162964"/>
                <a:gd name="connsiteY8" fmla="*/ 44956 h 165510"/>
                <a:gd name="connsiteX9" fmla="*/ 152802 w 162964"/>
                <a:gd name="connsiteY9" fmla="*/ 163869 h 165510"/>
                <a:gd name="connsiteX10" fmla="*/ 148474 w 162964"/>
                <a:gd name="connsiteY10" fmla="*/ 167434 h 165510"/>
                <a:gd name="connsiteX11" fmla="*/ 143126 w 162964"/>
                <a:gd name="connsiteY11" fmla="*/ 161068 h 165510"/>
                <a:gd name="connsiteX12" fmla="*/ 111297 w 162964"/>
                <a:gd name="connsiteY12" fmla="*/ 105049 h 165510"/>
                <a:gd name="connsiteX13" fmla="*/ 70047 w 162964"/>
                <a:gd name="connsiteY13" fmla="*/ 63544 h 165510"/>
                <a:gd name="connsiteX14" fmla="*/ 67755 w 162964"/>
                <a:gd name="connsiteY14" fmla="*/ 62270 h 165510"/>
                <a:gd name="connsiteX15" fmla="*/ 68519 w 162964"/>
                <a:gd name="connsiteY15" fmla="*/ 65071 h 16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2964" h="165510">
                  <a:moveTo>
                    <a:pt x="68519" y="65071"/>
                  </a:moveTo>
                  <a:cubicBezTo>
                    <a:pt x="87871" y="92062"/>
                    <a:pt x="109515" y="117526"/>
                    <a:pt x="124284" y="147827"/>
                  </a:cubicBezTo>
                  <a:cubicBezTo>
                    <a:pt x="126830" y="153174"/>
                    <a:pt x="132432" y="159540"/>
                    <a:pt x="129376" y="164633"/>
                  </a:cubicBezTo>
                  <a:cubicBezTo>
                    <a:pt x="125557" y="171508"/>
                    <a:pt x="118427" y="165906"/>
                    <a:pt x="112571" y="164887"/>
                  </a:cubicBezTo>
                  <a:cubicBezTo>
                    <a:pt x="87362" y="160558"/>
                    <a:pt x="62408" y="155720"/>
                    <a:pt x="40764" y="140188"/>
                  </a:cubicBezTo>
                  <a:cubicBezTo>
                    <a:pt x="16829" y="122873"/>
                    <a:pt x="2315" y="100975"/>
                    <a:pt x="1806" y="70928"/>
                  </a:cubicBezTo>
                  <a:cubicBezTo>
                    <a:pt x="1296" y="50048"/>
                    <a:pt x="1042" y="29423"/>
                    <a:pt x="23" y="8543"/>
                  </a:cubicBezTo>
                  <a:cubicBezTo>
                    <a:pt x="-231" y="1668"/>
                    <a:pt x="1551" y="-623"/>
                    <a:pt x="8171" y="140"/>
                  </a:cubicBezTo>
                  <a:cubicBezTo>
                    <a:pt x="53241" y="5488"/>
                    <a:pt x="97802" y="14145"/>
                    <a:pt x="132941" y="44956"/>
                  </a:cubicBezTo>
                  <a:cubicBezTo>
                    <a:pt x="171900" y="79076"/>
                    <a:pt x="169608" y="123382"/>
                    <a:pt x="152802" y="163869"/>
                  </a:cubicBezTo>
                  <a:cubicBezTo>
                    <a:pt x="152038" y="165651"/>
                    <a:pt x="151275" y="168197"/>
                    <a:pt x="148474" y="167434"/>
                  </a:cubicBezTo>
                  <a:cubicBezTo>
                    <a:pt x="145418" y="166670"/>
                    <a:pt x="144145" y="164123"/>
                    <a:pt x="143126" y="161068"/>
                  </a:cubicBezTo>
                  <a:cubicBezTo>
                    <a:pt x="135742" y="140442"/>
                    <a:pt x="124284" y="122364"/>
                    <a:pt x="111297" y="105049"/>
                  </a:cubicBezTo>
                  <a:cubicBezTo>
                    <a:pt x="99584" y="89262"/>
                    <a:pt x="88381" y="72965"/>
                    <a:pt x="70047" y="63544"/>
                  </a:cubicBezTo>
                  <a:cubicBezTo>
                    <a:pt x="69792" y="62270"/>
                    <a:pt x="69028" y="61507"/>
                    <a:pt x="67755" y="62270"/>
                  </a:cubicBezTo>
                  <a:cubicBezTo>
                    <a:pt x="67501" y="62525"/>
                    <a:pt x="68265" y="64053"/>
                    <a:pt x="68519" y="65071"/>
                  </a:cubicBezTo>
                  <a:close/>
                </a:path>
              </a:pathLst>
            </a:custGeom>
            <a:solidFill>
              <a:schemeClr val="accent1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47CEFB26-14E4-4CF7-BA93-536A156BF6E0}"/>
                </a:ext>
              </a:extLst>
            </p:cNvPr>
            <p:cNvSpPr/>
            <p:nvPr/>
          </p:nvSpPr>
          <p:spPr>
            <a:xfrm rot="19829361" flipH="1">
              <a:off x="6213056" y="2336862"/>
              <a:ext cx="616282" cy="211214"/>
            </a:xfrm>
            <a:custGeom>
              <a:avLst/>
              <a:gdLst>
                <a:gd name="connsiteX0" fmla="*/ 1086373 w 1084731"/>
                <a:gd name="connsiteY0" fmla="*/ 104883 h 371762"/>
                <a:gd name="connsiteX1" fmla="*/ 951673 w 1084731"/>
                <a:gd name="connsiteY1" fmla="*/ 141804 h 371762"/>
                <a:gd name="connsiteX2" fmla="*/ 721485 w 1084731"/>
                <a:gd name="connsiteY2" fmla="*/ 280579 h 371762"/>
                <a:gd name="connsiteX3" fmla="*/ 507595 w 1084731"/>
                <a:gd name="connsiteY3" fmla="*/ 367153 h 371762"/>
                <a:gd name="connsiteX4" fmla="*/ 419237 w 1084731"/>
                <a:gd name="connsiteY4" fmla="*/ 372501 h 371762"/>
                <a:gd name="connsiteX5" fmla="*/ 305926 w 1084731"/>
                <a:gd name="connsiteY5" fmla="*/ 344491 h 371762"/>
                <a:gd name="connsiteX6" fmla="*/ 195925 w 1084731"/>
                <a:gd name="connsiteY6" fmla="*/ 275486 h 371762"/>
                <a:gd name="connsiteX7" fmla="*/ 115207 w 1084731"/>
                <a:gd name="connsiteY7" fmla="*/ 192731 h 371762"/>
                <a:gd name="connsiteX8" fmla="*/ 113 w 1084731"/>
                <a:gd name="connsiteY8" fmla="*/ 33586 h 371762"/>
                <a:gd name="connsiteX9" fmla="*/ 113 w 1084731"/>
                <a:gd name="connsiteY9" fmla="*/ 29512 h 371762"/>
                <a:gd name="connsiteX10" fmla="*/ 32197 w 1084731"/>
                <a:gd name="connsiteY10" fmla="*/ 53956 h 371762"/>
                <a:gd name="connsiteX11" fmla="*/ 226736 w 1084731"/>
                <a:gd name="connsiteY11" fmla="*/ 145624 h 371762"/>
                <a:gd name="connsiteX12" fmla="*/ 367038 w 1084731"/>
                <a:gd name="connsiteY12" fmla="*/ 122707 h 371762"/>
                <a:gd name="connsiteX13" fmla="*/ 592896 w 1084731"/>
                <a:gd name="connsiteY13" fmla="*/ 27475 h 371762"/>
                <a:gd name="connsiteX14" fmla="*/ 755861 w 1084731"/>
                <a:gd name="connsiteY14" fmla="*/ 738 h 371762"/>
                <a:gd name="connsiteX15" fmla="*/ 1005145 w 1084731"/>
                <a:gd name="connsiteY15" fmla="*/ 49373 h 371762"/>
                <a:gd name="connsiteX16" fmla="*/ 1086373 w 1084731"/>
                <a:gd name="connsiteY16" fmla="*/ 104883 h 371762"/>
                <a:gd name="connsiteX17" fmla="*/ 1035192 w 1084731"/>
                <a:gd name="connsiteY17" fmla="*/ 89859 h 371762"/>
                <a:gd name="connsiteX18" fmla="*/ 934103 w 1084731"/>
                <a:gd name="connsiteY18" fmla="*/ 71526 h 371762"/>
                <a:gd name="connsiteX19" fmla="*/ 684055 w 1084731"/>
                <a:gd name="connsiteY19" fmla="*/ 83239 h 371762"/>
                <a:gd name="connsiteX20" fmla="*/ 530002 w 1084731"/>
                <a:gd name="connsiteY20" fmla="*/ 162939 h 371762"/>
                <a:gd name="connsiteX21" fmla="*/ 372385 w 1084731"/>
                <a:gd name="connsiteY21" fmla="*/ 234745 h 371762"/>
                <a:gd name="connsiteX22" fmla="*/ 391228 w 1084731"/>
                <a:gd name="connsiteY22" fmla="*/ 239838 h 371762"/>
                <a:gd name="connsiteX23" fmla="*/ 549609 w 1084731"/>
                <a:gd name="connsiteY23" fmla="*/ 210555 h 371762"/>
                <a:gd name="connsiteX24" fmla="*/ 627781 w 1084731"/>
                <a:gd name="connsiteY24" fmla="*/ 155809 h 371762"/>
                <a:gd name="connsiteX25" fmla="*/ 674633 w 1084731"/>
                <a:gd name="connsiteY25" fmla="*/ 130601 h 371762"/>
                <a:gd name="connsiteX26" fmla="*/ 896418 w 1084731"/>
                <a:gd name="connsiteY26" fmla="*/ 90369 h 371762"/>
                <a:gd name="connsiteX27" fmla="*/ 1035192 w 1084731"/>
                <a:gd name="connsiteY27" fmla="*/ 89859 h 37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4731" h="371762">
                  <a:moveTo>
                    <a:pt x="1086373" y="104883"/>
                  </a:moveTo>
                  <a:cubicBezTo>
                    <a:pt x="1037229" y="109211"/>
                    <a:pt x="993942" y="122962"/>
                    <a:pt x="951673" y="141804"/>
                  </a:cubicBezTo>
                  <a:cubicBezTo>
                    <a:pt x="869427" y="178726"/>
                    <a:pt x="797366" y="232962"/>
                    <a:pt x="721485" y="280579"/>
                  </a:cubicBezTo>
                  <a:cubicBezTo>
                    <a:pt x="655281" y="321829"/>
                    <a:pt x="585512" y="354422"/>
                    <a:pt x="507595" y="367153"/>
                  </a:cubicBezTo>
                  <a:cubicBezTo>
                    <a:pt x="478312" y="371992"/>
                    <a:pt x="448520" y="374792"/>
                    <a:pt x="419237" y="372501"/>
                  </a:cubicBezTo>
                  <a:cubicBezTo>
                    <a:pt x="380279" y="369445"/>
                    <a:pt x="342593" y="360024"/>
                    <a:pt x="305926" y="344491"/>
                  </a:cubicBezTo>
                  <a:cubicBezTo>
                    <a:pt x="265440" y="327176"/>
                    <a:pt x="229537" y="302986"/>
                    <a:pt x="195925" y="275486"/>
                  </a:cubicBezTo>
                  <a:cubicBezTo>
                    <a:pt x="166133" y="251041"/>
                    <a:pt x="140415" y="222013"/>
                    <a:pt x="115207" y="192731"/>
                  </a:cubicBezTo>
                  <a:cubicBezTo>
                    <a:pt x="72174" y="142823"/>
                    <a:pt x="37289" y="87568"/>
                    <a:pt x="113" y="33586"/>
                  </a:cubicBezTo>
                  <a:cubicBezTo>
                    <a:pt x="-141" y="33076"/>
                    <a:pt x="113" y="32058"/>
                    <a:pt x="113" y="29512"/>
                  </a:cubicBezTo>
                  <a:cubicBezTo>
                    <a:pt x="11317" y="38169"/>
                    <a:pt x="21502" y="46317"/>
                    <a:pt x="32197" y="53956"/>
                  </a:cubicBezTo>
                  <a:cubicBezTo>
                    <a:pt x="91526" y="96225"/>
                    <a:pt x="154929" y="130346"/>
                    <a:pt x="226736" y="145624"/>
                  </a:cubicBezTo>
                  <a:cubicBezTo>
                    <a:pt x="275880" y="156064"/>
                    <a:pt x="321968" y="149443"/>
                    <a:pt x="367038" y="122707"/>
                  </a:cubicBezTo>
                  <a:cubicBezTo>
                    <a:pt x="437571" y="80947"/>
                    <a:pt x="513451" y="49373"/>
                    <a:pt x="592896" y="27475"/>
                  </a:cubicBezTo>
                  <a:cubicBezTo>
                    <a:pt x="646114" y="12706"/>
                    <a:pt x="700351" y="3539"/>
                    <a:pt x="755861" y="738"/>
                  </a:cubicBezTo>
                  <a:cubicBezTo>
                    <a:pt x="843199" y="-3590"/>
                    <a:pt x="926464" y="10924"/>
                    <a:pt x="1005145" y="49373"/>
                  </a:cubicBezTo>
                  <a:cubicBezTo>
                    <a:pt x="1033919" y="63887"/>
                    <a:pt x="1061164" y="81202"/>
                    <a:pt x="1086373" y="104883"/>
                  </a:cubicBezTo>
                  <a:close/>
                  <a:moveTo>
                    <a:pt x="1035192" y="89859"/>
                  </a:moveTo>
                  <a:cubicBezTo>
                    <a:pt x="1001835" y="80947"/>
                    <a:pt x="968224" y="75345"/>
                    <a:pt x="934103" y="71526"/>
                  </a:cubicBezTo>
                  <a:cubicBezTo>
                    <a:pt x="850074" y="62105"/>
                    <a:pt x="766555" y="62359"/>
                    <a:pt x="684055" y="83239"/>
                  </a:cubicBezTo>
                  <a:cubicBezTo>
                    <a:pt x="626508" y="97753"/>
                    <a:pt x="573035" y="121179"/>
                    <a:pt x="530002" y="162939"/>
                  </a:cubicBezTo>
                  <a:cubicBezTo>
                    <a:pt x="485696" y="205717"/>
                    <a:pt x="434006" y="230925"/>
                    <a:pt x="372385" y="234745"/>
                  </a:cubicBezTo>
                  <a:cubicBezTo>
                    <a:pt x="377732" y="239328"/>
                    <a:pt x="384862" y="238055"/>
                    <a:pt x="391228" y="239838"/>
                  </a:cubicBezTo>
                  <a:cubicBezTo>
                    <a:pt x="448520" y="254606"/>
                    <a:pt x="500974" y="243402"/>
                    <a:pt x="549609" y="210555"/>
                  </a:cubicBezTo>
                  <a:cubicBezTo>
                    <a:pt x="576091" y="192731"/>
                    <a:pt x="602318" y="175161"/>
                    <a:pt x="627781" y="155809"/>
                  </a:cubicBezTo>
                  <a:cubicBezTo>
                    <a:pt x="642040" y="144860"/>
                    <a:pt x="657573" y="136712"/>
                    <a:pt x="674633" y="130601"/>
                  </a:cubicBezTo>
                  <a:cubicBezTo>
                    <a:pt x="746439" y="105392"/>
                    <a:pt x="821046" y="95461"/>
                    <a:pt x="896418" y="90369"/>
                  </a:cubicBezTo>
                  <a:cubicBezTo>
                    <a:pt x="942760" y="87058"/>
                    <a:pt x="989104" y="87568"/>
                    <a:pt x="1035192" y="89859"/>
                  </a:cubicBezTo>
                  <a:close/>
                </a:path>
              </a:pathLst>
            </a:custGeom>
            <a:solidFill>
              <a:schemeClr val="accent1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FCD47CD9-5788-4542-9355-470218594A2F}"/>
                </a:ext>
              </a:extLst>
            </p:cNvPr>
            <p:cNvSpPr/>
            <p:nvPr/>
          </p:nvSpPr>
          <p:spPr>
            <a:xfrm rot="6660398">
              <a:off x="6208364" y="2568490"/>
              <a:ext cx="202366" cy="205529"/>
            </a:xfrm>
            <a:custGeom>
              <a:avLst/>
              <a:gdLst>
                <a:gd name="connsiteX0" fmla="*/ 68519 w 162964"/>
                <a:gd name="connsiteY0" fmla="*/ 65071 h 165510"/>
                <a:gd name="connsiteX1" fmla="*/ 124284 w 162964"/>
                <a:gd name="connsiteY1" fmla="*/ 147827 h 165510"/>
                <a:gd name="connsiteX2" fmla="*/ 129376 w 162964"/>
                <a:gd name="connsiteY2" fmla="*/ 164633 h 165510"/>
                <a:gd name="connsiteX3" fmla="*/ 112571 w 162964"/>
                <a:gd name="connsiteY3" fmla="*/ 164887 h 165510"/>
                <a:gd name="connsiteX4" fmla="*/ 40764 w 162964"/>
                <a:gd name="connsiteY4" fmla="*/ 140188 h 165510"/>
                <a:gd name="connsiteX5" fmla="*/ 1806 w 162964"/>
                <a:gd name="connsiteY5" fmla="*/ 70928 h 165510"/>
                <a:gd name="connsiteX6" fmla="*/ 23 w 162964"/>
                <a:gd name="connsiteY6" fmla="*/ 8543 h 165510"/>
                <a:gd name="connsiteX7" fmla="*/ 8171 w 162964"/>
                <a:gd name="connsiteY7" fmla="*/ 140 h 165510"/>
                <a:gd name="connsiteX8" fmla="*/ 132941 w 162964"/>
                <a:gd name="connsiteY8" fmla="*/ 44956 h 165510"/>
                <a:gd name="connsiteX9" fmla="*/ 152802 w 162964"/>
                <a:gd name="connsiteY9" fmla="*/ 163869 h 165510"/>
                <a:gd name="connsiteX10" fmla="*/ 148474 w 162964"/>
                <a:gd name="connsiteY10" fmla="*/ 167434 h 165510"/>
                <a:gd name="connsiteX11" fmla="*/ 143126 w 162964"/>
                <a:gd name="connsiteY11" fmla="*/ 161068 h 165510"/>
                <a:gd name="connsiteX12" fmla="*/ 111297 w 162964"/>
                <a:gd name="connsiteY12" fmla="*/ 105049 h 165510"/>
                <a:gd name="connsiteX13" fmla="*/ 70047 w 162964"/>
                <a:gd name="connsiteY13" fmla="*/ 63544 h 165510"/>
                <a:gd name="connsiteX14" fmla="*/ 67755 w 162964"/>
                <a:gd name="connsiteY14" fmla="*/ 62270 h 165510"/>
                <a:gd name="connsiteX15" fmla="*/ 68519 w 162964"/>
                <a:gd name="connsiteY15" fmla="*/ 65071 h 16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2964" h="165510">
                  <a:moveTo>
                    <a:pt x="68519" y="65071"/>
                  </a:moveTo>
                  <a:cubicBezTo>
                    <a:pt x="87871" y="92062"/>
                    <a:pt x="109515" y="117526"/>
                    <a:pt x="124284" y="147827"/>
                  </a:cubicBezTo>
                  <a:cubicBezTo>
                    <a:pt x="126830" y="153174"/>
                    <a:pt x="132432" y="159540"/>
                    <a:pt x="129376" y="164633"/>
                  </a:cubicBezTo>
                  <a:cubicBezTo>
                    <a:pt x="125557" y="171508"/>
                    <a:pt x="118427" y="165906"/>
                    <a:pt x="112571" y="164887"/>
                  </a:cubicBezTo>
                  <a:cubicBezTo>
                    <a:pt x="87362" y="160558"/>
                    <a:pt x="62408" y="155720"/>
                    <a:pt x="40764" y="140188"/>
                  </a:cubicBezTo>
                  <a:cubicBezTo>
                    <a:pt x="16829" y="122873"/>
                    <a:pt x="2315" y="100975"/>
                    <a:pt x="1806" y="70928"/>
                  </a:cubicBezTo>
                  <a:cubicBezTo>
                    <a:pt x="1296" y="50048"/>
                    <a:pt x="1042" y="29423"/>
                    <a:pt x="23" y="8543"/>
                  </a:cubicBezTo>
                  <a:cubicBezTo>
                    <a:pt x="-231" y="1668"/>
                    <a:pt x="1551" y="-623"/>
                    <a:pt x="8171" y="140"/>
                  </a:cubicBezTo>
                  <a:cubicBezTo>
                    <a:pt x="53241" y="5488"/>
                    <a:pt x="97802" y="14145"/>
                    <a:pt x="132941" y="44956"/>
                  </a:cubicBezTo>
                  <a:cubicBezTo>
                    <a:pt x="171900" y="79076"/>
                    <a:pt x="169608" y="123382"/>
                    <a:pt x="152802" y="163869"/>
                  </a:cubicBezTo>
                  <a:cubicBezTo>
                    <a:pt x="152038" y="165651"/>
                    <a:pt x="151275" y="168197"/>
                    <a:pt x="148474" y="167434"/>
                  </a:cubicBezTo>
                  <a:cubicBezTo>
                    <a:pt x="145418" y="166670"/>
                    <a:pt x="144145" y="164123"/>
                    <a:pt x="143126" y="161068"/>
                  </a:cubicBezTo>
                  <a:cubicBezTo>
                    <a:pt x="135742" y="140442"/>
                    <a:pt x="124284" y="122364"/>
                    <a:pt x="111297" y="105049"/>
                  </a:cubicBezTo>
                  <a:cubicBezTo>
                    <a:pt x="99584" y="89262"/>
                    <a:pt x="88381" y="72965"/>
                    <a:pt x="70047" y="63544"/>
                  </a:cubicBezTo>
                  <a:cubicBezTo>
                    <a:pt x="69792" y="62270"/>
                    <a:pt x="69028" y="61507"/>
                    <a:pt x="67755" y="62270"/>
                  </a:cubicBezTo>
                  <a:cubicBezTo>
                    <a:pt x="67501" y="62525"/>
                    <a:pt x="68265" y="64053"/>
                    <a:pt x="68519" y="65071"/>
                  </a:cubicBezTo>
                  <a:close/>
                </a:path>
              </a:pathLst>
            </a:custGeom>
            <a:solidFill>
              <a:schemeClr val="accent2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5E3E45F4-47CF-4266-89E6-E36CBD002DD8}"/>
                </a:ext>
              </a:extLst>
            </p:cNvPr>
            <p:cNvSpPr/>
            <p:nvPr/>
          </p:nvSpPr>
          <p:spPr>
            <a:xfrm rot="15674482">
              <a:off x="6006951" y="2154553"/>
              <a:ext cx="371763" cy="226622"/>
            </a:xfrm>
            <a:custGeom>
              <a:avLst/>
              <a:gdLst>
                <a:gd name="connsiteX0" fmla="*/ 19872 w 371762"/>
                <a:gd name="connsiteY0" fmla="*/ 27657 h 226622"/>
                <a:gd name="connsiteX1" fmla="*/ 88623 w 371762"/>
                <a:gd name="connsiteY1" fmla="*/ 4740 h 226622"/>
                <a:gd name="connsiteX2" fmla="*/ 240129 w 371762"/>
                <a:gd name="connsiteY2" fmla="*/ 27657 h 226622"/>
                <a:gd name="connsiteX3" fmla="*/ 332815 w 371762"/>
                <a:gd name="connsiteY3" fmla="*/ 127473 h 226622"/>
                <a:gd name="connsiteX4" fmla="*/ 370500 w 371762"/>
                <a:gd name="connsiteY4" fmla="*/ 214048 h 226622"/>
                <a:gd name="connsiteX5" fmla="*/ 364644 w 371762"/>
                <a:gd name="connsiteY5" fmla="*/ 224488 h 226622"/>
                <a:gd name="connsiteX6" fmla="*/ 239365 w 371762"/>
                <a:gd name="connsiteY6" fmla="*/ 226779 h 226622"/>
                <a:gd name="connsiteX7" fmla="*/ 75127 w 371762"/>
                <a:gd name="connsiteY7" fmla="*/ 183492 h 226622"/>
                <a:gd name="connsiteX8" fmla="*/ 3576 w 371762"/>
                <a:gd name="connsiteY8" fmla="*/ 104047 h 226622"/>
                <a:gd name="connsiteX9" fmla="*/ 5104 w 371762"/>
                <a:gd name="connsiteY9" fmla="*/ 51847 h 226622"/>
                <a:gd name="connsiteX10" fmla="*/ 23183 w 371762"/>
                <a:gd name="connsiteY10" fmla="*/ 42171 h 226622"/>
                <a:gd name="connsiteX11" fmla="*/ 111285 w 371762"/>
                <a:gd name="connsiteY11" fmla="*/ 72472 h 226622"/>
                <a:gd name="connsiteX12" fmla="*/ 190221 w 371762"/>
                <a:gd name="connsiteY12" fmla="*/ 109394 h 226622"/>
                <a:gd name="connsiteX13" fmla="*/ 201680 w 371762"/>
                <a:gd name="connsiteY13" fmla="*/ 111431 h 226622"/>
                <a:gd name="connsiteX14" fmla="*/ 196841 w 371762"/>
                <a:gd name="connsiteY14" fmla="*/ 100991 h 226622"/>
                <a:gd name="connsiteX15" fmla="*/ 128091 w 371762"/>
                <a:gd name="connsiteY15" fmla="*/ 52102 h 226622"/>
                <a:gd name="connsiteX16" fmla="*/ 32604 w 371762"/>
                <a:gd name="connsiteY16" fmla="*/ 31222 h 226622"/>
                <a:gd name="connsiteX17" fmla="*/ 19872 w 371762"/>
                <a:gd name="connsiteY17" fmla="*/ 27657 h 22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762" h="226622">
                  <a:moveTo>
                    <a:pt x="19872" y="27657"/>
                  </a:moveTo>
                  <a:cubicBezTo>
                    <a:pt x="43298" y="16199"/>
                    <a:pt x="65706" y="9324"/>
                    <a:pt x="88623" y="4740"/>
                  </a:cubicBezTo>
                  <a:cubicBezTo>
                    <a:pt x="141841" y="-5445"/>
                    <a:pt x="192767" y="157"/>
                    <a:pt x="240129" y="27657"/>
                  </a:cubicBezTo>
                  <a:cubicBezTo>
                    <a:pt x="281125" y="51593"/>
                    <a:pt x="309898" y="86986"/>
                    <a:pt x="332815" y="127473"/>
                  </a:cubicBezTo>
                  <a:cubicBezTo>
                    <a:pt x="348347" y="154973"/>
                    <a:pt x="360315" y="184256"/>
                    <a:pt x="370500" y="214048"/>
                  </a:cubicBezTo>
                  <a:cubicBezTo>
                    <a:pt x="372792" y="220668"/>
                    <a:pt x="373301" y="223469"/>
                    <a:pt x="364644" y="224488"/>
                  </a:cubicBezTo>
                  <a:cubicBezTo>
                    <a:pt x="322884" y="229580"/>
                    <a:pt x="281125" y="228053"/>
                    <a:pt x="239365" y="226779"/>
                  </a:cubicBezTo>
                  <a:cubicBezTo>
                    <a:pt x="181564" y="224742"/>
                    <a:pt x="126054" y="211756"/>
                    <a:pt x="75127" y="183492"/>
                  </a:cubicBezTo>
                  <a:cubicBezTo>
                    <a:pt x="42535" y="165413"/>
                    <a:pt x="14780" y="141987"/>
                    <a:pt x="3576" y="104047"/>
                  </a:cubicBezTo>
                  <a:cubicBezTo>
                    <a:pt x="-1771" y="86223"/>
                    <a:pt x="-1007" y="69162"/>
                    <a:pt x="5104" y="51847"/>
                  </a:cubicBezTo>
                  <a:cubicBezTo>
                    <a:pt x="8159" y="43444"/>
                    <a:pt x="12997" y="40134"/>
                    <a:pt x="23183" y="42171"/>
                  </a:cubicBezTo>
                  <a:cubicBezTo>
                    <a:pt x="53738" y="48792"/>
                    <a:pt x="82766" y="59741"/>
                    <a:pt x="111285" y="72472"/>
                  </a:cubicBezTo>
                  <a:cubicBezTo>
                    <a:pt x="137767" y="84186"/>
                    <a:pt x="163994" y="97172"/>
                    <a:pt x="190221" y="109394"/>
                  </a:cubicBezTo>
                  <a:cubicBezTo>
                    <a:pt x="193786" y="111176"/>
                    <a:pt x="198369" y="115505"/>
                    <a:pt x="201680" y="111431"/>
                  </a:cubicBezTo>
                  <a:cubicBezTo>
                    <a:pt x="204480" y="107612"/>
                    <a:pt x="199133" y="103792"/>
                    <a:pt x="196841" y="100991"/>
                  </a:cubicBezTo>
                  <a:cubicBezTo>
                    <a:pt x="178253" y="78584"/>
                    <a:pt x="155082" y="62287"/>
                    <a:pt x="128091" y="52102"/>
                  </a:cubicBezTo>
                  <a:cubicBezTo>
                    <a:pt x="97280" y="40643"/>
                    <a:pt x="65706" y="32495"/>
                    <a:pt x="32604" y="31222"/>
                  </a:cubicBezTo>
                  <a:cubicBezTo>
                    <a:pt x="29039" y="31222"/>
                    <a:pt x="25474" y="29440"/>
                    <a:pt x="19872" y="27657"/>
                  </a:cubicBezTo>
                  <a:close/>
                </a:path>
              </a:pathLst>
            </a:custGeom>
            <a:solidFill>
              <a:schemeClr val="accent2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Graphic 41">
            <a:extLst>
              <a:ext uri="{FF2B5EF4-FFF2-40B4-BE49-F238E27FC236}">
                <a16:creationId xmlns:a16="http://schemas.microsoft.com/office/drawing/2014/main" xmlns="" id="{3BAD4B23-976B-47C6-B80D-58C23771B9C3}"/>
              </a:ext>
            </a:extLst>
          </p:cNvPr>
          <p:cNvSpPr/>
          <p:nvPr/>
        </p:nvSpPr>
        <p:spPr>
          <a:xfrm>
            <a:off x="-15582" y="3811715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D844855-5913-48A9-9EBA-780E9C9F9D03}"/>
              </a:ext>
            </a:extLst>
          </p:cNvPr>
          <p:cNvSpPr/>
          <p:nvPr/>
        </p:nvSpPr>
        <p:spPr>
          <a:xfrm>
            <a:off x="8909" y="4763117"/>
            <a:ext cx="12192000" cy="22044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1FFC4E5-E07E-4477-B534-C738F6D36686}"/>
              </a:ext>
            </a:extLst>
          </p:cNvPr>
          <p:cNvSpPr txBox="1"/>
          <p:nvPr/>
        </p:nvSpPr>
        <p:spPr>
          <a:xfrm>
            <a:off x="614635" y="929788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1st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C7327DE-ED26-4124-BC34-3B811731E6AA}"/>
              </a:ext>
            </a:extLst>
          </p:cNvPr>
          <p:cNvSpPr txBox="1"/>
          <p:nvPr/>
        </p:nvSpPr>
        <p:spPr>
          <a:xfrm>
            <a:off x="614635" y="2228269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2st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A450B41-87AD-4B96-8622-20651C3057DA}"/>
              </a:ext>
            </a:extLst>
          </p:cNvPr>
          <p:cNvSpPr txBox="1"/>
          <p:nvPr/>
        </p:nvSpPr>
        <p:spPr>
          <a:xfrm>
            <a:off x="7496910" y="929788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3st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18A5F89-B946-4949-8A77-185E3BB0E2B2}"/>
              </a:ext>
            </a:extLst>
          </p:cNvPr>
          <p:cNvSpPr txBox="1"/>
          <p:nvPr/>
        </p:nvSpPr>
        <p:spPr>
          <a:xfrm>
            <a:off x="7496910" y="2228269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4st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CF60A04-58AF-4894-8B4E-2DD917837BEF}"/>
              </a:ext>
            </a:extLst>
          </p:cNvPr>
          <p:cNvGrpSpPr/>
          <p:nvPr/>
        </p:nvGrpSpPr>
        <p:grpSpPr>
          <a:xfrm>
            <a:off x="1913930" y="1026499"/>
            <a:ext cx="2941527" cy="945697"/>
            <a:chOff x="2551705" y="4283314"/>
            <a:chExt cx="2152228" cy="94569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34289FF4-55C1-4906-9906-125363B0D793}"/>
                </a:ext>
              </a:extLst>
            </p:cNvPr>
            <p:cNvSpPr txBox="1"/>
            <p:nvPr/>
          </p:nvSpPr>
          <p:spPr>
            <a:xfrm>
              <a:off x="2551705" y="4398014"/>
              <a:ext cx="21522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Ūkininkų bendradarbiavimas kuriant naujus prekybos taškus, kooperatyvus, tam kad užtikrinti reikiamą produkcijos kiekį visus metus.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74E1491F-6836-4244-90FE-89736676969E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80BD32BA-E133-49C6-A51F-BEED8B615238}"/>
              </a:ext>
            </a:extLst>
          </p:cNvPr>
          <p:cNvGrpSpPr/>
          <p:nvPr/>
        </p:nvGrpSpPr>
        <p:grpSpPr>
          <a:xfrm>
            <a:off x="8783701" y="925949"/>
            <a:ext cx="2941527" cy="1200329"/>
            <a:chOff x="2542557" y="4182764"/>
            <a:chExt cx="2152228" cy="120032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D06EAC03-3FE6-442A-AAC3-2D1D3142FCB9}"/>
                </a:ext>
              </a:extLst>
            </p:cNvPr>
            <p:cNvSpPr txBox="1"/>
            <p:nvPr/>
          </p:nvSpPr>
          <p:spPr>
            <a:xfrm>
              <a:off x="2542557" y="4182764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Kaimo bendruomenių arba kitų NVO įtraukimas į procesą, kuris </a:t>
              </a:r>
              <a:r>
                <a:rPr lang="lt-LT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moderuotų</a:t>
              </a:r>
              <a:r>
                <a:rPr lang="lt-LT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veiklą pagal poreikį ir pasiūlą. Logistika, transportas, kuris užtikrintų produkcijos surinkimą ir pristatymą.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72583D8-8FF5-47C2-8B4D-C57167D7A255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1F9BDD4-E975-4BD7-AC26-0F64C1F7744E}"/>
              </a:ext>
            </a:extLst>
          </p:cNvPr>
          <p:cNvSpPr txBox="1"/>
          <p:nvPr/>
        </p:nvSpPr>
        <p:spPr>
          <a:xfrm>
            <a:off x="1913930" y="2394602"/>
            <a:ext cx="2941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Vietines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grandines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taip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pat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varžo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didelis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sezoniškumas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trumpi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tiekimo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laikotarpiai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lt-LT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Užtikrintas kokybiškas sandėliavimas.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5A1FDECC-8DC8-4C45-8D9D-90D15BC6865C}"/>
              </a:ext>
            </a:extLst>
          </p:cNvPr>
          <p:cNvGrpSpPr/>
          <p:nvPr/>
        </p:nvGrpSpPr>
        <p:grpSpPr>
          <a:xfrm>
            <a:off x="8796204" y="2424564"/>
            <a:ext cx="2941528" cy="830997"/>
            <a:chOff x="2551705" y="4382898"/>
            <a:chExt cx="2152229" cy="83099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8F299684-A5EF-4E1E-A42F-D0E48CD81F80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06845FE8-51AA-4838-B61B-57B907412DFF}"/>
                </a:ext>
              </a:extLst>
            </p:cNvPr>
            <p:cNvSpPr txBox="1"/>
            <p:nvPr/>
          </p:nvSpPr>
          <p:spPr>
            <a:xfrm>
              <a:off x="2551705" y="4382898"/>
              <a:ext cx="21339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Viešieji pirkimai, kurie pasirinktai produkcijai turėtų vykti centralizuotai. Įvertinti jog tokios produkcijos didesnė kaina. Ne mažiausia kaina.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517526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ORGANIC 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D594"/>
      </a:accent1>
      <a:accent2>
        <a:srgbClr val="718E37"/>
      </a:accent2>
      <a:accent3>
        <a:srgbClr val="E3AE00"/>
      </a:accent3>
      <a:accent4>
        <a:srgbClr val="9A7037"/>
      </a:accent4>
      <a:accent5>
        <a:srgbClr val="4A5A2B"/>
      </a:accent5>
      <a:accent6>
        <a:srgbClr val="5F473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ORGANIC 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D594"/>
      </a:accent1>
      <a:accent2>
        <a:srgbClr val="718E37"/>
      </a:accent2>
      <a:accent3>
        <a:srgbClr val="E3AE00"/>
      </a:accent3>
      <a:accent4>
        <a:srgbClr val="9A7037"/>
      </a:accent4>
      <a:accent5>
        <a:srgbClr val="4A5A2B"/>
      </a:accent5>
      <a:accent6>
        <a:srgbClr val="5F473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ORGANIC 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D594"/>
      </a:accent1>
      <a:accent2>
        <a:srgbClr val="718E37"/>
      </a:accent2>
      <a:accent3>
        <a:srgbClr val="E3AE00"/>
      </a:accent3>
      <a:accent4>
        <a:srgbClr val="9A7037"/>
      </a:accent4>
      <a:accent5>
        <a:srgbClr val="4A5A2B"/>
      </a:accent5>
      <a:accent6>
        <a:srgbClr val="5F473B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898</Words>
  <Application>Microsoft Office PowerPoint</Application>
  <PresentationFormat>Pasirinktinai</PresentationFormat>
  <Paragraphs>87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Skaidrių pavadinimai</vt:lpstr>
      </vt:variant>
      <vt:variant>
        <vt:i4>14</vt:i4>
      </vt:variant>
    </vt:vector>
  </HeadingPairs>
  <TitlesOfParts>
    <vt:vector size="17" baseType="lpstr">
      <vt:lpstr>Cover and End Slide Master</vt:lpstr>
      <vt:lpstr>Contents Slide Master</vt:lpstr>
      <vt:lpstr>Section Break Slide Master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TVIC</cp:lastModifiedBy>
  <cp:revision>80</cp:revision>
  <dcterms:created xsi:type="dcterms:W3CDTF">2019-04-04T05:32:41Z</dcterms:created>
  <dcterms:modified xsi:type="dcterms:W3CDTF">2024-01-24T12:08:05Z</dcterms:modified>
</cp:coreProperties>
</file>