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716" r:id="rId4"/>
  </p:sldMasterIdLst>
  <p:notesMasterIdLst>
    <p:notesMasterId r:id="rId19"/>
  </p:notesMasterIdLst>
  <p:handoutMasterIdLst>
    <p:handoutMasterId r:id="rId20"/>
  </p:handoutMasterIdLst>
  <p:sldIdLst>
    <p:sldId id="597" r:id="rId5"/>
    <p:sldId id="659" r:id="rId6"/>
    <p:sldId id="668" r:id="rId7"/>
    <p:sldId id="657" r:id="rId8"/>
    <p:sldId id="642" r:id="rId9"/>
    <p:sldId id="669" r:id="rId10"/>
    <p:sldId id="666" r:id="rId11"/>
    <p:sldId id="667" r:id="rId12"/>
    <p:sldId id="662" r:id="rId13"/>
    <p:sldId id="663" r:id="rId14"/>
    <p:sldId id="664" r:id="rId15"/>
    <p:sldId id="665" r:id="rId16"/>
    <p:sldId id="655" r:id="rId17"/>
    <p:sldId id="354"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00EFA1-C590-4831-8516-4E5AD76CA2DC}">
          <p14:sldIdLst>
            <p14:sldId id="597"/>
            <p14:sldId id="659"/>
            <p14:sldId id="668"/>
            <p14:sldId id="657"/>
            <p14:sldId id="642"/>
            <p14:sldId id="669"/>
            <p14:sldId id="666"/>
            <p14:sldId id="667"/>
            <p14:sldId id="662"/>
            <p14:sldId id="663"/>
            <p14:sldId id="664"/>
            <p14:sldId id="665"/>
            <p14:sldId id="655"/>
            <p14:sldId id="354"/>
          </p14:sldIdLst>
        </p14:section>
      </p14:sectionLst>
    </p:ext>
    <p:ext uri="{EFAFB233-063F-42B5-8137-9DF3F51BA10A}">
      <p15:sldGuideLst xmlns:p15="http://schemas.microsoft.com/office/powerpoint/2012/main">
        <p15:guide id="2" pos="234" userDrawn="1">
          <p15:clr>
            <a:srgbClr val="A4A3A4"/>
          </p15:clr>
        </p15:guide>
        <p15:guide id="4" pos="7242" userDrawn="1">
          <p15:clr>
            <a:srgbClr val="A4A3A4"/>
          </p15:clr>
        </p15:guide>
        <p15:guide id="5" pos="3749" userDrawn="1">
          <p15:clr>
            <a:srgbClr val="A4A3A4"/>
          </p15:clr>
        </p15:guide>
        <p15:guide id="6" orient="horz" pos="1774" userDrawn="1">
          <p15:clr>
            <a:srgbClr val="A4A3A4"/>
          </p15:clr>
        </p15:guide>
        <p15:guide id="7" pos="393" userDrawn="1">
          <p15:clr>
            <a:srgbClr val="A4A3A4"/>
          </p15:clr>
        </p15:guide>
        <p15:guide id="8" orient="horz" pos="1003" userDrawn="1">
          <p15:clr>
            <a:srgbClr val="A4A3A4"/>
          </p15:clr>
        </p15:guide>
        <p15:guide id="9" orient="horz" pos="4088" userDrawn="1">
          <p15:clr>
            <a:srgbClr val="A4A3A4"/>
          </p15:clr>
        </p15:guide>
        <p15:guide id="10" orient="horz" pos="218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lyga, Anna" initials="GA" lastIdx="13" clrIdx="0">
    <p:extLst>
      <p:ext uri="{19B8F6BF-5375-455C-9EA6-DF929625EA0E}">
        <p15:presenceInfo xmlns:p15="http://schemas.microsoft.com/office/powerpoint/2012/main" userId="S-1-5-21-1901135889-3005122355-2223831710-3660" providerId="AD"/>
      </p:ext>
    </p:extLst>
  </p:cmAuthor>
  <p:cmAuthor id="2" name="Oliver" initials="O" lastIdx="1" clrIdx="1">
    <p:extLst>
      <p:ext uri="{19B8F6BF-5375-455C-9EA6-DF929625EA0E}">
        <p15:presenceInfo xmlns:p15="http://schemas.microsoft.com/office/powerpoint/2012/main" userId="df7ae090af38c2f1" providerId="Windows Live"/>
      </p:ext>
    </p:extLst>
  </p:cmAuthor>
  <p:cmAuthor id="3" name="Giedrė Ramanauskienė" initials="GR" lastIdx="3" clrIdx="2">
    <p:extLst>
      <p:ext uri="{19B8F6BF-5375-455C-9EA6-DF929625EA0E}">
        <p15:presenceInfo xmlns:p15="http://schemas.microsoft.com/office/powerpoint/2012/main" userId="S::g.stumbryte@lic.lt::5210ad4e-8ad6-434c-a408-5549b12bbd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C3E"/>
    <a:srgbClr val="00423A"/>
    <a:srgbClr val="1F1434"/>
    <a:srgbClr val="1B1E2D"/>
    <a:srgbClr val="2C324A"/>
    <a:srgbClr val="322F47"/>
    <a:srgbClr val="C1D488"/>
    <a:srgbClr val="577757"/>
    <a:srgbClr val="C4C4B2"/>
    <a:srgbClr val="AC3287"/>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74" autoAdjust="0"/>
  </p:normalViewPr>
  <p:slideViewPr>
    <p:cSldViewPr snapToGrid="0">
      <p:cViewPr varScale="1">
        <p:scale>
          <a:sx n="109" d="100"/>
          <a:sy n="109" d="100"/>
        </p:scale>
        <p:origin x="78" y="96"/>
      </p:cViewPr>
      <p:guideLst>
        <p:guide pos="234"/>
        <p:guide pos="7242"/>
        <p:guide pos="3749"/>
        <p:guide orient="horz" pos="1774"/>
        <p:guide pos="393"/>
        <p:guide orient="horz" pos="1003"/>
        <p:guide orient="horz" pos="4088"/>
        <p:guide orient="horz" pos="21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466"/>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slideMaster" Target="slideMasters/slideMaster1.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edrė Ramanauskienė" userId="5210ad4e-8ad6-434c-a408-5549b12bbddd" providerId="ADAL" clId="{9ABB43ED-90A2-4F0A-9ADB-C89021FF5E32}"/>
    <pc:docChg chg="undo redo custSel addSld delSld modSld sldOrd modSection">
      <pc:chgData name="Giedrė Ramanauskienė" userId="5210ad4e-8ad6-434c-a408-5549b12bbddd" providerId="ADAL" clId="{9ABB43ED-90A2-4F0A-9ADB-C89021FF5E32}" dt="2024-01-19T08:57:54.011" v="6284" actId="1076"/>
      <pc:docMkLst>
        <pc:docMk/>
      </pc:docMkLst>
      <pc:sldChg chg="delSp modSp mod">
        <pc:chgData name="Giedrė Ramanauskienė" userId="5210ad4e-8ad6-434c-a408-5549b12bbddd" providerId="ADAL" clId="{9ABB43ED-90A2-4F0A-9ADB-C89021FF5E32}" dt="2024-01-12T13:22:52.387" v="868" actId="478"/>
        <pc:sldMkLst>
          <pc:docMk/>
          <pc:sldMk cId="4256131257" sldId="354"/>
        </pc:sldMkLst>
        <pc:spChg chg="mod">
          <ac:chgData name="Giedrė Ramanauskienė" userId="5210ad4e-8ad6-434c-a408-5549b12bbddd" providerId="ADAL" clId="{9ABB43ED-90A2-4F0A-9ADB-C89021FF5E32}" dt="2024-01-12T13:22:44.425" v="867" actId="20577"/>
          <ac:spMkLst>
            <pc:docMk/>
            <pc:sldMk cId="4256131257" sldId="354"/>
            <ac:spMk id="4" creationId="{7E01BB28-C2D3-4B27-90D5-F259674E845D}"/>
          </ac:spMkLst>
        </pc:spChg>
        <pc:spChg chg="del">
          <ac:chgData name="Giedrė Ramanauskienė" userId="5210ad4e-8ad6-434c-a408-5549b12bbddd" providerId="ADAL" clId="{9ABB43ED-90A2-4F0A-9ADB-C89021FF5E32}" dt="2024-01-12T13:22:52.387" v="868" actId="478"/>
          <ac:spMkLst>
            <pc:docMk/>
            <pc:sldMk cId="4256131257" sldId="354"/>
            <ac:spMk id="8" creationId="{69630E0C-D00F-2575-6C5E-4C4EAF9D01C8}"/>
          </ac:spMkLst>
        </pc:spChg>
      </pc:sldChg>
      <pc:sldChg chg="modSp mod">
        <pc:chgData name="Giedrė Ramanauskienė" userId="5210ad4e-8ad6-434c-a408-5549b12bbddd" providerId="ADAL" clId="{9ABB43ED-90A2-4F0A-9ADB-C89021FF5E32}" dt="2024-01-12T10:01:18.913" v="32" actId="20577"/>
        <pc:sldMkLst>
          <pc:docMk/>
          <pc:sldMk cId="1400015612" sldId="597"/>
        </pc:sldMkLst>
        <pc:spChg chg="mod">
          <ac:chgData name="Giedrė Ramanauskienė" userId="5210ad4e-8ad6-434c-a408-5549b12bbddd" providerId="ADAL" clId="{9ABB43ED-90A2-4F0A-9ADB-C89021FF5E32}" dt="2024-01-12T10:01:18.913" v="32" actId="20577"/>
          <ac:spMkLst>
            <pc:docMk/>
            <pc:sldMk cId="1400015612" sldId="597"/>
            <ac:spMk id="9" creationId="{00000000-0000-0000-0000-000000000000}"/>
          </ac:spMkLst>
        </pc:spChg>
      </pc:sldChg>
      <pc:sldChg chg="delSp modSp del mod modNotesTx">
        <pc:chgData name="Giedrė Ramanauskienė" userId="5210ad4e-8ad6-434c-a408-5549b12bbddd" providerId="ADAL" clId="{9ABB43ED-90A2-4F0A-9ADB-C89021FF5E32}" dt="2024-01-12T10:03:38.796" v="39" actId="2696"/>
        <pc:sldMkLst>
          <pc:docMk/>
          <pc:sldMk cId="3512338747" sldId="632"/>
        </pc:sldMkLst>
        <pc:spChg chg="del">
          <ac:chgData name="Giedrė Ramanauskienė" userId="5210ad4e-8ad6-434c-a408-5549b12bbddd" providerId="ADAL" clId="{9ABB43ED-90A2-4F0A-9ADB-C89021FF5E32}" dt="2024-01-12T10:03:26.640" v="35" actId="478"/>
          <ac:spMkLst>
            <pc:docMk/>
            <pc:sldMk cId="3512338747" sldId="632"/>
            <ac:spMk id="3" creationId="{631F1C7F-00DE-E0EA-801B-A84F4690A934}"/>
          </ac:spMkLst>
        </pc:spChg>
        <pc:spChg chg="del">
          <ac:chgData name="Giedrė Ramanauskienė" userId="5210ad4e-8ad6-434c-a408-5549b12bbddd" providerId="ADAL" clId="{9ABB43ED-90A2-4F0A-9ADB-C89021FF5E32}" dt="2024-01-12T10:03:28.009" v="36" actId="478"/>
          <ac:spMkLst>
            <pc:docMk/>
            <pc:sldMk cId="3512338747" sldId="632"/>
            <ac:spMk id="5" creationId="{6A5CA5DA-8C66-0789-B2B8-0B85B3F430A2}"/>
          </ac:spMkLst>
        </pc:spChg>
        <pc:spChg chg="del">
          <ac:chgData name="Giedrė Ramanauskienė" userId="5210ad4e-8ad6-434c-a408-5549b12bbddd" providerId="ADAL" clId="{9ABB43ED-90A2-4F0A-9ADB-C89021FF5E32}" dt="2024-01-12T10:03:30.409" v="38" actId="478"/>
          <ac:spMkLst>
            <pc:docMk/>
            <pc:sldMk cId="3512338747" sldId="632"/>
            <ac:spMk id="6" creationId="{A66D5A23-D442-6E10-BEE4-110E6070A1D7}"/>
          </ac:spMkLst>
        </pc:spChg>
        <pc:spChg chg="del">
          <ac:chgData name="Giedrė Ramanauskienė" userId="5210ad4e-8ad6-434c-a408-5549b12bbddd" providerId="ADAL" clId="{9ABB43ED-90A2-4F0A-9ADB-C89021FF5E32}" dt="2024-01-12T10:03:21.761" v="33" actId="478"/>
          <ac:spMkLst>
            <pc:docMk/>
            <pc:sldMk cId="3512338747" sldId="632"/>
            <ac:spMk id="11" creationId="{364B6163-FA63-FDB0-1FA3-985E8F8E31EB}"/>
          </ac:spMkLst>
        </pc:spChg>
        <pc:spChg chg="mod">
          <ac:chgData name="Giedrė Ramanauskienė" userId="5210ad4e-8ad6-434c-a408-5549b12bbddd" providerId="ADAL" clId="{9ABB43ED-90A2-4F0A-9ADB-C89021FF5E32}" dt="2024-01-12T10:00:48.821" v="27" actId="20577"/>
          <ac:spMkLst>
            <pc:docMk/>
            <pc:sldMk cId="3512338747" sldId="632"/>
            <ac:spMk id="12" creationId="{54B3CE4B-FD13-ED16-466C-19219E13D77B}"/>
          </ac:spMkLst>
        </pc:spChg>
        <pc:picChg chg="del">
          <ac:chgData name="Giedrė Ramanauskienė" userId="5210ad4e-8ad6-434c-a408-5549b12bbddd" providerId="ADAL" clId="{9ABB43ED-90A2-4F0A-9ADB-C89021FF5E32}" dt="2024-01-12T10:03:29.534" v="37" actId="478"/>
          <ac:picMkLst>
            <pc:docMk/>
            <pc:sldMk cId="3512338747" sldId="632"/>
            <ac:picMk id="16" creationId="{D9F3D383-128C-0856-C0AC-A7C0E2D23792}"/>
          </ac:picMkLst>
        </pc:picChg>
        <pc:cxnChg chg="del">
          <ac:chgData name="Giedrė Ramanauskienė" userId="5210ad4e-8ad6-434c-a408-5549b12bbddd" providerId="ADAL" clId="{9ABB43ED-90A2-4F0A-9ADB-C89021FF5E32}" dt="2024-01-12T10:03:23.615" v="34" actId="478"/>
          <ac:cxnSpMkLst>
            <pc:docMk/>
            <pc:sldMk cId="3512338747" sldId="632"/>
            <ac:cxnSpMk id="15" creationId="{B3E69C4D-1329-A26C-1F11-8DFE47A5FB7A}"/>
          </ac:cxnSpMkLst>
        </pc:cxnChg>
      </pc:sldChg>
      <pc:sldChg chg="addSp delSp modSp mod ord">
        <pc:chgData name="Giedrė Ramanauskienė" userId="5210ad4e-8ad6-434c-a408-5549b12bbddd" providerId="ADAL" clId="{9ABB43ED-90A2-4F0A-9ADB-C89021FF5E32}" dt="2024-01-19T06:06:34.891" v="5285" actId="20577"/>
        <pc:sldMkLst>
          <pc:docMk/>
          <pc:sldMk cId="1544955171" sldId="642"/>
        </pc:sldMkLst>
        <pc:spChg chg="del mod">
          <ac:chgData name="Giedrė Ramanauskienė" userId="5210ad4e-8ad6-434c-a408-5549b12bbddd" providerId="ADAL" clId="{9ABB43ED-90A2-4F0A-9ADB-C89021FF5E32}" dt="2024-01-12T12:11:37.502" v="140" actId="478"/>
          <ac:spMkLst>
            <pc:docMk/>
            <pc:sldMk cId="1544955171" sldId="642"/>
            <ac:spMk id="3" creationId="{D269581D-8CBA-FED6-D90C-C516F1647999}"/>
          </ac:spMkLst>
        </pc:spChg>
        <pc:spChg chg="add mod">
          <ac:chgData name="Giedrė Ramanauskienė" userId="5210ad4e-8ad6-434c-a408-5549b12bbddd" providerId="ADAL" clId="{9ABB43ED-90A2-4F0A-9ADB-C89021FF5E32}" dt="2024-01-19T06:06:34.891" v="5285" actId="20577"/>
          <ac:spMkLst>
            <pc:docMk/>
            <pc:sldMk cId="1544955171" sldId="642"/>
            <ac:spMk id="6" creationId="{74B3703A-93EA-350C-03B2-EA9867DF4842}"/>
          </ac:spMkLst>
        </pc:spChg>
        <pc:spChg chg="add mod">
          <ac:chgData name="Giedrė Ramanauskienė" userId="5210ad4e-8ad6-434c-a408-5549b12bbddd" providerId="ADAL" clId="{9ABB43ED-90A2-4F0A-9ADB-C89021FF5E32}" dt="2024-01-15T15:32:38.143" v="1138" actId="120"/>
          <ac:spMkLst>
            <pc:docMk/>
            <pc:sldMk cId="1544955171" sldId="642"/>
            <ac:spMk id="7" creationId="{F7F3A004-88DF-DE2D-A872-66820E7BF4A9}"/>
          </ac:spMkLst>
        </pc:spChg>
        <pc:spChg chg="del">
          <ac:chgData name="Giedrė Ramanauskienė" userId="5210ad4e-8ad6-434c-a408-5549b12bbddd" providerId="ADAL" clId="{9ABB43ED-90A2-4F0A-9ADB-C89021FF5E32}" dt="2024-01-12T10:03:44.943" v="40" actId="478"/>
          <ac:spMkLst>
            <pc:docMk/>
            <pc:sldMk cId="1544955171" sldId="642"/>
            <ac:spMk id="13" creationId="{8D13292C-8D3F-2319-A6CE-61970A60B794}"/>
          </ac:spMkLst>
        </pc:spChg>
        <pc:spChg chg="del mod">
          <ac:chgData name="Giedrė Ramanauskienė" userId="5210ad4e-8ad6-434c-a408-5549b12bbddd" providerId="ADAL" clId="{9ABB43ED-90A2-4F0A-9ADB-C89021FF5E32}" dt="2024-01-12T12:54:32.767" v="508"/>
          <ac:spMkLst>
            <pc:docMk/>
            <pc:sldMk cId="1544955171" sldId="642"/>
            <ac:spMk id="21" creationId="{27CBF08C-5AB1-DBC7-A934-F7FDDD09B6BE}"/>
          </ac:spMkLst>
        </pc:spChg>
        <pc:picChg chg="add mod">
          <ac:chgData name="Giedrė Ramanauskienė" userId="5210ad4e-8ad6-434c-a408-5549b12bbddd" providerId="ADAL" clId="{9ABB43ED-90A2-4F0A-9ADB-C89021FF5E32}" dt="2024-01-15T15:32:42.619" v="1139" actId="1076"/>
          <ac:picMkLst>
            <pc:docMk/>
            <pc:sldMk cId="1544955171" sldId="642"/>
            <ac:picMk id="4" creationId="{AFDB4F4E-8E99-BCA6-9A98-3F43BAD93D8B}"/>
          </ac:picMkLst>
        </pc:picChg>
        <pc:picChg chg="add del mod">
          <ac:chgData name="Giedrė Ramanauskienė" userId="5210ad4e-8ad6-434c-a408-5549b12bbddd" providerId="ADAL" clId="{9ABB43ED-90A2-4F0A-9ADB-C89021FF5E32}" dt="2024-01-12T12:59:08.738" v="518" actId="478"/>
          <ac:picMkLst>
            <pc:docMk/>
            <pc:sldMk cId="1544955171" sldId="642"/>
            <ac:picMk id="5" creationId="{E5F6A071-73D8-ACEB-8C7B-4E03F209A1CC}"/>
          </ac:picMkLst>
        </pc:picChg>
      </pc:sldChg>
      <pc:sldChg chg="del">
        <pc:chgData name="Giedrė Ramanauskienė" userId="5210ad4e-8ad6-434c-a408-5549b12bbddd" providerId="ADAL" clId="{9ABB43ED-90A2-4F0A-9ADB-C89021FF5E32}" dt="2024-01-12T13:21:54.654" v="850" actId="47"/>
        <pc:sldMkLst>
          <pc:docMk/>
          <pc:sldMk cId="2885064326" sldId="645"/>
        </pc:sldMkLst>
      </pc:sldChg>
      <pc:sldChg chg="del">
        <pc:chgData name="Giedrė Ramanauskienė" userId="5210ad4e-8ad6-434c-a408-5549b12bbddd" providerId="ADAL" clId="{9ABB43ED-90A2-4F0A-9ADB-C89021FF5E32}" dt="2024-01-12T13:21:55.608" v="851" actId="47"/>
        <pc:sldMkLst>
          <pc:docMk/>
          <pc:sldMk cId="2052705595" sldId="646"/>
        </pc:sldMkLst>
      </pc:sldChg>
      <pc:sldChg chg="del">
        <pc:chgData name="Giedrė Ramanauskienė" userId="5210ad4e-8ad6-434c-a408-5549b12bbddd" providerId="ADAL" clId="{9ABB43ED-90A2-4F0A-9ADB-C89021FF5E32}" dt="2024-01-12T13:21:58.228" v="852" actId="47"/>
        <pc:sldMkLst>
          <pc:docMk/>
          <pc:sldMk cId="4242796525" sldId="648"/>
        </pc:sldMkLst>
      </pc:sldChg>
      <pc:sldChg chg="del">
        <pc:chgData name="Giedrė Ramanauskienė" userId="5210ad4e-8ad6-434c-a408-5549b12bbddd" providerId="ADAL" clId="{9ABB43ED-90A2-4F0A-9ADB-C89021FF5E32}" dt="2024-01-12T13:21:58.990" v="853" actId="47"/>
        <pc:sldMkLst>
          <pc:docMk/>
          <pc:sldMk cId="2299324032" sldId="649"/>
        </pc:sldMkLst>
      </pc:sldChg>
      <pc:sldChg chg="del">
        <pc:chgData name="Giedrė Ramanauskienė" userId="5210ad4e-8ad6-434c-a408-5549b12bbddd" providerId="ADAL" clId="{9ABB43ED-90A2-4F0A-9ADB-C89021FF5E32}" dt="2024-01-12T13:22:00.410" v="854" actId="47"/>
        <pc:sldMkLst>
          <pc:docMk/>
          <pc:sldMk cId="3330256043" sldId="650"/>
        </pc:sldMkLst>
      </pc:sldChg>
      <pc:sldChg chg="del">
        <pc:chgData name="Giedrė Ramanauskienė" userId="5210ad4e-8ad6-434c-a408-5549b12bbddd" providerId="ADAL" clId="{9ABB43ED-90A2-4F0A-9ADB-C89021FF5E32}" dt="2024-01-12T13:22:10.512" v="855" actId="47"/>
        <pc:sldMkLst>
          <pc:docMk/>
          <pc:sldMk cId="4250814471" sldId="653"/>
        </pc:sldMkLst>
      </pc:sldChg>
      <pc:sldChg chg="del">
        <pc:chgData name="Giedrė Ramanauskienė" userId="5210ad4e-8ad6-434c-a408-5549b12bbddd" providerId="ADAL" clId="{9ABB43ED-90A2-4F0A-9ADB-C89021FF5E32}" dt="2024-01-12T13:22:16.072" v="856" actId="47"/>
        <pc:sldMkLst>
          <pc:docMk/>
          <pc:sldMk cId="3496848465" sldId="654"/>
        </pc:sldMkLst>
      </pc:sldChg>
      <pc:sldChg chg="addSp modSp mod">
        <pc:chgData name="Giedrė Ramanauskienė" userId="5210ad4e-8ad6-434c-a408-5549b12bbddd" providerId="ADAL" clId="{9ABB43ED-90A2-4F0A-9ADB-C89021FF5E32}" dt="2024-01-19T08:27:22.694" v="6275" actId="20577"/>
        <pc:sldMkLst>
          <pc:docMk/>
          <pc:sldMk cId="3270775552" sldId="655"/>
        </pc:sldMkLst>
        <pc:spChg chg="mod">
          <ac:chgData name="Giedrė Ramanauskienė" userId="5210ad4e-8ad6-434c-a408-5549b12bbddd" providerId="ADAL" clId="{9ABB43ED-90A2-4F0A-9ADB-C89021FF5E32}" dt="2024-01-19T08:27:22.694" v="6275" actId="20577"/>
          <ac:spMkLst>
            <pc:docMk/>
            <pc:sldMk cId="3270775552" sldId="655"/>
            <ac:spMk id="6" creationId="{FC23A9AD-14D7-D23D-C9D8-9E61D6B01040}"/>
          </ac:spMkLst>
        </pc:spChg>
        <pc:spChg chg="mod">
          <ac:chgData name="Giedrė Ramanauskienė" userId="5210ad4e-8ad6-434c-a408-5549b12bbddd" providerId="ADAL" clId="{9ABB43ED-90A2-4F0A-9ADB-C89021FF5E32}" dt="2024-01-19T08:26:34.239" v="6246" actId="20577"/>
          <ac:spMkLst>
            <pc:docMk/>
            <pc:sldMk cId="3270775552" sldId="655"/>
            <ac:spMk id="13" creationId="{8D13292C-8D3F-2319-A6CE-61970A60B794}"/>
          </ac:spMkLst>
        </pc:spChg>
        <pc:picChg chg="add mod">
          <ac:chgData name="Giedrė Ramanauskienė" userId="5210ad4e-8ad6-434c-a408-5549b12bbddd" providerId="ADAL" clId="{9ABB43ED-90A2-4F0A-9ADB-C89021FF5E32}" dt="2024-01-17T08:06:04.517" v="3182" actId="1076"/>
          <ac:picMkLst>
            <pc:docMk/>
            <pc:sldMk cId="3270775552" sldId="655"/>
            <ac:picMk id="2" creationId="{24ED3EB7-BFAC-F492-7008-04CC2E9738E8}"/>
          </ac:picMkLst>
        </pc:picChg>
      </pc:sldChg>
      <pc:sldChg chg="del">
        <pc:chgData name="Giedrė Ramanauskienė" userId="5210ad4e-8ad6-434c-a408-5549b12bbddd" providerId="ADAL" clId="{9ABB43ED-90A2-4F0A-9ADB-C89021FF5E32}" dt="2024-01-12T13:22:22.692" v="857" actId="47"/>
        <pc:sldMkLst>
          <pc:docMk/>
          <pc:sldMk cId="2177253977" sldId="656"/>
        </pc:sldMkLst>
      </pc:sldChg>
      <pc:sldChg chg="addSp delSp modSp add mod modNotesTx">
        <pc:chgData name="Giedrė Ramanauskienė" userId="5210ad4e-8ad6-434c-a408-5549b12bbddd" providerId="ADAL" clId="{9ABB43ED-90A2-4F0A-9ADB-C89021FF5E32}" dt="2024-01-19T06:04:42.302" v="5267" actId="478"/>
        <pc:sldMkLst>
          <pc:docMk/>
          <pc:sldMk cId="1784632635" sldId="657"/>
        </pc:sldMkLst>
        <pc:spChg chg="add del mod">
          <ac:chgData name="Giedrė Ramanauskienė" userId="5210ad4e-8ad6-434c-a408-5549b12bbddd" providerId="ADAL" clId="{9ABB43ED-90A2-4F0A-9ADB-C89021FF5E32}" dt="2024-01-19T06:03:10.807" v="5231"/>
          <ac:spMkLst>
            <pc:docMk/>
            <pc:sldMk cId="1784632635" sldId="657"/>
            <ac:spMk id="3" creationId="{55EEDA38-CA6B-9934-8BDE-0B40558D240D}"/>
          </ac:spMkLst>
        </pc:spChg>
        <pc:spChg chg="add mod">
          <ac:chgData name="Giedrė Ramanauskienė" userId="5210ad4e-8ad6-434c-a408-5549b12bbddd" providerId="ADAL" clId="{9ABB43ED-90A2-4F0A-9ADB-C89021FF5E32}" dt="2024-01-19T06:03:02.973" v="5227" actId="122"/>
          <ac:spMkLst>
            <pc:docMk/>
            <pc:sldMk cId="1784632635" sldId="657"/>
            <ac:spMk id="5" creationId="{D5F4D015-C71F-1B95-4150-21598F9B81E8}"/>
          </ac:spMkLst>
        </pc:spChg>
        <pc:spChg chg="add del">
          <ac:chgData name="Giedrė Ramanauskienė" userId="5210ad4e-8ad6-434c-a408-5549b12bbddd" providerId="ADAL" clId="{9ABB43ED-90A2-4F0A-9ADB-C89021FF5E32}" dt="2024-01-19T06:03:10.807" v="5229" actId="22"/>
          <ac:spMkLst>
            <pc:docMk/>
            <pc:sldMk cId="1784632635" sldId="657"/>
            <ac:spMk id="9" creationId="{F362292C-0625-D39E-8F65-D395E62C58AE}"/>
          </ac:spMkLst>
        </pc:spChg>
        <pc:spChg chg="add mod">
          <ac:chgData name="Giedrė Ramanauskienė" userId="5210ad4e-8ad6-434c-a408-5549b12bbddd" providerId="ADAL" clId="{9ABB43ED-90A2-4F0A-9ADB-C89021FF5E32}" dt="2024-01-19T06:03:42.589" v="5246" actId="122"/>
          <ac:spMkLst>
            <pc:docMk/>
            <pc:sldMk cId="1784632635" sldId="657"/>
            <ac:spMk id="10" creationId="{A35086E7-4C37-8D86-5114-5A486737138A}"/>
          </ac:spMkLst>
        </pc:spChg>
        <pc:spChg chg="add mod">
          <ac:chgData name="Giedrė Ramanauskienė" userId="5210ad4e-8ad6-434c-a408-5549b12bbddd" providerId="ADAL" clId="{9ABB43ED-90A2-4F0A-9ADB-C89021FF5E32}" dt="2024-01-19T06:04:12.691" v="5264" actId="1076"/>
          <ac:spMkLst>
            <pc:docMk/>
            <pc:sldMk cId="1784632635" sldId="657"/>
            <ac:spMk id="11" creationId="{ABAC6574-C19C-6117-7563-DBC1BB1EB7A9}"/>
          </ac:spMkLst>
        </pc:spChg>
        <pc:spChg chg="mod">
          <ac:chgData name="Giedrė Ramanauskienė" userId="5210ad4e-8ad6-434c-a408-5549b12bbddd" providerId="ADAL" clId="{9ABB43ED-90A2-4F0A-9ADB-C89021FF5E32}" dt="2024-01-19T06:04:20.781" v="5265" actId="6549"/>
          <ac:spMkLst>
            <pc:docMk/>
            <pc:sldMk cId="1784632635" sldId="657"/>
            <ac:spMk id="21" creationId="{27CBF08C-5AB1-DBC7-A934-F7FDDD09B6BE}"/>
          </ac:spMkLst>
        </pc:spChg>
        <pc:graphicFrameChg chg="add del mod modGraphic">
          <ac:chgData name="Giedrė Ramanauskienė" userId="5210ad4e-8ad6-434c-a408-5549b12bbddd" providerId="ADAL" clId="{9ABB43ED-90A2-4F0A-9ADB-C89021FF5E32}" dt="2024-01-19T06:04:42.302" v="5267" actId="478"/>
          <ac:graphicFrameMkLst>
            <pc:docMk/>
            <pc:sldMk cId="1784632635" sldId="657"/>
            <ac:graphicFrameMk id="2" creationId="{B70B09CE-7FE7-2C68-FB33-7A252CD5C39A}"/>
          </ac:graphicFrameMkLst>
        </pc:graphicFrameChg>
        <pc:picChg chg="add del mod">
          <ac:chgData name="Giedrė Ramanauskienė" userId="5210ad4e-8ad6-434c-a408-5549b12bbddd" providerId="ADAL" clId="{9ABB43ED-90A2-4F0A-9ADB-C89021FF5E32}" dt="2024-01-12T12:53:43.012" v="479" actId="478"/>
          <ac:picMkLst>
            <pc:docMk/>
            <pc:sldMk cId="1784632635" sldId="657"/>
            <ac:picMk id="4" creationId="{EA877E60-F65D-8C67-2A02-A4804525AA58}"/>
          </ac:picMkLst>
        </pc:picChg>
        <pc:picChg chg="add del mod">
          <ac:chgData name="Giedrė Ramanauskienė" userId="5210ad4e-8ad6-434c-a408-5549b12bbddd" providerId="ADAL" clId="{9ABB43ED-90A2-4F0A-9ADB-C89021FF5E32}" dt="2024-01-12T12:53:42.604" v="478" actId="478"/>
          <ac:picMkLst>
            <pc:docMk/>
            <pc:sldMk cId="1784632635" sldId="657"/>
            <ac:picMk id="6" creationId="{4E6A54AA-A932-4606-0E9D-4B0B7645C07C}"/>
          </ac:picMkLst>
        </pc:picChg>
        <pc:picChg chg="add del mod">
          <ac:chgData name="Giedrė Ramanauskienė" userId="5210ad4e-8ad6-434c-a408-5549b12bbddd" providerId="ADAL" clId="{9ABB43ED-90A2-4F0A-9ADB-C89021FF5E32}" dt="2024-01-12T12:53:42.184" v="477" actId="478"/>
          <ac:picMkLst>
            <pc:docMk/>
            <pc:sldMk cId="1784632635" sldId="657"/>
            <ac:picMk id="8" creationId="{D74D8BB5-24F6-DC12-0A88-54AA356E03E8}"/>
          </ac:picMkLst>
        </pc:picChg>
      </pc:sldChg>
      <pc:sldChg chg="add del">
        <pc:chgData name="Giedrė Ramanauskienė" userId="5210ad4e-8ad6-434c-a408-5549b12bbddd" providerId="ADAL" clId="{9ABB43ED-90A2-4F0A-9ADB-C89021FF5E32}" dt="2024-01-12T12:54:18.566" v="501" actId="47"/>
        <pc:sldMkLst>
          <pc:docMk/>
          <pc:sldMk cId="2004196565" sldId="658"/>
        </pc:sldMkLst>
      </pc:sldChg>
      <pc:sldChg chg="new del">
        <pc:chgData name="Giedrė Ramanauskienė" userId="5210ad4e-8ad6-434c-a408-5549b12bbddd" providerId="ADAL" clId="{9ABB43ED-90A2-4F0A-9ADB-C89021FF5E32}" dt="2024-01-12T12:54:06.202" v="498" actId="680"/>
        <pc:sldMkLst>
          <pc:docMk/>
          <pc:sldMk cId="2302717878" sldId="658"/>
        </pc:sldMkLst>
      </pc:sldChg>
      <pc:sldChg chg="addSp delSp modSp add mod setBg">
        <pc:chgData name="Giedrė Ramanauskienė" userId="5210ad4e-8ad6-434c-a408-5549b12bbddd" providerId="ADAL" clId="{9ABB43ED-90A2-4F0A-9ADB-C89021FF5E32}" dt="2024-01-19T05:40:23.281" v="5055" actId="255"/>
        <pc:sldMkLst>
          <pc:docMk/>
          <pc:sldMk cId="1825878495" sldId="659"/>
        </pc:sldMkLst>
        <pc:spChg chg="mod">
          <ac:chgData name="Giedrė Ramanauskienė" userId="5210ad4e-8ad6-434c-a408-5549b12bbddd" providerId="ADAL" clId="{9ABB43ED-90A2-4F0A-9ADB-C89021FF5E32}" dt="2024-01-19T05:40:23.281" v="5055" actId="255"/>
          <ac:spMkLst>
            <pc:docMk/>
            <pc:sldMk cId="1825878495" sldId="659"/>
            <ac:spMk id="21" creationId="{27CBF08C-5AB1-DBC7-A934-F7FDDD09B6BE}"/>
          </ac:spMkLst>
        </pc:spChg>
        <pc:picChg chg="add del mod">
          <ac:chgData name="Giedrė Ramanauskienė" userId="5210ad4e-8ad6-434c-a408-5549b12bbddd" providerId="ADAL" clId="{9ABB43ED-90A2-4F0A-9ADB-C89021FF5E32}" dt="2024-01-17T14:18:31.125" v="4911" actId="478"/>
          <ac:picMkLst>
            <pc:docMk/>
            <pc:sldMk cId="1825878495" sldId="659"/>
            <ac:picMk id="3" creationId="{EE099545-66D1-8C21-66CB-FF2288D14813}"/>
          </ac:picMkLst>
        </pc:picChg>
        <pc:picChg chg="add del mod">
          <ac:chgData name="Giedrė Ramanauskienė" userId="5210ad4e-8ad6-434c-a408-5549b12bbddd" providerId="ADAL" clId="{9ABB43ED-90A2-4F0A-9ADB-C89021FF5E32}" dt="2024-01-17T14:20:02.515" v="4956" actId="478"/>
          <ac:picMkLst>
            <pc:docMk/>
            <pc:sldMk cId="1825878495" sldId="659"/>
            <ac:picMk id="5" creationId="{25151193-D752-48B7-B9EB-27618F3D7E26}"/>
          </ac:picMkLst>
        </pc:picChg>
        <pc:picChg chg="add mod">
          <ac:chgData name="Giedrė Ramanauskienė" userId="5210ad4e-8ad6-434c-a408-5549b12bbddd" providerId="ADAL" clId="{9ABB43ED-90A2-4F0A-9ADB-C89021FF5E32}" dt="2024-01-17T14:23:00.131" v="5052" actId="1076"/>
          <ac:picMkLst>
            <pc:docMk/>
            <pc:sldMk cId="1825878495" sldId="659"/>
            <ac:picMk id="7" creationId="{852E723C-9DCF-FA06-439F-7EB31423BC86}"/>
          </ac:picMkLst>
        </pc:picChg>
      </pc:sldChg>
      <pc:sldChg chg="addSp delSp modSp add del mod">
        <pc:chgData name="Giedrė Ramanauskienė" userId="5210ad4e-8ad6-434c-a408-5549b12bbddd" providerId="ADAL" clId="{9ABB43ED-90A2-4F0A-9ADB-C89021FF5E32}" dt="2024-01-17T13:56:17.649" v="4806" actId="2696"/>
        <pc:sldMkLst>
          <pc:docMk/>
          <pc:sldMk cId="601292073" sldId="660"/>
        </pc:sldMkLst>
        <pc:spChg chg="add del mod">
          <ac:chgData name="Giedrė Ramanauskienė" userId="5210ad4e-8ad6-434c-a408-5549b12bbddd" providerId="ADAL" clId="{9ABB43ED-90A2-4F0A-9ADB-C89021FF5E32}" dt="2024-01-17T13:42:19.009" v="4687" actId="478"/>
          <ac:spMkLst>
            <pc:docMk/>
            <pc:sldMk cId="601292073" sldId="660"/>
            <ac:spMk id="5" creationId="{E449CE38-97FF-9705-FF84-CB91B47EF302}"/>
          </ac:spMkLst>
        </pc:spChg>
        <pc:spChg chg="mod">
          <ac:chgData name="Giedrė Ramanauskienė" userId="5210ad4e-8ad6-434c-a408-5549b12bbddd" providerId="ADAL" clId="{9ABB43ED-90A2-4F0A-9ADB-C89021FF5E32}" dt="2024-01-12T13:18:51.781" v="734" actId="1076"/>
          <ac:spMkLst>
            <pc:docMk/>
            <pc:sldMk cId="601292073" sldId="660"/>
            <ac:spMk id="6" creationId="{74B3703A-93EA-350C-03B2-EA9867DF4842}"/>
          </ac:spMkLst>
        </pc:spChg>
        <pc:spChg chg="del mod">
          <ac:chgData name="Giedrė Ramanauskienė" userId="5210ad4e-8ad6-434c-a408-5549b12bbddd" providerId="ADAL" clId="{9ABB43ED-90A2-4F0A-9ADB-C89021FF5E32}" dt="2024-01-17T13:42:11.376" v="4686" actId="478"/>
          <ac:spMkLst>
            <pc:docMk/>
            <pc:sldMk cId="601292073" sldId="660"/>
            <ac:spMk id="7" creationId="{F7F3A004-88DF-DE2D-A872-66820E7BF4A9}"/>
          </ac:spMkLst>
        </pc:spChg>
        <pc:picChg chg="add del mod modCrop">
          <ac:chgData name="Giedrė Ramanauskienė" userId="5210ad4e-8ad6-434c-a408-5549b12bbddd" providerId="ADAL" clId="{9ABB43ED-90A2-4F0A-9ADB-C89021FF5E32}" dt="2024-01-17T13:47:26.616" v="4711" actId="478"/>
          <ac:picMkLst>
            <pc:docMk/>
            <pc:sldMk cId="601292073" sldId="660"/>
            <ac:picMk id="3" creationId="{358CD573-E925-85F3-2C0B-F523A75AC442}"/>
          </ac:picMkLst>
        </pc:picChg>
        <pc:picChg chg="add mod modCrop">
          <ac:chgData name="Giedrė Ramanauskienė" userId="5210ad4e-8ad6-434c-a408-5549b12bbddd" providerId="ADAL" clId="{9ABB43ED-90A2-4F0A-9ADB-C89021FF5E32}" dt="2024-01-17T13:48:46.185" v="4723" actId="732"/>
          <ac:picMkLst>
            <pc:docMk/>
            <pc:sldMk cId="601292073" sldId="660"/>
            <ac:picMk id="4" creationId="{910B91CB-95AC-DC4A-56DA-8A68C93BBED6}"/>
          </ac:picMkLst>
        </pc:picChg>
        <pc:picChg chg="del">
          <ac:chgData name="Giedrė Ramanauskienė" userId="5210ad4e-8ad6-434c-a408-5549b12bbddd" providerId="ADAL" clId="{9ABB43ED-90A2-4F0A-9ADB-C89021FF5E32}" dt="2024-01-12T13:18:44.845" v="732" actId="478"/>
          <ac:picMkLst>
            <pc:docMk/>
            <pc:sldMk cId="601292073" sldId="660"/>
            <ac:picMk id="4" creationId="{AFDB4F4E-8E99-BCA6-9A98-3F43BAD93D8B}"/>
          </ac:picMkLst>
        </pc:picChg>
        <pc:picChg chg="add mod modCrop">
          <ac:chgData name="Giedrė Ramanauskienė" userId="5210ad4e-8ad6-434c-a408-5549b12bbddd" providerId="ADAL" clId="{9ABB43ED-90A2-4F0A-9ADB-C89021FF5E32}" dt="2024-01-17T13:50:55.441" v="4754" actId="732"/>
          <ac:picMkLst>
            <pc:docMk/>
            <pc:sldMk cId="601292073" sldId="660"/>
            <ac:picMk id="9" creationId="{2F5598D5-3CB2-2AFB-F864-3F0D10A8A8C9}"/>
          </ac:picMkLst>
        </pc:picChg>
        <pc:picChg chg="add mod modCrop">
          <ac:chgData name="Giedrė Ramanauskienė" userId="5210ad4e-8ad6-434c-a408-5549b12bbddd" providerId="ADAL" clId="{9ABB43ED-90A2-4F0A-9ADB-C89021FF5E32}" dt="2024-01-17T13:52:03.605" v="4766" actId="732"/>
          <ac:picMkLst>
            <pc:docMk/>
            <pc:sldMk cId="601292073" sldId="660"/>
            <ac:picMk id="11" creationId="{6F309AAF-E792-14A2-3044-F9BF74411105}"/>
          </ac:picMkLst>
        </pc:picChg>
        <pc:picChg chg="add mod modCrop">
          <ac:chgData name="Giedrė Ramanauskienė" userId="5210ad4e-8ad6-434c-a408-5549b12bbddd" providerId="ADAL" clId="{9ABB43ED-90A2-4F0A-9ADB-C89021FF5E32}" dt="2024-01-17T13:53:31.031" v="4780" actId="18131"/>
          <ac:picMkLst>
            <pc:docMk/>
            <pc:sldMk cId="601292073" sldId="660"/>
            <ac:picMk id="13" creationId="{2325C264-66A6-C23A-739E-C0936D03E7D5}"/>
          </ac:picMkLst>
        </pc:picChg>
        <pc:picChg chg="add mod modCrop">
          <ac:chgData name="Giedrė Ramanauskienė" userId="5210ad4e-8ad6-434c-a408-5549b12bbddd" providerId="ADAL" clId="{9ABB43ED-90A2-4F0A-9ADB-C89021FF5E32}" dt="2024-01-17T13:55:08.624" v="4792" actId="732"/>
          <ac:picMkLst>
            <pc:docMk/>
            <pc:sldMk cId="601292073" sldId="660"/>
            <ac:picMk id="16" creationId="{E2501A3B-A075-B221-E099-5ABE31E1225C}"/>
          </ac:picMkLst>
        </pc:picChg>
      </pc:sldChg>
      <pc:sldChg chg="addSp delSp modSp add del mod">
        <pc:chgData name="Giedrė Ramanauskienė" userId="5210ad4e-8ad6-434c-a408-5549b12bbddd" providerId="ADAL" clId="{9ABB43ED-90A2-4F0A-9ADB-C89021FF5E32}" dt="2024-01-17T13:27:19.445" v="4484" actId="47"/>
        <pc:sldMkLst>
          <pc:docMk/>
          <pc:sldMk cId="4170190471" sldId="661"/>
        </pc:sldMkLst>
        <pc:spChg chg="add mod">
          <ac:chgData name="Giedrė Ramanauskienė" userId="5210ad4e-8ad6-434c-a408-5549b12bbddd" providerId="ADAL" clId="{9ABB43ED-90A2-4F0A-9ADB-C89021FF5E32}" dt="2024-01-15T15:50:14.965" v="1824" actId="14100"/>
          <ac:spMkLst>
            <pc:docMk/>
            <pc:sldMk cId="4170190471" sldId="661"/>
            <ac:spMk id="5" creationId="{C7CE6D54-CF85-8469-11CA-5B64CEFC6E05}"/>
          </ac:spMkLst>
        </pc:spChg>
        <pc:spChg chg="mod">
          <ac:chgData name="Giedrė Ramanauskienė" userId="5210ad4e-8ad6-434c-a408-5549b12bbddd" providerId="ADAL" clId="{9ABB43ED-90A2-4F0A-9ADB-C89021FF5E32}" dt="2024-01-12T13:19:06.734" v="750" actId="20577"/>
          <ac:spMkLst>
            <pc:docMk/>
            <pc:sldMk cId="4170190471" sldId="661"/>
            <ac:spMk id="6" creationId="{74B3703A-93EA-350C-03B2-EA9867DF4842}"/>
          </ac:spMkLst>
        </pc:spChg>
        <pc:picChg chg="add del mod modCrop">
          <ac:chgData name="Giedrė Ramanauskienė" userId="5210ad4e-8ad6-434c-a408-5549b12bbddd" providerId="ADAL" clId="{9ABB43ED-90A2-4F0A-9ADB-C89021FF5E32}" dt="2024-01-17T13:17:28.910" v="4405" actId="478"/>
          <ac:picMkLst>
            <pc:docMk/>
            <pc:sldMk cId="4170190471" sldId="661"/>
            <ac:picMk id="3" creationId="{B306EEBF-15AF-E3B7-2486-A2113B4CA735}"/>
          </ac:picMkLst>
        </pc:picChg>
        <pc:picChg chg="add mod modCrop">
          <ac:chgData name="Giedrė Ramanauskienė" userId="5210ad4e-8ad6-434c-a408-5549b12bbddd" providerId="ADAL" clId="{9ABB43ED-90A2-4F0A-9ADB-C89021FF5E32}" dt="2024-01-17T13:18:48.557" v="4414" actId="732"/>
          <ac:picMkLst>
            <pc:docMk/>
            <pc:sldMk cId="4170190471" sldId="661"/>
            <ac:picMk id="4" creationId="{28932568-0F64-D596-3B71-ECDF7C43BA82}"/>
          </ac:picMkLst>
        </pc:picChg>
        <pc:picChg chg="add del mod">
          <ac:chgData name="Giedrė Ramanauskienė" userId="5210ad4e-8ad6-434c-a408-5549b12bbddd" providerId="ADAL" clId="{9ABB43ED-90A2-4F0A-9ADB-C89021FF5E32}" dt="2024-01-15T15:40:26.955" v="1500" actId="478"/>
          <ac:picMkLst>
            <pc:docMk/>
            <pc:sldMk cId="4170190471" sldId="661"/>
            <ac:picMk id="4" creationId="{398E2CE8-DDF4-D534-0FED-6C879EBC203C}"/>
          </ac:picMkLst>
        </pc:picChg>
        <pc:picChg chg="add del mod modCrop">
          <ac:chgData name="Giedrė Ramanauskienė" userId="5210ad4e-8ad6-434c-a408-5549b12bbddd" providerId="ADAL" clId="{9ABB43ED-90A2-4F0A-9ADB-C89021FF5E32}" dt="2024-01-17T13:24:35.158" v="4453" actId="478"/>
          <ac:picMkLst>
            <pc:docMk/>
            <pc:sldMk cId="4170190471" sldId="661"/>
            <ac:picMk id="9" creationId="{28A0EF6C-CFA6-7FBE-21BD-DC9E42DD1B21}"/>
          </ac:picMkLst>
        </pc:picChg>
        <pc:picChg chg="add mod modCrop">
          <ac:chgData name="Giedrė Ramanauskienė" userId="5210ad4e-8ad6-434c-a408-5549b12bbddd" providerId="ADAL" clId="{9ABB43ED-90A2-4F0A-9ADB-C89021FF5E32}" dt="2024-01-17T13:25:28.942" v="4466" actId="732"/>
          <ac:picMkLst>
            <pc:docMk/>
            <pc:sldMk cId="4170190471" sldId="661"/>
            <ac:picMk id="11" creationId="{BBB41CAF-678D-DA1A-5677-9383622F6E62}"/>
          </ac:picMkLst>
        </pc:picChg>
        <pc:picChg chg="add mod modCrop">
          <ac:chgData name="Giedrė Ramanauskienė" userId="5210ad4e-8ad6-434c-a408-5549b12bbddd" providerId="ADAL" clId="{9ABB43ED-90A2-4F0A-9ADB-C89021FF5E32}" dt="2024-01-17T13:26:41.461" v="4478" actId="732"/>
          <ac:picMkLst>
            <pc:docMk/>
            <pc:sldMk cId="4170190471" sldId="661"/>
            <ac:picMk id="13" creationId="{6851E972-D666-AEE1-6FB2-CC5916CE0470}"/>
          </ac:picMkLst>
        </pc:picChg>
      </pc:sldChg>
      <pc:sldChg chg="addSp delSp modSp add mod addCm delCm">
        <pc:chgData name="Giedrė Ramanauskienė" userId="5210ad4e-8ad6-434c-a408-5549b12bbddd" providerId="ADAL" clId="{9ABB43ED-90A2-4F0A-9ADB-C89021FF5E32}" dt="2024-01-19T06:22:34.604" v="5311" actId="20577"/>
        <pc:sldMkLst>
          <pc:docMk/>
          <pc:sldMk cId="2415028026" sldId="662"/>
        </pc:sldMkLst>
        <pc:spChg chg="add del mod">
          <ac:chgData name="Giedrė Ramanauskienė" userId="5210ad4e-8ad6-434c-a408-5549b12bbddd" providerId="ADAL" clId="{9ABB43ED-90A2-4F0A-9ADB-C89021FF5E32}" dt="2024-01-17T11:11:38.778" v="3922"/>
          <ac:spMkLst>
            <pc:docMk/>
            <pc:sldMk cId="2415028026" sldId="662"/>
            <ac:spMk id="2" creationId="{86127A6C-AFEE-6481-33E1-8128B48C10D0}"/>
          </ac:spMkLst>
        </pc:spChg>
        <pc:spChg chg="add del mod">
          <ac:chgData name="Giedrė Ramanauskienė" userId="5210ad4e-8ad6-434c-a408-5549b12bbddd" providerId="ADAL" clId="{9ABB43ED-90A2-4F0A-9ADB-C89021FF5E32}" dt="2024-01-17T11:13:27.041" v="3935" actId="478"/>
          <ac:spMkLst>
            <pc:docMk/>
            <pc:sldMk cId="2415028026" sldId="662"/>
            <ac:spMk id="4" creationId="{7816ECAF-1420-D4A7-23AF-BC3FA363AAC8}"/>
          </ac:spMkLst>
        </pc:spChg>
        <pc:spChg chg="add del">
          <ac:chgData name="Giedrė Ramanauskienė" userId="5210ad4e-8ad6-434c-a408-5549b12bbddd" providerId="ADAL" clId="{9ABB43ED-90A2-4F0A-9ADB-C89021FF5E32}" dt="2024-01-16T08:05:39.618" v="2157" actId="478"/>
          <ac:spMkLst>
            <pc:docMk/>
            <pc:sldMk cId="2415028026" sldId="662"/>
            <ac:spMk id="5" creationId="{89AC8F2E-7DE3-7D57-406B-26848FB00147}"/>
          </ac:spMkLst>
        </pc:spChg>
        <pc:spChg chg="mod">
          <ac:chgData name="Giedrė Ramanauskienė" userId="5210ad4e-8ad6-434c-a408-5549b12bbddd" providerId="ADAL" clId="{9ABB43ED-90A2-4F0A-9ADB-C89021FF5E32}" dt="2024-01-19T06:22:34.604" v="5311" actId="20577"/>
          <ac:spMkLst>
            <pc:docMk/>
            <pc:sldMk cId="2415028026" sldId="662"/>
            <ac:spMk id="6" creationId="{74B3703A-93EA-350C-03B2-EA9867DF4842}"/>
          </ac:spMkLst>
        </pc:spChg>
        <pc:spChg chg="mod">
          <ac:chgData name="Giedrė Ramanauskienė" userId="5210ad4e-8ad6-434c-a408-5549b12bbddd" providerId="ADAL" clId="{9ABB43ED-90A2-4F0A-9ADB-C89021FF5E32}" dt="2024-01-17T11:44:28.578" v="4232" actId="164"/>
          <ac:spMkLst>
            <pc:docMk/>
            <pc:sldMk cId="2415028026" sldId="662"/>
            <ac:spMk id="7" creationId="{F7F3A004-88DF-DE2D-A872-66820E7BF4A9}"/>
          </ac:spMkLst>
        </pc:spChg>
        <pc:spChg chg="add del mod modCrop">
          <ac:chgData name="Giedrė Ramanauskienė" userId="5210ad4e-8ad6-434c-a408-5549b12bbddd" providerId="ADAL" clId="{9ABB43ED-90A2-4F0A-9ADB-C89021FF5E32}" dt="2024-01-17T11:31:37.995" v="4128" actId="478"/>
          <ac:spMkLst>
            <pc:docMk/>
            <pc:sldMk cId="2415028026" sldId="662"/>
            <ac:spMk id="10" creationId="{1A88E794-B8B1-CE0A-52C3-F6308D76E576}"/>
          </ac:spMkLst>
        </pc:spChg>
        <pc:spChg chg="mod">
          <ac:chgData name="Giedrė Ramanauskienė" userId="5210ad4e-8ad6-434c-a408-5549b12bbddd" providerId="ADAL" clId="{9ABB43ED-90A2-4F0A-9ADB-C89021FF5E32}" dt="2024-01-17T11:44:28.578" v="4232" actId="164"/>
          <ac:spMkLst>
            <pc:docMk/>
            <pc:sldMk cId="2415028026" sldId="662"/>
            <ac:spMk id="25" creationId="{04A4CA00-850E-AF92-3C53-7ED26130A37B}"/>
          </ac:spMkLst>
        </pc:spChg>
        <pc:grpChg chg="add mod">
          <ac:chgData name="Giedrė Ramanauskienė" userId="5210ad4e-8ad6-434c-a408-5549b12bbddd" providerId="ADAL" clId="{9ABB43ED-90A2-4F0A-9ADB-C89021FF5E32}" dt="2024-01-17T13:40:14.433" v="4670" actId="1076"/>
          <ac:grpSpMkLst>
            <pc:docMk/>
            <pc:sldMk cId="2415028026" sldId="662"/>
            <ac:grpSpMk id="22" creationId="{105D3D27-396D-5742-7F7E-50C1A2532CCA}"/>
          </ac:grpSpMkLst>
        </pc:grpChg>
        <pc:graphicFrameChg chg="add mod modGraphic">
          <ac:chgData name="Giedrė Ramanauskienė" userId="5210ad4e-8ad6-434c-a408-5549b12bbddd" providerId="ADAL" clId="{9ABB43ED-90A2-4F0A-9ADB-C89021FF5E32}" dt="2024-01-17T13:49:55.257" v="4735" actId="478"/>
          <ac:graphicFrameMkLst>
            <pc:docMk/>
            <pc:sldMk cId="2415028026" sldId="662"/>
            <ac:graphicFrameMk id="8" creationId="{6C86D72C-0209-1E6F-4154-BBE2BC00B492}"/>
          </ac:graphicFrameMkLst>
        </pc:graphicFrameChg>
        <pc:graphicFrameChg chg="add del mod">
          <ac:chgData name="Giedrė Ramanauskienė" userId="5210ad4e-8ad6-434c-a408-5549b12bbddd" providerId="ADAL" clId="{9ABB43ED-90A2-4F0A-9ADB-C89021FF5E32}" dt="2024-01-17T11:27:16.782" v="3957" actId="478"/>
          <ac:graphicFrameMkLst>
            <pc:docMk/>
            <pc:sldMk cId="2415028026" sldId="662"/>
            <ac:graphicFrameMk id="9" creationId="{0A1C315B-7322-6357-C663-5102B80C4818}"/>
          </ac:graphicFrameMkLst>
        </pc:graphicFrameChg>
        <pc:picChg chg="add del mod ord modCrop">
          <ac:chgData name="Giedrė Ramanauskienė" userId="5210ad4e-8ad6-434c-a408-5549b12bbddd" providerId="ADAL" clId="{9ABB43ED-90A2-4F0A-9ADB-C89021FF5E32}" dt="2024-01-17T13:24:15.198" v="4449" actId="478"/>
          <ac:picMkLst>
            <pc:docMk/>
            <pc:sldMk cId="2415028026" sldId="662"/>
            <ac:picMk id="3" creationId="{4108AA75-2A0A-97A6-E407-EA5CE90D8AEA}"/>
          </ac:picMkLst>
        </pc:picChg>
        <pc:picChg chg="add del mod">
          <ac:chgData name="Giedrė Ramanauskienė" userId="5210ad4e-8ad6-434c-a408-5549b12bbddd" providerId="ADAL" clId="{9ABB43ED-90A2-4F0A-9ADB-C89021FF5E32}" dt="2024-01-17T11:35:22.475" v="4166" actId="478"/>
          <ac:picMkLst>
            <pc:docMk/>
            <pc:sldMk cId="2415028026" sldId="662"/>
            <ac:picMk id="12" creationId="{D1D99333-D6F8-E9EF-7C40-CF2E3D7BCF84}"/>
          </ac:picMkLst>
        </pc:picChg>
        <pc:picChg chg="add del mod modCrop">
          <ac:chgData name="Giedrė Ramanauskienė" userId="5210ad4e-8ad6-434c-a408-5549b12bbddd" providerId="ADAL" clId="{9ABB43ED-90A2-4F0A-9ADB-C89021FF5E32}" dt="2024-01-17T13:19:02.320" v="4416" actId="478"/>
          <ac:picMkLst>
            <pc:docMk/>
            <pc:sldMk cId="2415028026" sldId="662"/>
            <ac:picMk id="15" creationId="{15F009B2-81F2-BE20-FB7D-4CDC87693946}"/>
          </ac:picMkLst>
        </pc:picChg>
        <pc:picChg chg="add del mod modCrop">
          <ac:chgData name="Giedrė Ramanauskienė" userId="5210ad4e-8ad6-434c-a408-5549b12bbddd" providerId="ADAL" clId="{9ABB43ED-90A2-4F0A-9ADB-C89021FF5E32}" dt="2024-01-17T13:25:40.670" v="4467" actId="478"/>
          <ac:picMkLst>
            <pc:docMk/>
            <pc:sldMk cId="2415028026" sldId="662"/>
            <ac:picMk id="17" creationId="{58B066BE-A028-860F-F271-BB66B384E966}"/>
          </ac:picMkLst>
        </pc:picChg>
        <pc:picChg chg="add del mod modCrop">
          <ac:chgData name="Giedrė Ramanauskienė" userId="5210ad4e-8ad6-434c-a408-5549b12bbddd" providerId="ADAL" clId="{9ABB43ED-90A2-4F0A-9ADB-C89021FF5E32}" dt="2024-01-17T13:16:33.536" v="4393" actId="478"/>
          <ac:picMkLst>
            <pc:docMk/>
            <pc:sldMk cId="2415028026" sldId="662"/>
            <ac:picMk id="19" creationId="{8AEA2E7D-2CC4-256A-3CE5-D3CE58409575}"/>
          </ac:picMkLst>
        </pc:picChg>
        <pc:picChg chg="add del mod modCrop">
          <ac:chgData name="Giedrė Ramanauskienė" userId="5210ad4e-8ad6-434c-a408-5549b12bbddd" providerId="ADAL" clId="{9ABB43ED-90A2-4F0A-9ADB-C89021FF5E32}" dt="2024-01-17T13:26:50.463" v="4479" actId="478"/>
          <ac:picMkLst>
            <pc:docMk/>
            <pc:sldMk cId="2415028026" sldId="662"/>
            <ac:picMk id="21" creationId="{5CB479E7-6075-FA7F-A69D-24C6D9FB79D2}"/>
          </ac:picMkLst>
        </pc:picChg>
        <pc:picChg chg="add del mod modCrop">
          <ac:chgData name="Giedrė Ramanauskienė" userId="5210ad4e-8ad6-434c-a408-5549b12bbddd" providerId="ADAL" clId="{9ABB43ED-90A2-4F0A-9ADB-C89021FF5E32}" dt="2024-01-17T13:39:32.448" v="4662" actId="478"/>
          <ac:picMkLst>
            <pc:docMk/>
            <pc:sldMk cId="2415028026" sldId="662"/>
            <ac:picMk id="23" creationId="{A13D7FDD-7B1E-FB4D-EDB3-24C5BE0A3864}"/>
          </ac:picMkLst>
        </pc:picChg>
        <pc:picChg chg="add del mod modCrop">
          <ac:chgData name="Giedrė Ramanauskienė" userId="5210ad4e-8ad6-434c-a408-5549b12bbddd" providerId="ADAL" clId="{9ABB43ED-90A2-4F0A-9ADB-C89021FF5E32}" dt="2024-01-17T13:39:32.960" v="4663" actId="478"/>
          <ac:picMkLst>
            <pc:docMk/>
            <pc:sldMk cId="2415028026" sldId="662"/>
            <ac:picMk id="24" creationId="{1B071B47-BF94-FFE5-A800-6F2A3DABC2CF}"/>
          </ac:picMkLst>
        </pc:picChg>
        <pc:picChg chg="add del mod">
          <ac:chgData name="Giedrė Ramanauskienė" userId="5210ad4e-8ad6-434c-a408-5549b12bbddd" providerId="ADAL" clId="{9ABB43ED-90A2-4F0A-9ADB-C89021FF5E32}" dt="2024-01-17T13:39:34.026" v="4664" actId="478"/>
          <ac:picMkLst>
            <pc:docMk/>
            <pc:sldMk cId="2415028026" sldId="662"/>
            <ac:picMk id="26" creationId="{AF5CF224-4253-46DA-7376-A9BCDB55075F}"/>
          </ac:picMkLst>
        </pc:picChg>
        <pc:picChg chg="add del mod">
          <ac:chgData name="Giedrė Ramanauskienė" userId="5210ad4e-8ad6-434c-a408-5549b12bbddd" providerId="ADAL" clId="{9ABB43ED-90A2-4F0A-9ADB-C89021FF5E32}" dt="2024-01-17T13:39:34.600" v="4665" actId="478"/>
          <ac:picMkLst>
            <pc:docMk/>
            <pc:sldMk cId="2415028026" sldId="662"/>
            <ac:picMk id="27" creationId="{A19FF3FA-44D5-D9ED-170D-7250198A9C71}"/>
          </ac:picMkLst>
        </pc:picChg>
        <pc:picChg chg="add del mod">
          <ac:chgData name="Giedrė Ramanauskienė" userId="5210ad4e-8ad6-434c-a408-5549b12bbddd" providerId="ADAL" clId="{9ABB43ED-90A2-4F0A-9ADB-C89021FF5E32}" dt="2024-01-17T13:39:35.815" v="4666" actId="478"/>
          <ac:picMkLst>
            <pc:docMk/>
            <pc:sldMk cId="2415028026" sldId="662"/>
            <ac:picMk id="28" creationId="{4E4A41B6-56E6-67DE-2E00-568E006BE97D}"/>
          </ac:picMkLst>
        </pc:picChg>
        <pc:picChg chg="add mod">
          <ac:chgData name="Giedrė Ramanauskienė" userId="5210ad4e-8ad6-434c-a408-5549b12bbddd" providerId="ADAL" clId="{9ABB43ED-90A2-4F0A-9ADB-C89021FF5E32}" dt="2024-01-17T13:47:20.921" v="4709" actId="1076"/>
          <ac:picMkLst>
            <pc:docMk/>
            <pc:sldMk cId="2415028026" sldId="662"/>
            <ac:picMk id="29" creationId="{63094A9A-97D1-8D9D-2392-0C0880E7C6E8}"/>
          </ac:picMkLst>
        </pc:picChg>
        <pc:picChg chg="add mod">
          <ac:chgData name="Giedrė Ramanauskienė" userId="5210ad4e-8ad6-434c-a408-5549b12bbddd" providerId="ADAL" clId="{9ABB43ED-90A2-4F0A-9ADB-C89021FF5E32}" dt="2024-01-17T13:56:06.148" v="4805" actId="14100"/>
          <ac:picMkLst>
            <pc:docMk/>
            <pc:sldMk cId="2415028026" sldId="662"/>
            <ac:picMk id="30" creationId="{31BF01C6-C4C9-C31F-E2D5-8C2743B0D569}"/>
          </ac:picMkLst>
        </pc:picChg>
        <pc:picChg chg="add mod">
          <ac:chgData name="Giedrė Ramanauskienė" userId="5210ad4e-8ad6-434c-a408-5549b12bbddd" providerId="ADAL" clId="{9ABB43ED-90A2-4F0A-9ADB-C89021FF5E32}" dt="2024-01-17T13:56:03.091" v="4804" actId="14100"/>
          <ac:picMkLst>
            <pc:docMk/>
            <pc:sldMk cId="2415028026" sldId="662"/>
            <ac:picMk id="31" creationId="{BE08E26A-6C0E-A7FA-F7DC-83D7ADF35624}"/>
          </ac:picMkLst>
        </pc:picChg>
        <pc:picChg chg="add mod modCrop">
          <ac:chgData name="Giedrė Ramanauskienė" userId="5210ad4e-8ad6-434c-a408-5549b12bbddd" providerId="ADAL" clId="{9ABB43ED-90A2-4F0A-9ADB-C89021FF5E32}" dt="2024-01-17T13:55:49.688" v="4801" actId="14100"/>
          <ac:picMkLst>
            <pc:docMk/>
            <pc:sldMk cId="2415028026" sldId="662"/>
            <ac:picMk id="32" creationId="{0A3B8BC4-3846-F5EB-0EA2-42007F1F68D5}"/>
          </ac:picMkLst>
        </pc:picChg>
        <pc:picChg chg="add mod">
          <ac:chgData name="Giedrė Ramanauskienė" userId="5210ad4e-8ad6-434c-a408-5549b12bbddd" providerId="ADAL" clId="{9ABB43ED-90A2-4F0A-9ADB-C89021FF5E32}" dt="2024-01-17T13:55:41.020" v="4799" actId="14100"/>
          <ac:picMkLst>
            <pc:docMk/>
            <pc:sldMk cId="2415028026" sldId="662"/>
            <ac:picMk id="33" creationId="{B7E30076-4DCA-F49F-FD6C-02627D81125A}"/>
          </ac:picMkLst>
        </pc:picChg>
        <pc:picChg chg="add mod">
          <ac:chgData name="Giedrė Ramanauskienė" userId="5210ad4e-8ad6-434c-a408-5549b12bbddd" providerId="ADAL" clId="{9ABB43ED-90A2-4F0A-9ADB-C89021FF5E32}" dt="2024-01-17T13:55:54.876" v="4802" actId="14100"/>
          <ac:picMkLst>
            <pc:docMk/>
            <pc:sldMk cId="2415028026" sldId="662"/>
            <ac:picMk id="34" creationId="{8A361E2E-62FB-A583-AEA8-061A8BF3EA92}"/>
          </ac:picMkLst>
        </pc:picChg>
      </pc:sldChg>
      <pc:sldChg chg="addSp delSp modSp add mod">
        <pc:chgData name="Giedrė Ramanauskienė" userId="5210ad4e-8ad6-434c-a408-5549b12bbddd" providerId="ADAL" clId="{9ABB43ED-90A2-4F0A-9ADB-C89021FF5E32}" dt="2024-01-19T08:26:03.811" v="6242" actId="1076"/>
        <pc:sldMkLst>
          <pc:docMk/>
          <pc:sldMk cId="3014802917" sldId="663"/>
        </pc:sldMkLst>
        <pc:spChg chg="mod">
          <ac:chgData name="Giedrė Ramanauskienė" userId="5210ad4e-8ad6-434c-a408-5549b12bbddd" providerId="ADAL" clId="{9ABB43ED-90A2-4F0A-9ADB-C89021FF5E32}" dt="2024-01-19T08:25:56.548" v="6239" actId="20577"/>
          <ac:spMkLst>
            <pc:docMk/>
            <pc:sldMk cId="3014802917" sldId="663"/>
            <ac:spMk id="6" creationId="{74B3703A-93EA-350C-03B2-EA9867DF4842}"/>
          </ac:spMkLst>
        </pc:spChg>
        <pc:picChg chg="add del mod ord">
          <ac:chgData name="Giedrė Ramanauskienė" userId="5210ad4e-8ad6-434c-a408-5549b12bbddd" providerId="ADAL" clId="{9ABB43ED-90A2-4F0A-9ADB-C89021FF5E32}" dt="2024-01-17T11:07:32.343" v="3907" actId="478"/>
          <ac:picMkLst>
            <pc:docMk/>
            <pc:sldMk cId="3014802917" sldId="663"/>
            <ac:picMk id="2" creationId="{FB80C381-6855-26D5-B76A-8228F087017E}"/>
          </ac:picMkLst>
        </pc:picChg>
        <pc:picChg chg="add del mod">
          <ac:chgData name="Giedrė Ramanauskienė" userId="5210ad4e-8ad6-434c-a408-5549b12bbddd" providerId="ADAL" clId="{9ABB43ED-90A2-4F0A-9ADB-C89021FF5E32}" dt="2024-01-17T10:59:18.222" v="3471" actId="478"/>
          <ac:picMkLst>
            <pc:docMk/>
            <pc:sldMk cId="3014802917" sldId="663"/>
            <ac:picMk id="3" creationId="{8A5F5604-2A66-4F98-5128-A88ADEFC7F48}"/>
          </ac:picMkLst>
        </pc:picChg>
        <pc:picChg chg="add del mod">
          <ac:chgData name="Giedrė Ramanauskienė" userId="5210ad4e-8ad6-434c-a408-5549b12bbddd" providerId="ADAL" clId="{9ABB43ED-90A2-4F0A-9ADB-C89021FF5E32}" dt="2024-01-17T10:58:17.101" v="3463" actId="478"/>
          <ac:picMkLst>
            <pc:docMk/>
            <pc:sldMk cId="3014802917" sldId="663"/>
            <ac:picMk id="4" creationId="{AA099AD4-AB05-9238-98BA-FBC3F698218F}"/>
          </ac:picMkLst>
        </pc:picChg>
        <pc:picChg chg="add mod modCrop">
          <ac:chgData name="Giedrė Ramanauskienė" userId="5210ad4e-8ad6-434c-a408-5549b12bbddd" providerId="ADAL" clId="{9ABB43ED-90A2-4F0A-9ADB-C89021FF5E32}" dt="2024-01-19T08:26:01.039" v="6241" actId="1076"/>
          <ac:picMkLst>
            <pc:docMk/>
            <pc:sldMk cId="3014802917" sldId="663"/>
            <ac:picMk id="5" creationId="{E4F45711-2550-9F8E-7B05-3D60CDC7163C}"/>
          </ac:picMkLst>
        </pc:picChg>
        <pc:picChg chg="add mod">
          <ac:chgData name="Giedrė Ramanauskienė" userId="5210ad4e-8ad6-434c-a408-5549b12bbddd" providerId="ADAL" clId="{9ABB43ED-90A2-4F0A-9ADB-C89021FF5E32}" dt="2024-01-19T08:26:03.811" v="6242" actId="1076"/>
          <ac:picMkLst>
            <pc:docMk/>
            <pc:sldMk cId="3014802917" sldId="663"/>
            <ac:picMk id="8" creationId="{C225581A-EC90-326C-F763-C30F56E8E7D3}"/>
          </ac:picMkLst>
        </pc:picChg>
        <pc:picChg chg="add mod ord">
          <ac:chgData name="Giedrė Ramanauskienė" userId="5210ad4e-8ad6-434c-a408-5549b12bbddd" providerId="ADAL" clId="{9ABB43ED-90A2-4F0A-9ADB-C89021FF5E32}" dt="2024-01-19T08:25:59.750" v="6240" actId="1076"/>
          <ac:picMkLst>
            <pc:docMk/>
            <pc:sldMk cId="3014802917" sldId="663"/>
            <ac:picMk id="9" creationId="{B6C46E48-0A8C-676C-92A6-38F930B44BD2}"/>
          </ac:picMkLst>
        </pc:picChg>
      </pc:sldChg>
      <pc:sldChg chg="addSp delSp modSp add mod">
        <pc:chgData name="Giedrė Ramanauskienė" userId="5210ad4e-8ad6-434c-a408-5549b12bbddd" providerId="ADAL" clId="{9ABB43ED-90A2-4F0A-9ADB-C89021FF5E32}" dt="2024-01-17T10:55:20.284" v="3399" actId="14100"/>
        <pc:sldMkLst>
          <pc:docMk/>
          <pc:sldMk cId="1867523825" sldId="664"/>
        </pc:sldMkLst>
        <pc:spChg chg="mod">
          <ac:chgData name="Giedrė Ramanauskienė" userId="5210ad4e-8ad6-434c-a408-5549b12bbddd" providerId="ADAL" clId="{9ABB43ED-90A2-4F0A-9ADB-C89021FF5E32}" dt="2024-01-17T10:55:03.268" v="3392" actId="1076"/>
          <ac:spMkLst>
            <pc:docMk/>
            <pc:sldMk cId="1867523825" sldId="664"/>
            <ac:spMk id="6" creationId="{74B3703A-93EA-350C-03B2-EA9867DF4842}"/>
          </ac:spMkLst>
        </pc:spChg>
        <pc:picChg chg="add mod">
          <ac:chgData name="Giedrė Ramanauskienė" userId="5210ad4e-8ad6-434c-a408-5549b12bbddd" providerId="ADAL" clId="{9ABB43ED-90A2-4F0A-9ADB-C89021FF5E32}" dt="2024-01-17T10:55:13.693" v="3397" actId="1076"/>
          <ac:picMkLst>
            <pc:docMk/>
            <pc:sldMk cId="1867523825" sldId="664"/>
            <ac:picMk id="2" creationId="{9D7D2D91-C396-EDD5-ACF1-467F6DF21E8A}"/>
          </ac:picMkLst>
        </pc:picChg>
        <pc:picChg chg="add del mod">
          <ac:chgData name="Giedrė Ramanauskienė" userId="5210ad4e-8ad6-434c-a408-5549b12bbddd" providerId="ADAL" clId="{9ABB43ED-90A2-4F0A-9ADB-C89021FF5E32}" dt="2024-01-17T08:21:03.113" v="3193" actId="478"/>
          <ac:picMkLst>
            <pc:docMk/>
            <pc:sldMk cId="1867523825" sldId="664"/>
            <ac:picMk id="3" creationId="{8A933388-0100-634E-AA2C-D1A3EF698015}"/>
          </ac:picMkLst>
        </pc:picChg>
        <pc:picChg chg="add mod">
          <ac:chgData name="Giedrė Ramanauskienė" userId="5210ad4e-8ad6-434c-a408-5549b12bbddd" providerId="ADAL" clId="{9ABB43ED-90A2-4F0A-9ADB-C89021FF5E32}" dt="2024-01-17T10:55:11.774" v="3396" actId="1076"/>
          <ac:picMkLst>
            <pc:docMk/>
            <pc:sldMk cId="1867523825" sldId="664"/>
            <ac:picMk id="4" creationId="{10034BAB-57C5-EB09-B8EE-4F5615D2B2FB}"/>
          </ac:picMkLst>
        </pc:picChg>
        <pc:picChg chg="add mod">
          <ac:chgData name="Giedrė Ramanauskienė" userId="5210ad4e-8ad6-434c-a408-5549b12bbddd" providerId="ADAL" clId="{9ABB43ED-90A2-4F0A-9ADB-C89021FF5E32}" dt="2024-01-17T10:55:20.284" v="3399" actId="14100"/>
          <ac:picMkLst>
            <pc:docMk/>
            <pc:sldMk cId="1867523825" sldId="664"/>
            <ac:picMk id="5" creationId="{A92A1397-C61C-35F0-2B0E-0773336BABEB}"/>
          </ac:picMkLst>
        </pc:picChg>
        <pc:picChg chg="add del mod">
          <ac:chgData name="Giedrė Ramanauskienė" userId="5210ad4e-8ad6-434c-a408-5549b12bbddd" providerId="ADAL" clId="{9ABB43ED-90A2-4F0A-9ADB-C89021FF5E32}" dt="2024-01-17T08:21:03.916" v="3194" actId="478"/>
          <ac:picMkLst>
            <pc:docMk/>
            <pc:sldMk cId="1867523825" sldId="664"/>
            <ac:picMk id="8" creationId="{D0305B5F-0D68-101D-6FBD-25B7AFF76092}"/>
          </ac:picMkLst>
        </pc:picChg>
        <pc:picChg chg="add mod modCrop">
          <ac:chgData name="Giedrė Ramanauskienė" userId="5210ad4e-8ad6-434c-a408-5549b12bbddd" providerId="ADAL" clId="{9ABB43ED-90A2-4F0A-9ADB-C89021FF5E32}" dt="2024-01-17T10:55:05.244" v="3393" actId="1076"/>
          <ac:picMkLst>
            <pc:docMk/>
            <pc:sldMk cId="1867523825" sldId="664"/>
            <ac:picMk id="9" creationId="{54D0EF7B-B367-964C-4E11-7B2182D910EE}"/>
          </ac:picMkLst>
        </pc:picChg>
        <pc:picChg chg="add mod">
          <ac:chgData name="Giedrė Ramanauskienė" userId="5210ad4e-8ad6-434c-a408-5549b12bbddd" providerId="ADAL" clId="{9ABB43ED-90A2-4F0A-9ADB-C89021FF5E32}" dt="2024-01-17T10:55:07.805" v="3394" actId="1076"/>
          <ac:picMkLst>
            <pc:docMk/>
            <pc:sldMk cId="1867523825" sldId="664"/>
            <ac:picMk id="10" creationId="{10F7D986-80DC-76C1-81D7-A166D7B0C2A7}"/>
          </ac:picMkLst>
        </pc:picChg>
        <pc:picChg chg="add mod">
          <ac:chgData name="Giedrė Ramanauskienė" userId="5210ad4e-8ad6-434c-a408-5549b12bbddd" providerId="ADAL" clId="{9ABB43ED-90A2-4F0A-9ADB-C89021FF5E32}" dt="2024-01-17T10:55:10.299" v="3395" actId="1076"/>
          <ac:picMkLst>
            <pc:docMk/>
            <pc:sldMk cId="1867523825" sldId="664"/>
            <ac:picMk id="11" creationId="{7BC03BB9-9E80-77EF-2491-A04140CA9B2B}"/>
          </ac:picMkLst>
        </pc:picChg>
      </pc:sldChg>
      <pc:sldChg chg="addSp delSp modSp add mod">
        <pc:chgData name="Giedrė Ramanauskienė" userId="5210ad4e-8ad6-434c-a408-5549b12bbddd" providerId="ADAL" clId="{9ABB43ED-90A2-4F0A-9ADB-C89021FF5E32}" dt="2024-01-17T14:16:41.983" v="4910" actId="20577"/>
        <pc:sldMkLst>
          <pc:docMk/>
          <pc:sldMk cId="2710985587" sldId="665"/>
        </pc:sldMkLst>
        <pc:spChg chg="mod">
          <ac:chgData name="Giedrė Ramanauskienė" userId="5210ad4e-8ad6-434c-a408-5549b12bbddd" providerId="ADAL" clId="{9ABB43ED-90A2-4F0A-9ADB-C89021FF5E32}" dt="2024-01-17T14:08:57.066" v="4865" actId="1076"/>
          <ac:spMkLst>
            <pc:docMk/>
            <pc:sldMk cId="2710985587" sldId="665"/>
            <ac:spMk id="6" creationId="{74B3703A-93EA-350C-03B2-EA9867DF4842}"/>
          </ac:spMkLst>
        </pc:spChg>
        <pc:spChg chg="add del">
          <ac:chgData name="Giedrė Ramanauskienė" userId="5210ad4e-8ad6-434c-a408-5549b12bbddd" providerId="ADAL" clId="{9ABB43ED-90A2-4F0A-9ADB-C89021FF5E32}" dt="2024-01-17T14:13:27.762" v="4895" actId="22"/>
          <ac:spMkLst>
            <pc:docMk/>
            <pc:sldMk cId="2710985587" sldId="665"/>
            <ac:spMk id="11" creationId="{C11B8E92-03A1-2F02-B028-5D5BEA6077EB}"/>
          </ac:spMkLst>
        </pc:spChg>
        <pc:spChg chg="add del mod">
          <ac:chgData name="Giedrė Ramanauskienė" userId="5210ad4e-8ad6-434c-a408-5549b12bbddd" providerId="ADAL" clId="{9ABB43ED-90A2-4F0A-9ADB-C89021FF5E32}" dt="2024-01-17T14:14:23.036" v="4899" actId="478"/>
          <ac:spMkLst>
            <pc:docMk/>
            <pc:sldMk cId="2710985587" sldId="665"/>
            <ac:spMk id="13" creationId="{44AE75CC-801B-28AF-86A0-C35109B626E0}"/>
          </ac:spMkLst>
        </pc:spChg>
        <pc:spChg chg="add mod">
          <ac:chgData name="Giedrė Ramanauskienė" userId="5210ad4e-8ad6-434c-a408-5549b12bbddd" providerId="ADAL" clId="{9ABB43ED-90A2-4F0A-9ADB-C89021FF5E32}" dt="2024-01-17T14:16:41.983" v="4910" actId="20577"/>
          <ac:spMkLst>
            <pc:docMk/>
            <pc:sldMk cId="2710985587" sldId="665"/>
            <ac:spMk id="16" creationId="{5D1A2A7E-97AA-5536-6C26-FA1C09E62AD8}"/>
          </ac:spMkLst>
        </pc:spChg>
        <pc:picChg chg="add mod modCrop">
          <ac:chgData name="Giedrė Ramanauskienė" userId="5210ad4e-8ad6-434c-a408-5549b12bbddd" providerId="ADAL" clId="{9ABB43ED-90A2-4F0A-9ADB-C89021FF5E32}" dt="2024-01-17T14:15:48.559" v="4903" actId="1076"/>
          <ac:picMkLst>
            <pc:docMk/>
            <pc:sldMk cId="2710985587" sldId="665"/>
            <ac:picMk id="3" creationId="{1432A513-F403-6DA3-19B0-232C169CF8DF}"/>
          </ac:picMkLst>
        </pc:picChg>
        <pc:picChg chg="add mod modCrop">
          <ac:chgData name="Giedrė Ramanauskienė" userId="5210ad4e-8ad6-434c-a408-5549b12bbddd" providerId="ADAL" clId="{9ABB43ED-90A2-4F0A-9ADB-C89021FF5E32}" dt="2024-01-17T14:15:49.887" v="4904" actId="1076"/>
          <ac:picMkLst>
            <pc:docMk/>
            <pc:sldMk cId="2710985587" sldId="665"/>
            <ac:picMk id="5" creationId="{53EE9119-770F-534A-EB8E-36DCA6A22D4B}"/>
          </ac:picMkLst>
        </pc:picChg>
        <pc:picChg chg="add mod">
          <ac:chgData name="Giedrė Ramanauskienė" userId="5210ad4e-8ad6-434c-a408-5549b12bbddd" providerId="ADAL" clId="{9ABB43ED-90A2-4F0A-9ADB-C89021FF5E32}" dt="2024-01-17T14:15:51.705" v="4905" actId="1076"/>
          <ac:picMkLst>
            <pc:docMk/>
            <pc:sldMk cId="2710985587" sldId="665"/>
            <ac:picMk id="9" creationId="{7FA1FC71-D480-5ECD-0432-E063B5D4DF26}"/>
          </ac:picMkLst>
        </pc:picChg>
      </pc:sldChg>
      <pc:sldChg chg="addSp delSp modSp add mod ord">
        <pc:chgData name="Giedrė Ramanauskienė" userId="5210ad4e-8ad6-434c-a408-5549b12bbddd" providerId="ADAL" clId="{9ABB43ED-90A2-4F0A-9ADB-C89021FF5E32}" dt="2024-01-19T08:28:02.519" v="6277"/>
        <pc:sldMkLst>
          <pc:docMk/>
          <pc:sldMk cId="1816033932" sldId="666"/>
        </pc:sldMkLst>
        <pc:spChg chg="mod">
          <ac:chgData name="Giedrė Ramanauskienė" userId="5210ad4e-8ad6-434c-a408-5549b12bbddd" providerId="ADAL" clId="{9ABB43ED-90A2-4F0A-9ADB-C89021FF5E32}" dt="2024-01-19T06:25:52.268" v="5362" actId="20577"/>
          <ac:spMkLst>
            <pc:docMk/>
            <pc:sldMk cId="1816033932" sldId="666"/>
            <ac:spMk id="6" creationId="{74B3703A-93EA-350C-03B2-EA9867DF4842}"/>
          </ac:spMkLst>
        </pc:spChg>
        <pc:grpChg chg="add del">
          <ac:chgData name="Giedrė Ramanauskienė" userId="5210ad4e-8ad6-434c-a408-5549b12bbddd" providerId="ADAL" clId="{9ABB43ED-90A2-4F0A-9ADB-C89021FF5E32}" dt="2024-01-17T13:13:50.368" v="4385" actId="478"/>
          <ac:grpSpMkLst>
            <pc:docMk/>
            <pc:sldMk cId="1816033932" sldId="666"/>
            <ac:grpSpMk id="22" creationId="{105D3D27-396D-5742-7F7E-50C1A2532CCA}"/>
          </ac:grpSpMkLst>
        </pc:grpChg>
        <pc:graphicFrameChg chg="mod">
          <ac:chgData name="Giedrė Ramanauskienė" userId="5210ad4e-8ad6-434c-a408-5549b12bbddd" providerId="ADAL" clId="{9ABB43ED-90A2-4F0A-9ADB-C89021FF5E32}" dt="2024-01-19T06:27:03.538" v="5368" actId="20577"/>
          <ac:graphicFrameMkLst>
            <pc:docMk/>
            <pc:sldMk cId="1816033932" sldId="666"/>
            <ac:graphicFrameMk id="8" creationId="{6C86D72C-0209-1E6F-4154-BBE2BC00B492}"/>
          </ac:graphicFrameMkLst>
        </pc:graphicFrameChg>
        <pc:picChg chg="mod">
          <ac:chgData name="Giedrė Ramanauskienė" userId="5210ad4e-8ad6-434c-a408-5549b12bbddd" providerId="ADAL" clId="{9ABB43ED-90A2-4F0A-9ADB-C89021FF5E32}" dt="2024-01-17T13:49:43.211" v="4732" actId="1076"/>
          <ac:picMkLst>
            <pc:docMk/>
            <pc:sldMk cId="1816033932" sldId="666"/>
            <ac:picMk id="3" creationId="{4108AA75-2A0A-97A6-E407-EA5CE90D8AEA}"/>
          </ac:picMkLst>
        </pc:picChg>
        <pc:picChg chg="mod">
          <ac:chgData name="Giedrė Ramanauskienė" userId="5210ad4e-8ad6-434c-a408-5549b12bbddd" providerId="ADAL" clId="{9ABB43ED-90A2-4F0A-9ADB-C89021FF5E32}" dt="2024-01-17T13:49:44.241" v="4733" actId="1076"/>
          <ac:picMkLst>
            <pc:docMk/>
            <pc:sldMk cId="1816033932" sldId="666"/>
            <ac:picMk id="15" creationId="{15F009B2-81F2-BE20-FB7D-4CDC87693946}"/>
          </ac:picMkLst>
        </pc:picChg>
      </pc:sldChg>
      <pc:sldChg chg="new del">
        <pc:chgData name="Giedrė Ramanauskienė" userId="5210ad4e-8ad6-434c-a408-5549b12bbddd" providerId="ADAL" clId="{9ABB43ED-90A2-4F0A-9ADB-C89021FF5E32}" dt="2024-01-17T11:45:13.157" v="4239" actId="680"/>
        <pc:sldMkLst>
          <pc:docMk/>
          <pc:sldMk cId="2102793430" sldId="666"/>
        </pc:sldMkLst>
      </pc:sldChg>
      <pc:sldChg chg="modSp add del mod">
        <pc:chgData name="Giedrė Ramanauskienė" userId="5210ad4e-8ad6-434c-a408-5549b12bbddd" providerId="ADAL" clId="{9ABB43ED-90A2-4F0A-9ADB-C89021FF5E32}" dt="2024-01-12T13:22:29.595" v="858" actId="47"/>
        <pc:sldMkLst>
          <pc:docMk/>
          <pc:sldMk cId="4112739293" sldId="666"/>
        </pc:sldMkLst>
        <pc:spChg chg="mod">
          <ac:chgData name="Giedrė Ramanauskienė" userId="5210ad4e-8ad6-434c-a408-5549b12bbddd" providerId="ADAL" clId="{9ABB43ED-90A2-4F0A-9ADB-C89021FF5E32}" dt="2024-01-12T13:21:48.909" v="849" actId="20577"/>
          <ac:spMkLst>
            <pc:docMk/>
            <pc:sldMk cId="4112739293" sldId="666"/>
            <ac:spMk id="6" creationId="{74B3703A-93EA-350C-03B2-EA9867DF4842}"/>
          </ac:spMkLst>
        </pc:spChg>
      </pc:sldChg>
      <pc:sldChg chg="modSp add mod ord">
        <pc:chgData name="Giedrė Ramanauskienė" userId="5210ad4e-8ad6-434c-a408-5549b12bbddd" providerId="ADAL" clId="{9ABB43ED-90A2-4F0A-9ADB-C89021FF5E32}" dt="2024-01-19T08:28:05.349" v="6279"/>
        <pc:sldMkLst>
          <pc:docMk/>
          <pc:sldMk cId="4225007736" sldId="667"/>
        </pc:sldMkLst>
        <pc:spChg chg="mod">
          <ac:chgData name="Giedrė Ramanauskienė" userId="5210ad4e-8ad6-434c-a408-5549b12bbddd" providerId="ADAL" clId="{9ABB43ED-90A2-4F0A-9ADB-C89021FF5E32}" dt="2024-01-19T06:24:44.990" v="5336" actId="255"/>
          <ac:spMkLst>
            <pc:docMk/>
            <pc:sldMk cId="4225007736" sldId="667"/>
            <ac:spMk id="6" creationId="{74B3703A-93EA-350C-03B2-EA9867DF4842}"/>
          </ac:spMkLst>
        </pc:spChg>
        <pc:graphicFrameChg chg="mod">
          <ac:chgData name="Giedrė Ramanauskienė" userId="5210ad4e-8ad6-434c-a408-5549b12bbddd" providerId="ADAL" clId="{9ABB43ED-90A2-4F0A-9ADB-C89021FF5E32}" dt="2024-01-19T06:25:38.551" v="5338" actId="20577"/>
          <ac:graphicFrameMkLst>
            <pc:docMk/>
            <pc:sldMk cId="4225007736" sldId="667"/>
            <ac:graphicFrameMk id="8" creationId="{6C86D72C-0209-1E6F-4154-BBE2BC00B492}"/>
          </ac:graphicFrameMkLst>
        </pc:graphicFrameChg>
        <pc:picChg chg="mod">
          <ac:chgData name="Giedrė Ramanauskienė" userId="5210ad4e-8ad6-434c-a408-5549b12bbddd" providerId="ADAL" clId="{9ABB43ED-90A2-4F0A-9ADB-C89021FF5E32}" dt="2024-01-17T13:49:24.064" v="4727" actId="1076"/>
          <ac:picMkLst>
            <pc:docMk/>
            <pc:sldMk cId="4225007736" sldId="667"/>
            <ac:picMk id="24" creationId="{1B071B47-BF94-FFE5-A800-6F2A3DABC2CF}"/>
          </ac:picMkLst>
        </pc:picChg>
      </pc:sldChg>
      <pc:sldChg chg="addSp delSp modSp add mod">
        <pc:chgData name="Giedrė Ramanauskienė" userId="5210ad4e-8ad6-434c-a408-5549b12bbddd" providerId="ADAL" clId="{9ABB43ED-90A2-4F0A-9ADB-C89021FF5E32}" dt="2024-01-19T08:57:54.011" v="6284" actId="1076"/>
        <pc:sldMkLst>
          <pc:docMk/>
          <pc:sldMk cId="1161860013" sldId="668"/>
        </pc:sldMkLst>
        <pc:spChg chg="add mod">
          <ac:chgData name="Giedrė Ramanauskienė" userId="5210ad4e-8ad6-434c-a408-5549b12bbddd" providerId="ADAL" clId="{9ABB43ED-90A2-4F0A-9ADB-C89021FF5E32}" dt="2024-01-19T05:54:19.377" v="5221" actId="1076"/>
          <ac:spMkLst>
            <pc:docMk/>
            <pc:sldMk cId="1161860013" sldId="668"/>
            <ac:spMk id="3" creationId="{D2B4F983-6ED6-7180-D880-C87BC467D867}"/>
          </ac:spMkLst>
        </pc:spChg>
        <pc:spChg chg="add del mod">
          <ac:chgData name="Giedrė Ramanauskienė" userId="5210ad4e-8ad6-434c-a408-5549b12bbddd" providerId="ADAL" clId="{9ABB43ED-90A2-4F0A-9ADB-C89021FF5E32}" dt="2024-01-19T05:52:51.195" v="5208" actId="478"/>
          <ac:spMkLst>
            <pc:docMk/>
            <pc:sldMk cId="1161860013" sldId="668"/>
            <ac:spMk id="4" creationId="{D0AB93FF-C293-1D53-1D1B-3CEB7C84F2BA}"/>
          </ac:spMkLst>
        </pc:spChg>
        <pc:spChg chg="add del mod">
          <ac:chgData name="Giedrė Ramanauskienė" userId="5210ad4e-8ad6-434c-a408-5549b12bbddd" providerId="ADAL" clId="{9ABB43ED-90A2-4F0A-9ADB-C89021FF5E32}" dt="2024-01-19T05:53:24.065" v="5215" actId="478"/>
          <ac:spMkLst>
            <pc:docMk/>
            <pc:sldMk cId="1161860013" sldId="668"/>
            <ac:spMk id="5" creationId="{846CE8B8-22F6-D2A9-F73A-3F8F566E6B35}"/>
          </ac:spMkLst>
        </pc:spChg>
        <pc:spChg chg="mod">
          <ac:chgData name="Giedrė Ramanauskienė" userId="5210ad4e-8ad6-434c-a408-5549b12bbddd" providerId="ADAL" clId="{9ABB43ED-90A2-4F0A-9ADB-C89021FF5E32}" dt="2024-01-19T08:57:54.011" v="6284" actId="1076"/>
          <ac:spMkLst>
            <pc:docMk/>
            <pc:sldMk cId="1161860013" sldId="668"/>
            <ac:spMk id="21" creationId="{27CBF08C-5AB1-DBC7-A934-F7FDDD09B6BE}"/>
          </ac:spMkLst>
        </pc:spChg>
        <pc:graphicFrameChg chg="add mod modGraphic">
          <ac:chgData name="Giedrė Ramanauskienė" userId="5210ad4e-8ad6-434c-a408-5549b12bbddd" providerId="ADAL" clId="{9ABB43ED-90A2-4F0A-9ADB-C89021FF5E32}" dt="2024-01-19T08:57:42.941" v="6282" actId="1076"/>
          <ac:graphicFrameMkLst>
            <pc:docMk/>
            <pc:sldMk cId="1161860013" sldId="668"/>
            <ac:graphicFrameMk id="2" creationId="{C78F8D4C-EB31-4702-9C19-320CEECAEB0B}"/>
          </ac:graphicFrameMkLst>
        </pc:graphicFrameChg>
        <pc:picChg chg="del">
          <ac:chgData name="Giedrė Ramanauskienė" userId="5210ad4e-8ad6-434c-a408-5549b12bbddd" providerId="ADAL" clId="{9ABB43ED-90A2-4F0A-9ADB-C89021FF5E32}" dt="2024-01-19T05:46:13.524" v="5086" actId="478"/>
          <ac:picMkLst>
            <pc:docMk/>
            <pc:sldMk cId="1161860013" sldId="668"/>
            <ac:picMk id="7" creationId="{852E723C-9DCF-FA06-439F-7EB31423BC86}"/>
          </ac:picMkLst>
        </pc:picChg>
      </pc:sldChg>
      <pc:sldChg chg="addSp delSp modSp add mod">
        <pc:chgData name="Giedrė Ramanauskienė" userId="5210ad4e-8ad6-434c-a408-5549b12bbddd" providerId="ADAL" clId="{9ABB43ED-90A2-4F0A-9ADB-C89021FF5E32}" dt="2024-01-19T08:21:27.770" v="6202" actId="1076"/>
        <pc:sldMkLst>
          <pc:docMk/>
          <pc:sldMk cId="3190925571" sldId="669"/>
        </pc:sldMkLst>
        <pc:spChg chg="mod">
          <ac:chgData name="Giedrė Ramanauskienė" userId="5210ad4e-8ad6-434c-a408-5549b12bbddd" providerId="ADAL" clId="{9ABB43ED-90A2-4F0A-9ADB-C89021FF5E32}" dt="2024-01-19T07:35:52.406" v="5403" actId="6549"/>
          <ac:spMkLst>
            <pc:docMk/>
            <pc:sldMk cId="3190925571" sldId="669"/>
            <ac:spMk id="6" creationId="{74B3703A-93EA-350C-03B2-EA9867DF4842}"/>
          </ac:spMkLst>
        </pc:spChg>
        <pc:spChg chg="mod">
          <ac:chgData name="Giedrė Ramanauskienė" userId="5210ad4e-8ad6-434c-a408-5549b12bbddd" providerId="ADAL" clId="{9ABB43ED-90A2-4F0A-9ADB-C89021FF5E32}" dt="2024-01-19T08:20:22.174" v="6196" actId="6549"/>
          <ac:spMkLst>
            <pc:docMk/>
            <pc:sldMk cId="3190925571" sldId="669"/>
            <ac:spMk id="7" creationId="{F7F3A004-88DF-DE2D-A872-66820E7BF4A9}"/>
          </ac:spMkLst>
        </pc:spChg>
        <pc:picChg chg="add mod">
          <ac:chgData name="Giedrė Ramanauskienė" userId="5210ad4e-8ad6-434c-a408-5549b12bbddd" providerId="ADAL" clId="{9ABB43ED-90A2-4F0A-9ADB-C89021FF5E32}" dt="2024-01-19T08:21:27.770" v="6202" actId="1076"/>
          <ac:picMkLst>
            <pc:docMk/>
            <pc:sldMk cId="3190925571" sldId="669"/>
            <ac:picMk id="2" creationId="{2E1E4D0A-8075-997C-77A0-21224812C7A4}"/>
          </ac:picMkLst>
        </pc:picChg>
        <pc:picChg chg="del">
          <ac:chgData name="Giedrė Ramanauskienė" userId="5210ad4e-8ad6-434c-a408-5549b12bbddd" providerId="ADAL" clId="{9ABB43ED-90A2-4F0A-9ADB-C89021FF5E32}" dt="2024-01-19T08:21:16.258" v="6197" actId="478"/>
          <ac:picMkLst>
            <pc:docMk/>
            <pc:sldMk cId="3190925571" sldId="669"/>
            <ac:picMk id="4" creationId="{AFDB4F4E-8E99-BCA6-9A98-3F43BAD93D8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83093E-A85B-4E83-BD07-6944803FB820}" type="doc">
      <dgm:prSet loTypeId="urn:microsoft.com/office/officeart/2005/8/layout/venn1" loCatId="relationship" qsTypeId="urn:microsoft.com/office/officeart/2005/8/quickstyle/simple1" qsCatId="simple" csTypeId="urn:microsoft.com/office/officeart/2005/8/colors/colorful5" csCatId="colorful" phldr="1"/>
      <dgm:spPr/>
    </dgm:pt>
    <dgm:pt modelId="{C0454D07-595C-495A-A3FF-03F378D2F8EE}">
      <dgm:prSet phldrT="[Text]"/>
      <dgm:spPr/>
      <dgm:t>
        <a:bodyPr/>
        <a:lstStyle/>
        <a:p>
          <a:r>
            <a:rPr lang="lt-LT" b="1" dirty="0">
              <a:solidFill>
                <a:schemeClr val="accent2">
                  <a:lumMod val="50000"/>
                </a:schemeClr>
              </a:solidFill>
            </a:rPr>
            <a:t>Aplinkosauginė darna</a:t>
          </a:r>
        </a:p>
      </dgm:t>
    </dgm:pt>
    <dgm:pt modelId="{0FE23707-E715-4EF8-9D06-F4263059571B}" type="parTrans" cxnId="{F96E8D4B-0611-41A8-A0B3-1E0EEEBCF755}">
      <dgm:prSet/>
      <dgm:spPr/>
      <dgm:t>
        <a:bodyPr/>
        <a:lstStyle/>
        <a:p>
          <a:endParaRPr lang="lt-LT"/>
        </a:p>
      </dgm:t>
    </dgm:pt>
    <dgm:pt modelId="{42CD3464-8739-45F1-A778-CA7C1F0F9011}" type="sibTrans" cxnId="{F96E8D4B-0611-41A8-A0B3-1E0EEEBCF755}">
      <dgm:prSet/>
      <dgm:spPr/>
      <dgm:t>
        <a:bodyPr/>
        <a:lstStyle/>
        <a:p>
          <a:endParaRPr lang="lt-LT"/>
        </a:p>
      </dgm:t>
    </dgm:pt>
    <dgm:pt modelId="{2A087C49-7818-4383-90AA-F4DA4EF9073C}">
      <dgm:prSet phldrT="[Text]"/>
      <dgm:spPr/>
      <dgm:t>
        <a:bodyPr/>
        <a:lstStyle/>
        <a:p>
          <a:r>
            <a:rPr lang="lt-LT" b="1" dirty="0">
              <a:solidFill>
                <a:schemeClr val="accent2">
                  <a:lumMod val="50000"/>
                </a:schemeClr>
              </a:solidFill>
            </a:rPr>
            <a:t>Ekonominė nauda</a:t>
          </a:r>
        </a:p>
      </dgm:t>
    </dgm:pt>
    <dgm:pt modelId="{81B2D0E6-5420-4510-A8C8-34184C333546}" type="parTrans" cxnId="{F014D620-3C1F-409D-91F5-58D5FA98716B}">
      <dgm:prSet/>
      <dgm:spPr/>
      <dgm:t>
        <a:bodyPr/>
        <a:lstStyle/>
        <a:p>
          <a:endParaRPr lang="lt-LT"/>
        </a:p>
      </dgm:t>
    </dgm:pt>
    <dgm:pt modelId="{95FE64B2-46D1-4028-ABC7-F456E754B1E7}" type="sibTrans" cxnId="{F014D620-3C1F-409D-91F5-58D5FA98716B}">
      <dgm:prSet/>
      <dgm:spPr/>
      <dgm:t>
        <a:bodyPr/>
        <a:lstStyle/>
        <a:p>
          <a:endParaRPr lang="lt-LT"/>
        </a:p>
      </dgm:t>
    </dgm:pt>
    <dgm:pt modelId="{07477008-F92D-4902-85B3-1332E9B7840A}">
      <dgm:prSet phldrT="[Text]"/>
      <dgm:spPr/>
      <dgm:t>
        <a:bodyPr/>
        <a:lstStyle/>
        <a:p>
          <a:r>
            <a:rPr lang="lt-LT" b="1" dirty="0">
              <a:solidFill>
                <a:schemeClr val="accent2">
                  <a:lumMod val="50000"/>
                </a:schemeClr>
              </a:solidFill>
            </a:rPr>
            <a:t>Socialinė atsakomybė</a:t>
          </a:r>
        </a:p>
      </dgm:t>
    </dgm:pt>
    <dgm:pt modelId="{31099460-A5A6-446F-B91F-34F0920B556B}" type="parTrans" cxnId="{16131E61-D000-4AB8-8E8D-9B734E06E5B2}">
      <dgm:prSet/>
      <dgm:spPr/>
      <dgm:t>
        <a:bodyPr/>
        <a:lstStyle/>
        <a:p>
          <a:endParaRPr lang="lt-LT"/>
        </a:p>
      </dgm:t>
    </dgm:pt>
    <dgm:pt modelId="{181B903B-16CD-40E7-9833-FA77E48AF9DF}" type="sibTrans" cxnId="{16131E61-D000-4AB8-8E8D-9B734E06E5B2}">
      <dgm:prSet/>
      <dgm:spPr/>
      <dgm:t>
        <a:bodyPr/>
        <a:lstStyle/>
        <a:p>
          <a:endParaRPr lang="lt-LT"/>
        </a:p>
      </dgm:t>
    </dgm:pt>
    <dgm:pt modelId="{E144DA6C-3A69-418C-9C8E-83D38F6D01B6}" type="pres">
      <dgm:prSet presAssocID="{C783093E-A85B-4E83-BD07-6944803FB820}" presName="compositeShape" presStyleCnt="0">
        <dgm:presLayoutVars>
          <dgm:chMax val="7"/>
          <dgm:dir/>
          <dgm:resizeHandles val="exact"/>
        </dgm:presLayoutVars>
      </dgm:prSet>
      <dgm:spPr/>
    </dgm:pt>
    <dgm:pt modelId="{C05DA11D-5CB7-4B19-9F56-0D002D4D0355}" type="pres">
      <dgm:prSet presAssocID="{C0454D07-595C-495A-A3FF-03F378D2F8EE}" presName="circ1" presStyleLbl="vennNode1" presStyleIdx="0" presStyleCnt="3" custLinFactNeighborX="1089" custLinFactNeighborY="12883"/>
      <dgm:spPr/>
    </dgm:pt>
    <dgm:pt modelId="{29ED4681-4A7C-4980-AA58-4D2F309D8699}" type="pres">
      <dgm:prSet presAssocID="{C0454D07-595C-495A-A3FF-03F378D2F8EE}" presName="circ1Tx" presStyleLbl="revTx" presStyleIdx="0" presStyleCnt="0">
        <dgm:presLayoutVars>
          <dgm:chMax val="0"/>
          <dgm:chPref val="0"/>
          <dgm:bulletEnabled val="1"/>
        </dgm:presLayoutVars>
      </dgm:prSet>
      <dgm:spPr/>
    </dgm:pt>
    <dgm:pt modelId="{C1249C1A-EA10-4355-92FE-E32FDA4798F1}" type="pres">
      <dgm:prSet presAssocID="{2A087C49-7818-4383-90AA-F4DA4EF9073C}" presName="circ2" presStyleLbl="vennNode1" presStyleIdx="1" presStyleCnt="3" custLinFactNeighborX="10573" custLinFactNeighborY="-3830"/>
      <dgm:spPr/>
    </dgm:pt>
    <dgm:pt modelId="{114DE96B-8931-42BA-A8C0-CE8EDC0475CB}" type="pres">
      <dgm:prSet presAssocID="{2A087C49-7818-4383-90AA-F4DA4EF9073C}" presName="circ2Tx" presStyleLbl="revTx" presStyleIdx="0" presStyleCnt="0">
        <dgm:presLayoutVars>
          <dgm:chMax val="0"/>
          <dgm:chPref val="0"/>
          <dgm:bulletEnabled val="1"/>
        </dgm:presLayoutVars>
      </dgm:prSet>
      <dgm:spPr/>
    </dgm:pt>
    <dgm:pt modelId="{DD50C46E-2B1E-47C6-AD0C-4C30FC0E7AA8}" type="pres">
      <dgm:prSet presAssocID="{07477008-F92D-4902-85B3-1332E9B7840A}" presName="circ3" presStyleLbl="vennNode1" presStyleIdx="2" presStyleCnt="3" custLinFactNeighborX="5977" custLinFactNeighborY="-2777"/>
      <dgm:spPr/>
    </dgm:pt>
    <dgm:pt modelId="{28A240CB-A6FC-48C5-9E6A-83D6E3EDD562}" type="pres">
      <dgm:prSet presAssocID="{07477008-F92D-4902-85B3-1332E9B7840A}" presName="circ3Tx" presStyleLbl="revTx" presStyleIdx="0" presStyleCnt="0">
        <dgm:presLayoutVars>
          <dgm:chMax val="0"/>
          <dgm:chPref val="0"/>
          <dgm:bulletEnabled val="1"/>
        </dgm:presLayoutVars>
      </dgm:prSet>
      <dgm:spPr/>
    </dgm:pt>
  </dgm:ptLst>
  <dgm:cxnLst>
    <dgm:cxn modelId="{F014D620-3C1F-409D-91F5-58D5FA98716B}" srcId="{C783093E-A85B-4E83-BD07-6944803FB820}" destId="{2A087C49-7818-4383-90AA-F4DA4EF9073C}" srcOrd="1" destOrd="0" parTransId="{81B2D0E6-5420-4510-A8C8-34184C333546}" sibTransId="{95FE64B2-46D1-4028-ABC7-F456E754B1E7}"/>
    <dgm:cxn modelId="{F29D6723-410B-4CB4-8BE2-30BEA28CC766}" type="presOf" srcId="{C0454D07-595C-495A-A3FF-03F378D2F8EE}" destId="{C05DA11D-5CB7-4B19-9F56-0D002D4D0355}" srcOrd="0" destOrd="0" presId="urn:microsoft.com/office/officeart/2005/8/layout/venn1"/>
    <dgm:cxn modelId="{57BB0731-A85D-4B70-9980-DBDE00F35E80}" type="presOf" srcId="{2A087C49-7818-4383-90AA-F4DA4EF9073C}" destId="{114DE96B-8931-42BA-A8C0-CE8EDC0475CB}" srcOrd="1" destOrd="0" presId="urn:microsoft.com/office/officeart/2005/8/layout/venn1"/>
    <dgm:cxn modelId="{41AE7B37-BB79-497F-ADA7-42B93CF5006B}" type="presOf" srcId="{07477008-F92D-4902-85B3-1332E9B7840A}" destId="{28A240CB-A6FC-48C5-9E6A-83D6E3EDD562}" srcOrd="1" destOrd="0" presId="urn:microsoft.com/office/officeart/2005/8/layout/venn1"/>
    <dgm:cxn modelId="{16131E61-D000-4AB8-8E8D-9B734E06E5B2}" srcId="{C783093E-A85B-4E83-BD07-6944803FB820}" destId="{07477008-F92D-4902-85B3-1332E9B7840A}" srcOrd="2" destOrd="0" parTransId="{31099460-A5A6-446F-B91F-34F0920B556B}" sibTransId="{181B903B-16CD-40E7-9833-FA77E48AF9DF}"/>
    <dgm:cxn modelId="{73F95D49-ADE0-48BE-BE1A-9484A4C0EB95}" type="presOf" srcId="{C783093E-A85B-4E83-BD07-6944803FB820}" destId="{E144DA6C-3A69-418C-9C8E-83D38F6D01B6}" srcOrd="0" destOrd="0" presId="urn:microsoft.com/office/officeart/2005/8/layout/venn1"/>
    <dgm:cxn modelId="{F96E8D4B-0611-41A8-A0B3-1E0EEEBCF755}" srcId="{C783093E-A85B-4E83-BD07-6944803FB820}" destId="{C0454D07-595C-495A-A3FF-03F378D2F8EE}" srcOrd="0" destOrd="0" parTransId="{0FE23707-E715-4EF8-9D06-F4263059571B}" sibTransId="{42CD3464-8739-45F1-A778-CA7C1F0F9011}"/>
    <dgm:cxn modelId="{93D57679-0533-4CBC-907E-1CF3B03D6D2C}" type="presOf" srcId="{C0454D07-595C-495A-A3FF-03F378D2F8EE}" destId="{29ED4681-4A7C-4980-AA58-4D2F309D8699}" srcOrd="1" destOrd="0" presId="urn:microsoft.com/office/officeart/2005/8/layout/venn1"/>
    <dgm:cxn modelId="{E2AE34AB-7FCD-4D0C-B6D5-63B91DDFEF1C}" type="presOf" srcId="{2A087C49-7818-4383-90AA-F4DA4EF9073C}" destId="{C1249C1A-EA10-4355-92FE-E32FDA4798F1}" srcOrd="0" destOrd="0" presId="urn:microsoft.com/office/officeart/2005/8/layout/venn1"/>
    <dgm:cxn modelId="{F3119BDF-8E28-44F0-8E21-83EED2EDC0B8}" type="presOf" srcId="{07477008-F92D-4902-85B3-1332E9B7840A}" destId="{DD50C46E-2B1E-47C6-AD0C-4C30FC0E7AA8}" srcOrd="0" destOrd="0" presId="urn:microsoft.com/office/officeart/2005/8/layout/venn1"/>
    <dgm:cxn modelId="{2A44A0C6-5C2E-4458-99C0-F1C2BE8E8819}" type="presParOf" srcId="{E144DA6C-3A69-418C-9C8E-83D38F6D01B6}" destId="{C05DA11D-5CB7-4B19-9F56-0D002D4D0355}" srcOrd="0" destOrd="0" presId="urn:microsoft.com/office/officeart/2005/8/layout/venn1"/>
    <dgm:cxn modelId="{10305E2E-85D8-4603-8969-095E1281AA52}" type="presParOf" srcId="{E144DA6C-3A69-418C-9C8E-83D38F6D01B6}" destId="{29ED4681-4A7C-4980-AA58-4D2F309D8699}" srcOrd="1" destOrd="0" presId="urn:microsoft.com/office/officeart/2005/8/layout/venn1"/>
    <dgm:cxn modelId="{4480328F-5548-4887-91D3-BCA928C95F2E}" type="presParOf" srcId="{E144DA6C-3A69-418C-9C8E-83D38F6D01B6}" destId="{C1249C1A-EA10-4355-92FE-E32FDA4798F1}" srcOrd="2" destOrd="0" presId="urn:microsoft.com/office/officeart/2005/8/layout/venn1"/>
    <dgm:cxn modelId="{CB16AB67-48A4-4C63-B50B-2D9A1CD5700A}" type="presParOf" srcId="{E144DA6C-3A69-418C-9C8E-83D38F6D01B6}" destId="{114DE96B-8931-42BA-A8C0-CE8EDC0475CB}" srcOrd="3" destOrd="0" presId="urn:microsoft.com/office/officeart/2005/8/layout/venn1"/>
    <dgm:cxn modelId="{B5C93C2D-538B-40F8-9B3E-DE4CF5484621}" type="presParOf" srcId="{E144DA6C-3A69-418C-9C8E-83D38F6D01B6}" destId="{DD50C46E-2B1E-47C6-AD0C-4C30FC0E7AA8}" srcOrd="4" destOrd="0" presId="urn:microsoft.com/office/officeart/2005/8/layout/venn1"/>
    <dgm:cxn modelId="{347D82AE-DC5B-4442-95D9-836E12E68690}" type="presParOf" srcId="{E144DA6C-3A69-418C-9C8E-83D38F6D01B6}" destId="{28A240CB-A6FC-48C5-9E6A-83D6E3EDD562}"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5E99D1-8826-4770-BE26-392D1BA8EEF1}"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lt-LT"/>
        </a:p>
      </dgm:t>
    </dgm:pt>
    <dgm:pt modelId="{6431A017-2CFA-4E64-8D80-A046F0FE1F27}">
      <dgm:prSet phldrT="[Text]"/>
      <dgm:spPr/>
      <dgm:t>
        <a:bodyPr/>
        <a:lstStyle/>
        <a:p>
          <a:r>
            <a:rPr lang="lt-LT" dirty="0"/>
            <a:t>Smulkių gamintojų prieiga prie rinkos</a:t>
          </a:r>
        </a:p>
      </dgm:t>
    </dgm:pt>
    <dgm:pt modelId="{501F8360-E865-42A2-BE8F-2154E91B72F2}" type="parTrans" cxnId="{A273A75B-9EFD-4491-BB40-711F3559305A}">
      <dgm:prSet/>
      <dgm:spPr/>
      <dgm:t>
        <a:bodyPr/>
        <a:lstStyle/>
        <a:p>
          <a:endParaRPr lang="lt-LT"/>
        </a:p>
      </dgm:t>
    </dgm:pt>
    <dgm:pt modelId="{D720C42F-079C-4DA1-8519-DA457E305C0E}" type="sibTrans" cxnId="{A273A75B-9EFD-4491-BB40-711F3559305A}">
      <dgm:prSet/>
      <dgm:spPr/>
      <dgm:t>
        <a:bodyPr/>
        <a:lstStyle/>
        <a:p>
          <a:endParaRPr lang="lt-LT"/>
        </a:p>
      </dgm:t>
    </dgm:pt>
    <dgm:pt modelId="{083C1CB9-122E-475E-8981-8C1E14AD3880}">
      <dgm:prSet phldrT="[Text]"/>
      <dgm:spPr/>
      <dgm:t>
        <a:bodyPr/>
        <a:lstStyle/>
        <a:p>
          <a:pPr>
            <a:buClr>
              <a:schemeClr val="accent2">
                <a:lumMod val="50000"/>
              </a:schemeClr>
            </a:buClr>
            <a:buFont typeface="Wingdings" panose="05000000000000000000" pitchFamily="2" charset="2"/>
            <a:buChar char="§"/>
          </a:pPr>
          <a:r>
            <a:rPr lang="lt-LT" dirty="0"/>
            <a:t>Vietinės ekonomikos palaikymas</a:t>
          </a:r>
        </a:p>
      </dgm:t>
    </dgm:pt>
    <dgm:pt modelId="{FBF89DF1-4FA7-4759-96E5-000433F8E3D8}" type="parTrans" cxnId="{9E91AE87-AE59-4EB3-8ADF-743DC37471A3}">
      <dgm:prSet/>
      <dgm:spPr/>
      <dgm:t>
        <a:bodyPr/>
        <a:lstStyle/>
        <a:p>
          <a:endParaRPr lang="lt-LT"/>
        </a:p>
      </dgm:t>
    </dgm:pt>
    <dgm:pt modelId="{520E371B-C14D-47BA-B46E-47A3859EDAAD}" type="sibTrans" cxnId="{9E91AE87-AE59-4EB3-8ADF-743DC37471A3}">
      <dgm:prSet/>
      <dgm:spPr/>
      <dgm:t>
        <a:bodyPr/>
        <a:lstStyle/>
        <a:p>
          <a:endParaRPr lang="lt-LT"/>
        </a:p>
      </dgm:t>
    </dgm:pt>
    <dgm:pt modelId="{6DC35EBA-D338-4922-84C7-E833E81C7393}">
      <dgm:prSet phldrT="[Text]"/>
      <dgm:spPr/>
      <dgm:t>
        <a:bodyPr/>
        <a:lstStyle/>
        <a:p>
          <a:pPr>
            <a:buClr>
              <a:schemeClr val="accent2">
                <a:lumMod val="50000"/>
              </a:schemeClr>
            </a:buClr>
            <a:buFont typeface="Wingdings" panose="05000000000000000000" pitchFamily="2" charset="2"/>
            <a:buChar char="§"/>
          </a:pPr>
          <a:r>
            <a:rPr lang="lt-LT" dirty="0"/>
            <a:t>Geresnė prieiga prie šviežio, sezoninio ir aukštesnės kokybės maisto</a:t>
          </a:r>
        </a:p>
      </dgm:t>
    </dgm:pt>
    <dgm:pt modelId="{B7D8CC30-6AC2-46E9-8931-D7B280B1F0CA}" type="parTrans" cxnId="{E7981665-003E-4527-9B50-96B54345039F}">
      <dgm:prSet/>
      <dgm:spPr/>
      <dgm:t>
        <a:bodyPr/>
        <a:lstStyle/>
        <a:p>
          <a:endParaRPr lang="lt-LT"/>
        </a:p>
      </dgm:t>
    </dgm:pt>
    <dgm:pt modelId="{BAA50B71-810B-4C45-9CD6-4E935572E6A7}" type="sibTrans" cxnId="{E7981665-003E-4527-9B50-96B54345039F}">
      <dgm:prSet/>
      <dgm:spPr/>
      <dgm:t>
        <a:bodyPr/>
        <a:lstStyle/>
        <a:p>
          <a:endParaRPr lang="lt-LT"/>
        </a:p>
      </dgm:t>
    </dgm:pt>
    <dgm:pt modelId="{8E14A120-9262-4239-94BC-20F676F838EC}">
      <dgm:prSet/>
      <dgm:spPr/>
      <dgm:t>
        <a:bodyPr/>
        <a:lstStyle/>
        <a:p>
          <a:r>
            <a:rPr lang="lt-LT"/>
            <a:t>Aukštesnės pelno maržos iš mažesnio skaičiaus tarpininkų</a:t>
          </a:r>
          <a:endParaRPr lang="lt-LT" dirty="0"/>
        </a:p>
      </dgm:t>
    </dgm:pt>
    <dgm:pt modelId="{98132288-E18D-4AD3-83A5-52A097C50DD0}" type="parTrans" cxnId="{CD797307-17D1-4E51-B2F3-EBA6CBD22249}">
      <dgm:prSet/>
      <dgm:spPr/>
      <dgm:t>
        <a:bodyPr/>
        <a:lstStyle/>
        <a:p>
          <a:endParaRPr lang="lt-LT"/>
        </a:p>
      </dgm:t>
    </dgm:pt>
    <dgm:pt modelId="{9F8FA5A6-7AAC-485A-B6DE-D3C38827BA67}" type="sibTrans" cxnId="{CD797307-17D1-4E51-B2F3-EBA6CBD22249}">
      <dgm:prSet/>
      <dgm:spPr/>
      <dgm:t>
        <a:bodyPr/>
        <a:lstStyle/>
        <a:p>
          <a:endParaRPr lang="lt-LT"/>
        </a:p>
      </dgm:t>
    </dgm:pt>
    <dgm:pt modelId="{90737229-1F66-4018-8896-6DCF9942ED13}">
      <dgm:prSet/>
      <dgm:spPr/>
      <dgm:t>
        <a:bodyPr/>
        <a:lstStyle/>
        <a:p>
          <a:r>
            <a:rPr lang="lt-LT"/>
            <a:t>Sąžiningesnės kainos ūkininkams</a:t>
          </a:r>
          <a:endParaRPr lang="lt-LT" dirty="0"/>
        </a:p>
      </dgm:t>
    </dgm:pt>
    <dgm:pt modelId="{13394C76-C2F2-4895-B1BC-8A29F2B2A33A}" type="parTrans" cxnId="{B75469C8-8314-4E4B-9E7F-6DB1A8761059}">
      <dgm:prSet/>
      <dgm:spPr/>
      <dgm:t>
        <a:bodyPr/>
        <a:lstStyle/>
        <a:p>
          <a:endParaRPr lang="lt-LT"/>
        </a:p>
      </dgm:t>
    </dgm:pt>
    <dgm:pt modelId="{1A09D211-2693-4432-98E8-0192FBFE093C}" type="sibTrans" cxnId="{B75469C8-8314-4E4B-9E7F-6DB1A8761059}">
      <dgm:prSet/>
      <dgm:spPr/>
      <dgm:t>
        <a:bodyPr/>
        <a:lstStyle/>
        <a:p>
          <a:endParaRPr lang="lt-LT"/>
        </a:p>
      </dgm:t>
    </dgm:pt>
    <dgm:pt modelId="{1E425E29-27E0-4979-AA6B-7D7137F81C7B}" type="pres">
      <dgm:prSet presAssocID="{6C5E99D1-8826-4770-BE26-392D1BA8EEF1}" presName="Name0" presStyleCnt="0">
        <dgm:presLayoutVars>
          <dgm:chMax val="7"/>
          <dgm:chPref val="7"/>
          <dgm:dir/>
        </dgm:presLayoutVars>
      </dgm:prSet>
      <dgm:spPr/>
    </dgm:pt>
    <dgm:pt modelId="{F98587F8-2C04-4233-9C7D-D1925CFD487E}" type="pres">
      <dgm:prSet presAssocID="{6C5E99D1-8826-4770-BE26-392D1BA8EEF1}" presName="Name1" presStyleCnt="0"/>
      <dgm:spPr/>
    </dgm:pt>
    <dgm:pt modelId="{F3495C12-F321-4097-BD38-D3FCCD0C54FB}" type="pres">
      <dgm:prSet presAssocID="{6C5E99D1-8826-4770-BE26-392D1BA8EEF1}" presName="cycle" presStyleCnt="0"/>
      <dgm:spPr/>
    </dgm:pt>
    <dgm:pt modelId="{8ED3AAF0-948D-4E9B-B08B-29DA10E9A73B}" type="pres">
      <dgm:prSet presAssocID="{6C5E99D1-8826-4770-BE26-392D1BA8EEF1}" presName="srcNode" presStyleLbl="node1" presStyleIdx="0" presStyleCnt="5"/>
      <dgm:spPr/>
    </dgm:pt>
    <dgm:pt modelId="{B941E12C-3D03-49A8-A3DD-10E1FF531322}" type="pres">
      <dgm:prSet presAssocID="{6C5E99D1-8826-4770-BE26-392D1BA8EEF1}" presName="conn" presStyleLbl="parChTrans1D2" presStyleIdx="0" presStyleCnt="1"/>
      <dgm:spPr/>
    </dgm:pt>
    <dgm:pt modelId="{13E9304F-E43F-4989-A0AF-5C177CD2B4CE}" type="pres">
      <dgm:prSet presAssocID="{6C5E99D1-8826-4770-BE26-392D1BA8EEF1}" presName="extraNode" presStyleLbl="node1" presStyleIdx="0" presStyleCnt="5"/>
      <dgm:spPr/>
    </dgm:pt>
    <dgm:pt modelId="{08A68AC0-F828-4A70-8168-06B73604757A}" type="pres">
      <dgm:prSet presAssocID="{6C5E99D1-8826-4770-BE26-392D1BA8EEF1}" presName="dstNode" presStyleLbl="node1" presStyleIdx="0" presStyleCnt="5"/>
      <dgm:spPr/>
    </dgm:pt>
    <dgm:pt modelId="{D1B5FF36-B2D8-48A5-867F-DB92EA74F7E5}" type="pres">
      <dgm:prSet presAssocID="{6431A017-2CFA-4E64-8D80-A046F0FE1F27}" presName="text_1" presStyleLbl="node1" presStyleIdx="0" presStyleCnt="5">
        <dgm:presLayoutVars>
          <dgm:bulletEnabled val="1"/>
        </dgm:presLayoutVars>
      </dgm:prSet>
      <dgm:spPr/>
    </dgm:pt>
    <dgm:pt modelId="{75DABB16-44C9-4291-A709-11F2F238FC94}" type="pres">
      <dgm:prSet presAssocID="{6431A017-2CFA-4E64-8D80-A046F0FE1F27}" presName="accent_1" presStyleCnt="0"/>
      <dgm:spPr/>
    </dgm:pt>
    <dgm:pt modelId="{D516CA73-2623-469A-8C86-CFAF75F20EFC}" type="pres">
      <dgm:prSet presAssocID="{6431A017-2CFA-4E64-8D80-A046F0FE1F27}" presName="accentRepeatNode" presStyleLbl="solidFgAcc1" presStyleIdx="0" presStyleCnt="5"/>
      <dgm:spPr/>
    </dgm:pt>
    <dgm:pt modelId="{6929CDCF-806C-4B0D-8206-00799859C812}" type="pres">
      <dgm:prSet presAssocID="{083C1CB9-122E-475E-8981-8C1E14AD3880}" presName="text_2" presStyleLbl="node1" presStyleIdx="1" presStyleCnt="5">
        <dgm:presLayoutVars>
          <dgm:bulletEnabled val="1"/>
        </dgm:presLayoutVars>
      </dgm:prSet>
      <dgm:spPr/>
    </dgm:pt>
    <dgm:pt modelId="{FF306B2A-ED75-4A6E-BB5A-7D79F38E1BBC}" type="pres">
      <dgm:prSet presAssocID="{083C1CB9-122E-475E-8981-8C1E14AD3880}" presName="accent_2" presStyleCnt="0"/>
      <dgm:spPr/>
    </dgm:pt>
    <dgm:pt modelId="{5F2A29EF-89E4-4278-99B4-52016B575D4B}" type="pres">
      <dgm:prSet presAssocID="{083C1CB9-122E-475E-8981-8C1E14AD3880}" presName="accentRepeatNode" presStyleLbl="solidFgAcc1" presStyleIdx="1" presStyleCnt="5"/>
      <dgm:spPr/>
    </dgm:pt>
    <dgm:pt modelId="{060B76D4-59BD-4C58-B4EC-D8E7926B2228}" type="pres">
      <dgm:prSet presAssocID="{90737229-1F66-4018-8896-6DCF9942ED13}" presName="text_3" presStyleLbl="node1" presStyleIdx="2" presStyleCnt="5">
        <dgm:presLayoutVars>
          <dgm:bulletEnabled val="1"/>
        </dgm:presLayoutVars>
      </dgm:prSet>
      <dgm:spPr/>
    </dgm:pt>
    <dgm:pt modelId="{6EF4E5FD-3492-4BE0-A3BF-99126EAB57C9}" type="pres">
      <dgm:prSet presAssocID="{90737229-1F66-4018-8896-6DCF9942ED13}" presName="accent_3" presStyleCnt="0"/>
      <dgm:spPr/>
    </dgm:pt>
    <dgm:pt modelId="{9F989975-7B69-4BB9-9172-B4406070975A}" type="pres">
      <dgm:prSet presAssocID="{90737229-1F66-4018-8896-6DCF9942ED13}" presName="accentRepeatNode" presStyleLbl="solidFgAcc1" presStyleIdx="2" presStyleCnt="5"/>
      <dgm:spPr/>
    </dgm:pt>
    <dgm:pt modelId="{E3BB3A5E-6594-4C73-9C1D-A20557397E35}" type="pres">
      <dgm:prSet presAssocID="{8E14A120-9262-4239-94BC-20F676F838EC}" presName="text_4" presStyleLbl="node1" presStyleIdx="3" presStyleCnt="5">
        <dgm:presLayoutVars>
          <dgm:bulletEnabled val="1"/>
        </dgm:presLayoutVars>
      </dgm:prSet>
      <dgm:spPr/>
    </dgm:pt>
    <dgm:pt modelId="{6BF7B749-F167-46EB-B9B0-EC7ACDBA4DD5}" type="pres">
      <dgm:prSet presAssocID="{8E14A120-9262-4239-94BC-20F676F838EC}" presName="accent_4" presStyleCnt="0"/>
      <dgm:spPr/>
    </dgm:pt>
    <dgm:pt modelId="{C1538BC7-6074-4D55-BBA5-BAA8A370F52E}" type="pres">
      <dgm:prSet presAssocID="{8E14A120-9262-4239-94BC-20F676F838EC}" presName="accentRepeatNode" presStyleLbl="solidFgAcc1" presStyleIdx="3" presStyleCnt="5"/>
      <dgm:spPr/>
    </dgm:pt>
    <dgm:pt modelId="{F0309F17-6794-4B8E-89A8-1CDF9A9769E4}" type="pres">
      <dgm:prSet presAssocID="{6DC35EBA-D338-4922-84C7-E833E81C7393}" presName="text_5" presStyleLbl="node1" presStyleIdx="4" presStyleCnt="5">
        <dgm:presLayoutVars>
          <dgm:bulletEnabled val="1"/>
        </dgm:presLayoutVars>
      </dgm:prSet>
      <dgm:spPr/>
    </dgm:pt>
    <dgm:pt modelId="{BD0B9C2E-80CB-4B19-8692-B4E8F64F48D7}" type="pres">
      <dgm:prSet presAssocID="{6DC35EBA-D338-4922-84C7-E833E81C7393}" presName="accent_5" presStyleCnt="0"/>
      <dgm:spPr/>
    </dgm:pt>
    <dgm:pt modelId="{F2331E71-7E61-4259-BF3C-5BACBF050E02}" type="pres">
      <dgm:prSet presAssocID="{6DC35EBA-D338-4922-84C7-E833E81C7393}" presName="accentRepeatNode" presStyleLbl="solidFgAcc1" presStyleIdx="4" presStyleCnt="5"/>
      <dgm:spPr/>
    </dgm:pt>
  </dgm:ptLst>
  <dgm:cxnLst>
    <dgm:cxn modelId="{CD797307-17D1-4E51-B2F3-EBA6CBD22249}" srcId="{6C5E99D1-8826-4770-BE26-392D1BA8EEF1}" destId="{8E14A120-9262-4239-94BC-20F676F838EC}" srcOrd="3" destOrd="0" parTransId="{98132288-E18D-4AD3-83A5-52A097C50DD0}" sibTransId="{9F8FA5A6-7AAC-485A-B6DE-D3C38827BA67}"/>
    <dgm:cxn modelId="{4132CE21-71A3-4CF4-8D10-CAA7F25857B9}" type="presOf" srcId="{6431A017-2CFA-4E64-8D80-A046F0FE1F27}" destId="{D1B5FF36-B2D8-48A5-867F-DB92EA74F7E5}" srcOrd="0" destOrd="0" presId="urn:microsoft.com/office/officeart/2008/layout/VerticalCurvedList"/>
    <dgm:cxn modelId="{B1BDB32A-05B8-4A2B-9057-8C0AA987739D}" type="presOf" srcId="{8E14A120-9262-4239-94BC-20F676F838EC}" destId="{E3BB3A5E-6594-4C73-9C1D-A20557397E35}" srcOrd="0" destOrd="0" presId="urn:microsoft.com/office/officeart/2008/layout/VerticalCurvedList"/>
    <dgm:cxn modelId="{A273A75B-9EFD-4491-BB40-711F3559305A}" srcId="{6C5E99D1-8826-4770-BE26-392D1BA8EEF1}" destId="{6431A017-2CFA-4E64-8D80-A046F0FE1F27}" srcOrd="0" destOrd="0" parTransId="{501F8360-E865-42A2-BE8F-2154E91B72F2}" sibTransId="{D720C42F-079C-4DA1-8519-DA457E305C0E}"/>
    <dgm:cxn modelId="{C7883061-DCA5-4065-8B8E-338836AEB39A}" type="presOf" srcId="{D720C42F-079C-4DA1-8519-DA457E305C0E}" destId="{B941E12C-3D03-49A8-A3DD-10E1FF531322}" srcOrd="0" destOrd="0" presId="urn:microsoft.com/office/officeart/2008/layout/VerticalCurvedList"/>
    <dgm:cxn modelId="{E7981665-003E-4527-9B50-96B54345039F}" srcId="{6C5E99D1-8826-4770-BE26-392D1BA8EEF1}" destId="{6DC35EBA-D338-4922-84C7-E833E81C7393}" srcOrd="4" destOrd="0" parTransId="{B7D8CC30-6AC2-46E9-8931-D7B280B1F0CA}" sibTransId="{BAA50B71-810B-4C45-9CD6-4E935572E6A7}"/>
    <dgm:cxn modelId="{56E7CC4A-B3A9-4D80-ACA8-A6C3D467D9BC}" type="presOf" srcId="{083C1CB9-122E-475E-8981-8C1E14AD3880}" destId="{6929CDCF-806C-4B0D-8206-00799859C812}" srcOrd="0" destOrd="0" presId="urn:microsoft.com/office/officeart/2008/layout/VerticalCurvedList"/>
    <dgm:cxn modelId="{59D21B84-DF55-476E-A314-50563B8783AD}" type="presOf" srcId="{90737229-1F66-4018-8896-6DCF9942ED13}" destId="{060B76D4-59BD-4C58-B4EC-D8E7926B2228}" srcOrd="0" destOrd="0" presId="urn:microsoft.com/office/officeart/2008/layout/VerticalCurvedList"/>
    <dgm:cxn modelId="{9E91AE87-AE59-4EB3-8ADF-743DC37471A3}" srcId="{6C5E99D1-8826-4770-BE26-392D1BA8EEF1}" destId="{083C1CB9-122E-475E-8981-8C1E14AD3880}" srcOrd="1" destOrd="0" parTransId="{FBF89DF1-4FA7-4759-96E5-000433F8E3D8}" sibTransId="{520E371B-C14D-47BA-B46E-47A3859EDAAD}"/>
    <dgm:cxn modelId="{4ED369B0-1B25-4553-8285-2FF7FB008D85}" type="presOf" srcId="{6C5E99D1-8826-4770-BE26-392D1BA8EEF1}" destId="{1E425E29-27E0-4979-AA6B-7D7137F81C7B}" srcOrd="0" destOrd="0" presId="urn:microsoft.com/office/officeart/2008/layout/VerticalCurvedList"/>
    <dgm:cxn modelId="{8F6E25C2-4499-449A-B4E8-FAFB476D6AAF}" type="presOf" srcId="{6DC35EBA-D338-4922-84C7-E833E81C7393}" destId="{F0309F17-6794-4B8E-89A8-1CDF9A9769E4}" srcOrd="0" destOrd="0" presId="urn:microsoft.com/office/officeart/2008/layout/VerticalCurvedList"/>
    <dgm:cxn modelId="{B75469C8-8314-4E4B-9E7F-6DB1A8761059}" srcId="{6C5E99D1-8826-4770-BE26-392D1BA8EEF1}" destId="{90737229-1F66-4018-8896-6DCF9942ED13}" srcOrd="2" destOrd="0" parTransId="{13394C76-C2F2-4895-B1BC-8A29F2B2A33A}" sibTransId="{1A09D211-2693-4432-98E8-0192FBFE093C}"/>
    <dgm:cxn modelId="{B97B8CC5-64F5-4889-BB64-A09A29F50706}" type="presParOf" srcId="{1E425E29-27E0-4979-AA6B-7D7137F81C7B}" destId="{F98587F8-2C04-4233-9C7D-D1925CFD487E}" srcOrd="0" destOrd="0" presId="urn:microsoft.com/office/officeart/2008/layout/VerticalCurvedList"/>
    <dgm:cxn modelId="{150607AA-770E-4EDF-BE14-70990DB338A8}" type="presParOf" srcId="{F98587F8-2C04-4233-9C7D-D1925CFD487E}" destId="{F3495C12-F321-4097-BD38-D3FCCD0C54FB}" srcOrd="0" destOrd="0" presId="urn:microsoft.com/office/officeart/2008/layout/VerticalCurvedList"/>
    <dgm:cxn modelId="{0F16DEF4-740A-4D69-AAE0-691A5525B91C}" type="presParOf" srcId="{F3495C12-F321-4097-BD38-D3FCCD0C54FB}" destId="{8ED3AAF0-948D-4E9B-B08B-29DA10E9A73B}" srcOrd="0" destOrd="0" presId="urn:microsoft.com/office/officeart/2008/layout/VerticalCurvedList"/>
    <dgm:cxn modelId="{34982C8A-F752-4AC1-940C-FE55AE024137}" type="presParOf" srcId="{F3495C12-F321-4097-BD38-D3FCCD0C54FB}" destId="{B941E12C-3D03-49A8-A3DD-10E1FF531322}" srcOrd="1" destOrd="0" presId="urn:microsoft.com/office/officeart/2008/layout/VerticalCurvedList"/>
    <dgm:cxn modelId="{019FCB9C-A0EA-4053-A642-CDBED9E2E824}" type="presParOf" srcId="{F3495C12-F321-4097-BD38-D3FCCD0C54FB}" destId="{13E9304F-E43F-4989-A0AF-5C177CD2B4CE}" srcOrd="2" destOrd="0" presId="urn:microsoft.com/office/officeart/2008/layout/VerticalCurvedList"/>
    <dgm:cxn modelId="{D6CB604E-504E-41E7-872D-DB5D535E75E7}" type="presParOf" srcId="{F3495C12-F321-4097-BD38-D3FCCD0C54FB}" destId="{08A68AC0-F828-4A70-8168-06B73604757A}" srcOrd="3" destOrd="0" presId="urn:microsoft.com/office/officeart/2008/layout/VerticalCurvedList"/>
    <dgm:cxn modelId="{F00633BE-9094-448C-B588-B25D29F123BC}" type="presParOf" srcId="{F98587F8-2C04-4233-9C7D-D1925CFD487E}" destId="{D1B5FF36-B2D8-48A5-867F-DB92EA74F7E5}" srcOrd="1" destOrd="0" presId="urn:microsoft.com/office/officeart/2008/layout/VerticalCurvedList"/>
    <dgm:cxn modelId="{69CFEC9B-7A4F-40C6-8252-7EAD9466EFF0}" type="presParOf" srcId="{F98587F8-2C04-4233-9C7D-D1925CFD487E}" destId="{75DABB16-44C9-4291-A709-11F2F238FC94}" srcOrd="2" destOrd="0" presId="urn:microsoft.com/office/officeart/2008/layout/VerticalCurvedList"/>
    <dgm:cxn modelId="{4FBF3B92-91B6-4387-89E3-F887F9E33C54}" type="presParOf" srcId="{75DABB16-44C9-4291-A709-11F2F238FC94}" destId="{D516CA73-2623-469A-8C86-CFAF75F20EFC}" srcOrd="0" destOrd="0" presId="urn:microsoft.com/office/officeart/2008/layout/VerticalCurvedList"/>
    <dgm:cxn modelId="{F4365E49-3FA8-4D89-A41E-23A1C9AD96F5}" type="presParOf" srcId="{F98587F8-2C04-4233-9C7D-D1925CFD487E}" destId="{6929CDCF-806C-4B0D-8206-00799859C812}" srcOrd="3" destOrd="0" presId="urn:microsoft.com/office/officeart/2008/layout/VerticalCurvedList"/>
    <dgm:cxn modelId="{99B0C782-FEAB-421C-AC0C-559AFA787324}" type="presParOf" srcId="{F98587F8-2C04-4233-9C7D-D1925CFD487E}" destId="{FF306B2A-ED75-4A6E-BB5A-7D79F38E1BBC}" srcOrd="4" destOrd="0" presId="urn:microsoft.com/office/officeart/2008/layout/VerticalCurvedList"/>
    <dgm:cxn modelId="{6EB038D0-B26F-4225-BFA9-FC50E788E819}" type="presParOf" srcId="{FF306B2A-ED75-4A6E-BB5A-7D79F38E1BBC}" destId="{5F2A29EF-89E4-4278-99B4-52016B575D4B}" srcOrd="0" destOrd="0" presId="urn:microsoft.com/office/officeart/2008/layout/VerticalCurvedList"/>
    <dgm:cxn modelId="{1CB5E9C5-143C-4701-8370-5F653B90B251}" type="presParOf" srcId="{F98587F8-2C04-4233-9C7D-D1925CFD487E}" destId="{060B76D4-59BD-4C58-B4EC-D8E7926B2228}" srcOrd="5" destOrd="0" presId="urn:microsoft.com/office/officeart/2008/layout/VerticalCurvedList"/>
    <dgm:cxn modelId="{B25D97CD-0FEC-4AFE-A87A-B42E3B6E489F}" type="presParOf" srcId="{F98587F8-2C04-4233-9C7D-D1925CFD487E}" destId="{6EF4E5FD-3492-4BE0-A3BF-99126EAB57C9}" srcOrd="6" destOrd="0" presId="urn:microsoft.com/office/officeart/2008/layout/VerticalCurvedList"/>
    <dgm:cxn modelId="{6A60B59F-9CAF-4A26-BB32-3EB7A14B3D6E}" type="presParOf" srcId="{6EF4E5FD-3492-4BE0-A3BF-99126EAB57C9}" destId="{9F989975-7B69-4BB9-9172-B4406070975A}" srcOrd="0" destOrd="0" presId="urn:microsoft.com/office/officeart/2008/layout/VerticalCurvedList"/>
    <dgm:cxn modelId="{4AB31ED6-730F-4FB2-BF02-6FC38A8B3FE6}" type="presParOf" srcId="{F98587F8-2C04-4233-9C7D-D1925CFD487E}" destId="{E3BB3A5E-6594-4C73-9C1D-A20557397E35}" srcOrd="7" destOrd="0" presId="urn:microsoft.com/office/officeart/2008/layout/VerticalCurvedList"/>
    <dgm:cxn modelId="{A0EC9113-9A0B-4299-9335-1A8A64222B66}" type="presParOf" srcId="{F98587F8-2C04-4233-9C7D-D1925CFD487E}" destId="{6BF7B749-F167-46EB-B9B0-EC7ACDBA4DD5}" srcOrd="8" destOrd="0" presId="urn:microsoft.com/office/officeart/2008/layout/VerticalCurvedList"/>
    <dgm:cxn modelId="{6DCC8AEC-9EB9-4C02-A35B-A518F20B9786}" type="presParOf" srcId="{6BF7B749-F167-46EB-B9B0-EC7ACDBA4DD5}" destId="{C1538BC7-6074-4D55-BBA5-BAA8A370F52E}" srcOrd="0" destOrd="0" presId="urn:microsoft.com/office/officeart/2008/layout/VerticalCurvedList"/>
    <dgm:cxn modelId="{19DF120B-DBCF-4D10-8782-5506351098D0}" type="presParOf" srcId="{F98587F8-2C04-4233-9C7D-D1925CFD487E}" destId="{F0309F17-6794-4B8E-89A8-1CDF9A9769E4}" srcOrd="9" destOrd="0" presId="urn:microsoft.com/office/officeart/2008/layout/VerticalCurvedList"/>
    <dgm:cxn modelId="{EAD6459B-AE2F-411F-A0D5-94E649EB7B77}" type="presParOf" srcId="{F98587F8-2C04-4233-9C7D-D1925CFD487E}" destId="{BD0B9C2E-80CB-4B19-8692-B4E8F64F48D7}" srcOrd="10" destOrd="0" presId="urn:microsoft.com/office/officeart/2008/layout/VerticalCurvedList"/>
    <dgm:cxn modelId="{314F88F4-A562-414D-AC9D-2886DD6342A6}" type="presParOf" srcId="{BD0B9C2E-80CB-4B19-8692-B4E8F64F48D7}" destId="{F2331E71-7E61-4259-BF3C-5BACBF050E0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5E99D1-8826-4770-BE26-392D1BA8EEF1}"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lt-LT"/>
        </a:p>
      </dgm:t>
    </dgm:pt>
    <dgm:pt modelId="{6431A017-2CFA-4E64-8D80-A046F0FE1F27}">
      <dgm:prSet phldrT="[Text]"/>
      <dgm:spPr/>
      <dgm:t>
        <a:bodyPr/>
        <a:lstStyle/>
        <a:p>
          <a:r>
            <a:rPr lang="lt-LT" dirty="0"/>
            <a:t>Geresnės laikymo sąlygos gyvūnams </a:t>
          </a:r>
        </a:p>
      </dgm:t>
    </dgm:pt>
    <dgm:pt modelId="{501F8360-E865-42A2-BE8F-2154E91B72F2}" type="parTrans" cxnId="{A273A75B-9EFD-4491-BB40-711F3559305A}">
      <dgm:prSet/>
      <dgm:spPr/>
      <dgm:t>
        <a:bodyPr/>
        <a:lstStyle/>
        <a:p>
          <a:endParaRPr lang="lt-LT"/>
        </a:p>
      </dgm:t>
    </dgm:pt>
    <dgm:pt modelId="{D720C42F-079C-4DA1-8519-DA457E305C0E}" type="sibTrans" cxnId="{A273A75B-9EFD-4491-BB40-711F3559305A}">
      <dgm:prSet/>
      <dgm:spPr/>
      <dgm:t>
        <a:bodyPr/>
        <a:lstStyle/>
        <a:p>
          <a:endParaRPr lang="lt-LT"/>
        </a:p>
      </dgm:t>
    </dgm:pt>
    <dgm:pt modelId="{083C1CB9-122E-475E-8981-8C1E14AD3880}">
      <dgm:prSet phldrT="[Text]"/>
      <dgm:spPr/>
      <dgm:t>
        <a:bodyPr/>
        <a:lstStyle/>
        <a:p>
          <a:pPr>
            <a:buClr>
              <a:schemeClr val="accent2">
                <a:lumMod val="50000"/>
              </a:schemeClr>
            </a:buClr>
            <a:buFont typeface="Wingdings" panose="05000000000000000000" pitchFamily="2" charset="2"/>
            <a:buChar char="§"/>
          </a:pPr>
          <a:r>
            <a:rPr lang="lt-LT" dirty="0"/>
            <a:t>Prioritetas organiniam maistui</a:t>
          </a:r>
        </a:p>
      </dgm:t>
    </dgm:pt>
    <dgm:pt modelId="{FBF89DF1-4FA7-4759-96E5-000433F8E3D8}" type="parTrans" cxnId="{9E91AE87-AE59-4EB3-8ADF-743DC37471A3}">
      <dgm:prSet/>
      <dgm:spPr/>
      <dgm:t>
        <a:bodyPr/>
        <a:lstStyle/>
        <a:p>
          <a:endParaRPr lang="lt-LT"/>
        </a:p>
      </dgm:t>
    </dgm:pt>
    <dgm:pt modelId="{520E371B-C14D-47BA-B46E-47A3859EDAAD}" type="sibTrans" cxnId="{9E91AE87-AE59-4EB3-8ADF-743DC37471A3}">
      <dgm:prSet/>
      <dgm:spPr/>
      <dgm:t>
        <a:bodyPr/>
        <a:lstStyle/>
        <a:p>
          <a:endParaRPr lang="lt-LT"/>
        </a:p>
      </dgm:t>
    </dgm:pt>
    <dgm:pt modelId="{6DC35EBA-D338-4922-84C7-E833E81C7393}">
      <dgm:prSet phldrT="[Text]"/>
      <dgm:spPr/>
      <dgm:t>
        <a:bodyPr/>
        <a:lstStyle/>
        <a:p>
          <a:pPr>
            <a:buClr>
              <a:schemeClr val="accent2">
                <a:lumMod val="50000"/>
              </a:schemeClr>
            </a:buClr>
            <a:buFont typeface="Wingdings" panose="05000000000000000000" pitchFamily="2" charset="2"/>
            <a:buChar char="§"/>
          </a:pPr>
          <a:r>
            <a:rPr lang="lt-LT" dirty="0"/>
            <a:t>Maži atstumai tarp gamintojo ir vartotojo</a:t>
          </a:r>
        </a:p>
      </dgm:t>
    </dgm:pt>
    <dgm:pt modelId="{B7D8CC30-6AC2-46E9-8931-D7B280B1F0CA}" type="parTrans" cxnId="{E7981665-003E-4527-9B50-96B54345039F}">
      <dgm:prSet/>
      <dgm:spPr/>
      <dgm:t>
        <a:bodyPr/>
        <a:lstStyle/>
        <a:p>
          <a:endParaRPr lang="lt-LT"/>
        </a:p>
      </dgm:t>
    </dgm:pt>
    <dgm:pt modelId="{BAA50B71-810B-4C45-9CD6-4E935572E6A7}" type="sibTrans" cxnId="{E7981665-003E-4527-9B50-96B54345039F}">
      <dgm:prSet/>
      <dgm:spPr/>
      <dgm:t>
        <a:bodyPr/>
        <a:lstStyle/>
        <a:p>
          <a:endParaRPr lang="lt-LT"/>
        </a:p>
      </dgm:t>
    </dgm:pt>
    <dgm:pt modelId="{8E14A120-9262-4239-94BC-20F676F838EC}">
      <dgm:prSet/>
      <dgm:spPr/>
      <dgm:t>
        <a:bodyPr/>
        <a:lstStyle/>
        <a:p>
          <a:r>
            <a:rPr lang="lt-LT" dirty="0"/>
            <a:t>Naudojamos minimalios arba aplinkai draugiškos pakuotės</a:t>
          </a:r>
        </a:p>
      </dgm:t>
    </dgm:pt>
    <dgm:pt modelId="{98132288-E18D-4AD3-83A5-52A097C50DD0}" type="parTrans" cxnId="{CD797307-17D1-4E51-B2F3-EBA6CBD22249}">
      <dgm:prSet/>
      <dgm:spPr/>
      <dgm:t>
        <a:bodyPr/>
        <a:lstStyle/>
        <a:p>
          <a:endParaRPr lang="lt-LT"/>
        </a:p>
      </dgm:t>
    </dgm:pt>
    <dgm:pt modelId="{9F8FA5A6-7AAC-485A-B6DE-D3C38827BA67}" type="sibTrans" cxnId="{CD797307-17D1-4E51-B2F3-EBA6CBD22249}">
      <dgm:prSet/>
      <dgm:spPr/>
      <dgm:t>
        <a:bodyPr/>
        <a:lstStyle/>
        <a:p>
          <a:endParaRPr lang="lt-LT"/>
        </a:p>
      </dgm:t>
    </dgm:pt>
    <dgm:pt modelId="{90737229-1F66-4018-8896-6DCF9942ED13}">
      <dgm:prSet/>
      <dgm:spPr/>
      <dgm:t>
        <a:bodyPr/>
        <a:lstStyle/>
        <a:p>
          <a:r>
            <a:rPr lang="lt-LT" dirty="0"/>
            <a:t>Mažesnis maisto švaistymas</a:t>
          </a:r>
        </a:p>
      </dgm:t>
    </dgm:pt>
    <dgm:pt modelId="{13394C76-C2F2-4895-B1BC-8A29F2B2A33A}" type="parTrans" cxnId="{B75469C8-8314-4E4B-9E7F-6DB1A8761059}">
      <dgm:prSet/>
      <dgm:spPr/>
      <dgm:t>
        <a:bodyPr/>
        <a:lstStyle/>
        <a:p>
          <a:endParaRPr lang="lt-LT"/>
        </a:p>
      </dgm:t>
    </dgm:pt>
    <dgm:pt modelId="{1A09D211-2693-4432-98E8-0192FBFE093C}" type="sibTrans" cxnId="{B75469C8-8314-4E4B-9E7F-6DB1A8761059}">
      <dgm:prSet/>
      <dgm:spPr/>
      <dgm:t>
        <a:bodyPr/>
        <a:lstStyle/>
        <a:p>
          <a:endParaRPr lang="lt-LT"/>
        </a:p>
      </dgm:t>
    </dgm:pt>
    <dgm:pt modelId="{1E425E29-27E0-4979-AA6B-7D7137F81C7B}" type="pres">
      <dgm:prSet presAssocID="{6C5E99D1-8826-4770-BE26-392D1BA8EEF1}" presName="Name0" presStyleCnt="0">
        <dgm:presLayoutVars>
          <dgm:chMax val="7"/>
          <dgm:chPref val="7"/>
          <dgm:dir/>
        </dgm:presLayoutVars>
      </dgm:prSet>
      <dgm:spPr/>
    </dgm:pt>
    <dgm:pt modelId="{F98587F8-2C04-4233-9C7D-D1925CFD487E}" type="pres">
      <dgm:prSet presAssocID="{6C5E99D1-8826-4770-BE26-392D1BA8EEF1}" presName="Name1" presStyleCnt="0"/>
      <dgm:spPr/>
    </dgm:pt>
    <dgm:pt modelId="{F3495C12-F321-4097-BD38-D3FCCD0C54FB}" type="pres">
      <dgm:prSet presAssocID="{6C5E99D1-8826-4770-BE26-392D1BA8EEF1}" presName="cycle" presStyleCnt="0"/>
      <dgm:spPr/>
    </dgm:pt>
    <dgm:pt modelId="{8ED3AAF0-948D-4E9B-B08B-29DA10E9A73B}" type="pres">
      <dgm:prSet presAssocID="{6C5E99D1-8826-4770-BE26-392D1BA8EEF1}" presName="srcNode" presStyleLbl="node1" presStyleIdx="0" presStyleCnt="5"/>
      <dgm:spPr/>
    </dgm:pt>
    <dgm:pt modelId="{B941E12C-3D03-49A8-A3DD-10E1FF531322}" type="pres">
      <dgm:prSet presAssocID="{6C5E99D1-8826-4770-BE26-392D1BA8EEF1}" presName="conn" presStyleLbl="parChTrans1D2" presStyleIdx="0" presStyleCnt="1"/>
      <dgm:spPr/>
    </dgm:pt>
    <dgm:pt modelId="{13E9304F-E43F-4989-A0AF-5C177CD2B4CE}" type="pres">
      <dgm:prSet presAssocID="{6C5E99D1-8826-4770-BE26-392D1BA8EEF1}" presName="extraNode" presStyleLbl="node1" presStyleIdx="0" presStyleCnt="5"/>
      <dgm:spPr/>
    </dgm:pt>
    <dgm:pt modelId="{08A68AC0-F828-4A70-8168-06B73604757A}" type="pres">
      <dgm:prSet presAssocID="{6C5E99D1-8826-4770-BE26-392D1BA8EEF1}" presName="dstNode" presStyleLbl="node1" presStyleIdx="0" presStyleCnt="5"/>
      <dgm:spPr/>
    </dgm:pt>
    <dgm:pt modelId="{D1B5FF36-B2D8-48A5-867F-DB92EA74F7E5}" type="pres">
      <dgm:prSet presAssocID="{6431A017-2CFA-4E64-8D80-A046F0FE1F27}" presName="text_1" presStyleLbl="node1" presStyleIdx="0" presStyleCnt="5">
        <dgm:presLayoutVars>
          <dgm:bulletEnabled val="1"/>
        </dgm:presLayoutVars>
      </dgm:prSet>
      <dgm:spPr/>
    </dgm:pt>
    <dgm:pt modelId="{75DABB16-44C9-4291-A709-11F2F238FC94}" type="pres">
      <dgm:prSet presAssocID="{6431A017-2CFA-4E64-8D80-A046F0FE1F27}" presName="accent_1" presStyleCnt="0"/>
      <dgm:spPr/>
    </dgm:pt>
    <dgm:pt modelId="{D516CA73-2623-469A-8C86-CFAF75F20EFC}" type="pres">
      <dgm:prSet presAssocID="{6431A017-2CFA-4E64-8D80-A046F0FE1F27}" presName="accentRepeatNode" presStyleLbl="solidFgAcc1" presStyleIdx="0" presStyleCnt="5"/>
      <dgm:spPr/>
    </dgm:pt>
    <dgm:pt modelId="{6929CDCF-806C-4B0D-8206-00799859C812}" type="pres">
      <dgm:prSet presAssocID="{083C1CB9-122E-475E-8981-8C1E14AD3880}" presName="text_2" presStyleLbl="node1" presStyleIdx="1" presStyleCnt="5">
        <dgm:presLayoutVars>
          <dgm:bulletEnabled val="1"/>
        </dgm:presLayoutVars>
      </dgm:prSet>
      <dgm:spPr/>
    </dgm:pt>
    <dgm:pt modelId="{FF306B2A-ED75-4A6E-BB5A-7D79F38E1BBC}" type="pres">
      <dgm:prSet presAssocID="{083C1CB9-122E-475E-8981-8C1E14AD3880}" presName="accent_2" presStyleCnt="0"/>
      <dgm:spPr/>
    </dgm:pt>
    <dgm:pt modelId="{5F2A29EF-89E4-4278-99B4-52016B575D4B}" type="pres">
      <dgm:prSet presAssocID="{083C1CB9-122E-475E-8981-8C1E14AD3880}" presName="accentRepeatNode" presStyleLbl="solidFgAcc1" presStyleIdx="1" presStyleCnt="5"/>
      <dgm:spPr/>
    </dgm:pt>
    <dgm:pt modelId="{060B76D4-59BD-4C58-B4EC-D8E7926B2228}" type="pres">
      <dgm:prSet presAssocID="{90737229-1F66-4018-8896-6DCF9942ED13}" presName="text_3" presStyleLbl="node1" presStyleIdx="2" presStyleCnt="5">
        <dgm:presLayoutVars>
          <dgm:bulletEnabled val="1"/>
        </dgm:presLayoutVars>
      </dgm:prSet>
      <dgm:spPr/>
    </dgm:pt>
    <dgm:pt modelId="{6EF4E5FD-3492-4BE0-A3BF-99126EAB57C9}" type="pres">
      <dgm:prSet presAssocID="{90737229-1F66-4018-8896-6DCF9942ED13}" presName="accent_3" presStyleCnt="0"/>
      <dgm:spPr/>
    </dgm:pt>
    <dgm:pt modelId="{9F989975-7B69-4BB9-9172-B4406070975A}" type="pres">
      <dgm:prSet presAssocID="{90737229-1F66-4018-8896-6DCF9942ED13}" presName="accentRepeatNode" presStyleLbl="solidFgAcc1" presStyleIdx="2" presStyleCnt="5"/>
      <dgm:spPr/>
    </dgm:pt>
    <dgm:pt modelId="{E3BB3A5E-6594-4C73-9C1D-A20557397E35}" type="pres">
      <dgm:prSet presAssocID="{8E14A120-9262-4239-94BC-20F676F838EC}" presName="text_4" presStyleLbl="node1" presStyleIdx="3" presStyleCnt="5">
        <dgm:presLayoutVars>
          <dgm:bulletEnabled val="1"/>
        </dgm:presLayoutVars>
      </dgm:prSet>
      <dgm:spPr/>
    </dgm:pt>
    <dgm:pt modelId="{6BF7B749-F167-46EB-B9B0-EC7ACDBA4DD5}" type="pres">
      <dgm:prSet presAssocID="{8E14A120-9262-4239-94BC-20F676F838EC}" presName="accent_4" presStyleCnt="0"/>
      <dgm:spPr/>
    </dgm:pt>
    <dgm:pt modelId="{C1538BC7-6074-4D55-BBA5-BAA8A370F52E}" type="pres">
      <dgm:prSet presAssocID="{8E14A120-9262-4239-94BC-20F676F838EC}" presName="accentRepeatNode" presStyleLbl="solidFgAcc1" presStyleIdx="3" presStyleCnt="5"/>
      <dgm:spPr/>
    </dgm:pt>
    <dgm:pt modelId="{F0309F17-6794-4B8E-89A8-1CDF9A9769E4}" type="pres">
      <dgm:prSet presAssocID="{6DC35EBA-D338-4922-84C7-E833E81C7393}" presName="text_5" presStyleLbl="node1" presStyleIdx="4" presStyleCnt="5">
        <dgm:presLayoutVars>
          <dgm:bulletEnabled val="1"/>
        </dgm:presLayoutVars>
      </dgm:prSet>
      <dgm:spPr/>
    </dgm:pt>
    <dgm:pt modelId="{BD0B9C2E-80CB-4B19-8692-B4E8F64F48D7}" type="pres">
      <dgm:prSet presAssocID="{6DC35EBA-D338-4922-84C7-E833E81C7393}" presName="accent_5" presStyleCnt="0"/>
      <dgm:spPr/>
    </dgm:pt>
    <dgm:pt modelId="{F2331E71-7E61-4259-BF3C-5BACBF050E02}" type="pres">
      <dgm:prSet presAssocID="{6DC35EBA-D338-4922-84C7-E833E81C7393}" presName="accentRepeatNode" presStyleLbl="solidFgAcc1" presStyleIdx="4" presStyleCnt="5"/>
      <dgm:spPr/>
    </dgm:pt>
  </dgm:ptLst>
  <dgm:cxnLst>
    <dgm:cxn modelId="{CD797307-17D1-4E51-B2F3-EBA6CBD22249}" srcId="{6C5E99D1-8826-4770-BE26-392D1BA8EEF1}" destId="{8E14A120-9262-4239-94BC-20F676F838EC}" srcOrd="3" destOrd="0" parTransId="{98132288-E18D-4AD3-83A5-52A097C50DD0}" sibTransId="{9F8FA5A6-7AAC-485A-B6DE-D3C38827BA67}"/>
    <dgm:cxn modelId="{4132CE21-71A3-4CF4-8D10-CAA7F25857B9}" type="presOf" srcId="{6431A017-2CFA-4E64-8D80-A046F0FE1F27}" destId="{D1B5FF36-B2D8-48A5-867F-DB92EA74F7E5}" srcOrd="0" destOrd="0" presId="urn:microsoft.com/office/officeart/2008/layout/VerticalCurvedList"/>
    <dgm:cxn modelId="{B1BDB32A-05B8-4A2B-9057-8C0AA987739D}" type="presOf" srcId="{8E14A120-9262-4239-94BC-20F676F838EC}" destId="{E3BB3A5E-6594-4C73-9C1D-A20557397E35}" srcOrd="0" destOrd="0" presId="urn:microsoft.com/office/officeart/2008/layout/VerticalCurvedList"/>
    <dgm:cxn modelId="{A273A75B-9EFD-4491-BB40-711F3559305A}" srcId="{6C5E99D1-8826-4770-BE26-392D1BA8EEF1}" destId="{6431A017-2CFA-4E64-8D80-A046F0FE1F27}" srcOrd="0" destOrd="0" parTransId="{501F8360-E865-42A2-BE8F-2154E91B72F2}" sibTransId="{D720C42F-079C-4DA1-8519-DA457E305C0E}"/>
    <dgm:cxn modelId="{C7883061-DCA5-4065-8B8E-338836AEB39A}" type="presOf" srcId="{D720C42F-079C-4DA1-8519-DA457E305C0E}" destId="{B941E12C-3D03-49A8-A3DD-10E1FF531322}" srcOrd="0" destOrd="0" presId="urn:microsoft.com/office/officeart/2008/layout/VerticalCurvedList"/>
    <dgm:cxn modelId="{E7981665-003E-4527-9B50-96B54345039F}" srcId="{6C5E99D1-8826-4770-BE26-392D1BA8EEF1}" destId="{6DC35EBA-D338-4922-84C7-E833E81C7393}" srcOrd="4" destOrd="0" parTransId="{B7D8CC30-6AC2-46E9-8931-D7B280B1F0CA}" sibTransId="{BAA50B71-810B-4C45-9CD6-4E935572E6A7}"/>
    <dgm:cxn modelId="{56E7CC4A-B3A9-4D80-ACA8-A6C3D467D9BC}" type="presOf" srcId="{083C1CB9-122E-475E-8981-8C1E14AD3880}" destId="{6929CDCF-806C-4B0D-8206-00799859C812}" srcOrd="0" destOrd="0" presId="urn:microsoft.com/office/officeart/2008/layout/VerticalCurvedList"/>
    <dgm:cxn modelId="{59D21B84-DF55-476E-A314-50563B8783AD}" type="presOf" srcId="{90737229-1F66-4018-8896-6DCF9942ED13}" destId="{060B76D4-59BD-4C58-B4EC-D8E7926B2228}" srcOrd="0" destOrd="0" presId="urn:microsoft.com/office/officeart/2008/layout/VerticalCurvedList"/>
    <dgm:cxn modelId="{9E91AE87-AE59-4EB3-8ADF-743DC37471A3}" srcId="{6C5E99D1-8826-4770-BE26-392D1BA8EEF1}" destId="{083C1CB9-122E-475E-8981-8C1E14AD3880}" srcOrd="1" destOrd="0" parTransId="{FBF89DF1-4FA7-4759-96E5-000433F8E3D8}" sibTransId="{520E371B-C14D-47BA-B46E-47A3859EDAAD}"/>
    <dgm:cxn modelId="{4ED369B0-1B25-4553-8285-2FF7FB008D85}" type="presOf" srcId="{6C5E99D1-8826-4770-BE26-392D1BA8EEF1}" destId="{1E425E29-27E0-4979-AA6B-7D7137F81C7B}" srcOrd="0" destOrd="0" presId="urn:microsoft.com/office/officeart/2008/layout/VerticalCurvedList"/>
    <dgm:cxn modelId="{8F6E25C2-4499-449A-B4E8-FAFB476D6AAF}" type="presOf" srcId="{6DC35EBA-D338-4922-84C7-E833E81C7393}" destId="{F0309F17-6794-4B8E-89A8-1CDF9A9769E4}" srcOrd="0" destOrd="0" presId="urn:microsoft.com/office/officeart/2008/layout/VerticalCurvedList"/>
    <dgm:cxn modelId="{B75469C8-8314-4E4B-9E7F-6DB1A8761059}" srcId="{6C5E99D1-8826-4770-BE26-392D1BA8EEF1}" destId="{90737229-1F66-4018-8896-6DCF9942ED13}" srcOrd="2" destOrd="0" parTransId="{13394C76-C2F2-4895-B1BC-8A29F2B2A33A}" sibTransId="{1A09D211-2693-4432-98E8-0192FBFE093C}"/>
    <dgm:cxn modelId="{B97B8CC5-64F5-4889-BB64-A09A29F50706}" type="presParOf" srcId="{1E425E29-27E0-4979-AA6B-7D7137F81C7B}" destId="{F98587F8-2C04-4233-9C7D-D1925CFD487E}" srcOrd="0" destOrd="0" presId="urn:microsoft.com/office/officeart/2008/layout/VerticalCurvedList"/>
    <dgm:cxn modelId="{150607AA-770E-4EDF-BE14-70990DB338A8}" type="presParOf" srcId="{F98587F8-2C04-4233-9C7D-D1925CFD487E}" destId="{F3495C12-F321-4097-BD38-D3FCCD0C54FB}" srcOrd="0" destOrd="0" presId="urn:microsoft.com/office/officeart/2008/layout/VerticalCurvedList"/>
    <dgm:cxn modelId="{0F16DEF4-740A-4D69-AAE0-691A5525B91C}" type="presParOf" srcId="{F3495C12-F321-4097-BD38-D3FCCD0C54FB}" destId="{8ED3AAF0-948D-4E9B-B08B-29DA10E9A73B}" srcOrd="0" destOrd="0" presId="urn:microsoft.com/office/officeart/2008/layout/VerticalCurvedList"/>
    <dgm:cxn modelId="{34982C8A-F752-4AC1-940C-FE55AE024137}" type="presParOf" srcId="{F3495C12-F321-4097-BD38-D3FCCD0C54FB}" destId="{B941E12C-3D03-49A8-A3DD-10E1FF531322}" srcOrd="1" destOrd="0" presId="urn:microsoft.com/office/officeart/2008/layout/VerticalCurvedList"/>
    <dgm:cxn modelId="{019FCB9C-A0EA-4053-A642-CDBED9E2E824}" type="presParOf" srcId="{F3495C12-F321-4097-BD38-D3FCCD0C54FB}" destId="{13E9304F-E43F-4989-A0AF-5C177CD2B4CE}" srcOrd="2" destOrd="0" presId="urn:microsoft.com/office/officeart/2008/layout/VerticalCurvedList"/>
    <dgm:cxn modelId="{D6CB604E-504E-41E7-872D-DB5D535E75E7}" type="presParOf" srcId="{F3495C12-F321-4097-BD38-D3FCCD0C54FB}" destId="{08A68AC0-F828-4A70-8168-06B73604757A}" srcOrd="3" destOrd="0" presId="urn:microsoft.com/office/officeart/2008/layout/VerticalCurvedList"/>
    <dgm:cxn modelId="{F00633BE-9094-448C-B588-B25D29F123BC}" type="presParOf" srcId="{F98587F8-2C04-4233-9C7D-D1925CFD487E}" destId="{D1B5FF36-B2D8-48A5-867F-DB92EA74F7E5}" srcOrd="1" destOrd="0" presId="urn:microsoft.com/office/officeart/2008/layout/VerticalCurvedList"/>
    <dgm:cxn modelId="{69CFEC9B-7A4F-40C6-8252-7EAD9466EFF0}" type="presParOf" srcId="{F98587F8-2C04-4233-9C7D-D1925CFD487E}" destId="{75DABB16-44C9-4291-A709-11F2F238FC94}" srcOrd="2" destOrd="0" presId="urn:microsoft.com/office/officeart/2008/layout/VerticalCurvedList"/>
    <dgm:cxn modelId="{4FBF3B92-91B6-4387-89E3-F887F9E33C54}" type="presParOf" srcId="{75DABB16-44C9-4291-A709-11F2F238FC94}" destId="{D516CA73-2623-469A-8C86-CFAF75F20EFC}" srcOrd="0" destOrd="0" presId="urn:microsoft.com/office/officeart/2008/layout/VerticalCurvedList"/>
    <dgm:cxn modelId="{F4365E49-3FA8-4D89-A41E-23A1C9AD96F5}" type="presParOf" srcId="{F98587F8-2C04-4233-9C7D-D1925CFD487E}" destId="{6929CDCF-806C-4B0D-8206-00799859C812}" srcOrd="3" destOrd="0" presId="urn:microsoft.com/office/officeart/2008/layout/VerticalCurvedList"/>
    <dgm:cxn modelId="{99B0C782-FEAB-421C-AC0C-559AFA787324}" type="presParOf" srcId="{F98587F8-2C04-4233-9C7D-D1925CFD487E}" destId="{FF306B2A-ED75-4A6E-BB5A-7D79F38E1BBC}" srcOrd="4" destOrd="0" presId="urn:microsoft.com/office/officeart/2008/layout/VerticalCurvedList"/>
    <dgm:cxn modelId="{6EB038D0-B26F-4225-BFA9-FC50E788E819}" type="presParOf" srcId="{FF306B2A-ED75-4A6E-BB5A-7D79F38E1BBC}" destId="{5F2A29EF-89E4-4278-99B4-52016B575D4B}" srcOrd="0" destOrd="0" presId="urn:microsoft.com/office/officeart/2008/layout/VerticalCurvedList"/>
    <dgm:cxn modelId="{1CB5E9C5-143C-4701-8370-5F653B90B251}" type="presParOf" srcId="{F98587F8-2C04-4233-9C7D-D1925CFD487E}" destId="{060B76D4-59BD-4C58-B4EC-D8E7926B2228}" srcOrd="5" destOrd="0" presId="urn:microsoft.com/office/officeart/2008/layout/VerticalCurvedList"/>
    <dgm:cxn modelId="{B25D97CD-0FEC-4AFE-A87A-B42E3B6E489F}" type="presParOf" srcId="{F98587F8-2C04-4233-9C7D-D1925CFD487E}" destId="{6EF4E5FD-3492-4BE0-A3BF-99126EAB57C9}" srcOrd="6" destOrd="0" presId="urn:microsoft.com/office/officeart/2008/layout/VerticalCurvedList"/>
    <dgm:cxn modelId="{6A60B59F-9CAF-4A26-BB32-3EB7A14B3D6E}" type="presParOf" srcId="{6EF4E5FD-3492-4BE0-A3BF-99126EAB57C9}" destId="{9F989975-7B69-4BB9-9172-B4406070975A}" srcOrd="0" destOrd="0" presId="urn:microsoft.com/office/officeart/2008/layout/VerticalCurvedList"/>
    <dgm:cxn modelId="{4AB31ED6-730F-4FB2-BF02-6FC38A8B3FE6}" type="presParOf" srcId="{F98587F8-2C04-4233-9C7D-D1925CFD487E}" destId="{E3BB3A5E-6594-4C73-9C1D-A20557397E35}" srcOrd="7" destOrd="0" presId="urn:microsoft.com/office/officeart/2008/layout/VerticalCurvedList"/>
    <dgm:cxn modelId="{A0EC9113-9A0B-4299-9335-1A8A64222B66}" type="presParOf" srcId="{F98587F8-2C04-4233-9C7D-D1925CFD487E}" destId="{6BF7B749-F167-46EB-B9B0-EC7ACDBA4DD5}" srcOrd="8" destOrd="0" presId="urn:microsoft.com/office/officeart/2008/layout/VerticalCurvedList"/>
    <dgm:cxn modelId="{6DCC8AEC-9EB9-4C02-A35B-A518F20B9786}" type="presParOf" srcId="{6BF7B749-F167-46EB-B9B0-EC7ACDBA4DD5}" destId="{C1538BC7-6074-4D55-BBA5-BAA8A370F52E}" srcOrd="0" destOrd="0" presId="urn:microsoft.com/office/officeart/2008/layout/VerticalCurvedList"/>
    <dgm:cxn modelId="{19DF120B-DBCF-4D10-8782-5506351098D0}" type="presParOf" srcId="{F98587F8-2C04-4233-9C7D-D1925CFD487E}" destId="{F0309F17-6794-4B8E-89A8-1CDF9A9769E4}" srcOrd="9" destOrd="0" presId="urn:microsoft.com/office/officeart/2008/layout/VerticalCurvedList"/>
    <dgm:cxn modelId="{EAD6459B-AE2F-411F-A0D5-94E649EB7B77}" type="presParOf" srcId="{F98587F8-2C04-4233-9C7D-D1925CFD487E}" destId="{BD0B9C2E-80CB-4B19-8692-B4E8F64F48D7}" srcOrd="10" destOrd="0" presId="urn:microsoft.com/office/officeart/2008/layout/VerticalCurvedList"/>
    <dgm:cxn modelId="{314F88F4-A562-414D-AC9D-2886DD6342A6}" type="presParOf" srcId="{BD0B9C2E-80CB-4B19-8692-B4E8F64F48D7}" destId="{F2331E71-7E61-4259-BF3C-5BACBF050E0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5E99D1-8826-4770-BE26-392D1BA8EEF1}"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lt-LT"/>
        </a:p>
      </dgm:t>
    </dgm:pt>
    <dgm:pt modelId="{6431A017-2CFA-4E64-8D80-A046F0FE1F27}">
      <dgm:prSet phldrT="[Text]"/>
      <dgm:spPr>
        <a:solidFill>
          <a:schemeClr val="bg2">
            <a:lumMod val="50000"/>
          </a:schemeClr>
        </a:solidFill>
      </dgm:spPr>
      <dgm:t>
        <a:bodyPr/>
        <a:lstStyle/>
        <a:p>
          <a:r>
            <a:rPr lang="lt-LT" dirty="0"/>
            <a:t>Tvirti vietiniai socialiniai ryšiai bei tinklai</a:t>
          </a:r>
        </a:p>
      </dgm:t>
    </dgm:pt>
    <dgm:pt modelId="{501F8360-E865-42A2-BE8F-2154E91B72F2}" type="parTrans" cxnId="{A273A75B-9EFD-4491-BB40-711F3559305A}">
      <dgm:prSet/>
      <dgm:spPr/>
      <dgm:t>
        <a:bodyPr/>
        <a:lstStyle/>
        <a:p>
          <a:endParaRPr lang="lt-LT"/>
        </a:p>
      </dgm:t>
    </dgm:pt>
    <dgm:pt modelId="{D720C42F-079C-4DA1-8519-DA457E305C0E}" type="sibTrans" cxnId="{A273A75B-9EFD-4491-BB40-711F3559305A}">
      <dgm:prSet/>
      <dgm:spPr/>
      <dgm:t>
        <a:bodyPr/>
        <a:lstStyle/>
        <a:p>
          <a:endParaRPr lang="lt-LT"/>
        </a:p>
      </dgm:t>
    </dgm:pt>
    <dgm:pt modelId="{083C1CB9-122E-475E-8981-8C1E14AD3880}">
      <dgm:prSet phldrT="[Text]"/>
      <dgm:spPr>
        <a:solidFill>
          <a:srgbClr val="577757">
            <a:alpha val="66000"/>
          </a:srgbClr>
        </a:solidFill>
      </dgm:spPr>
      <dgm:t>
        <a:bodyPr/>
        <a:lstStyle/>
        <a:p>
          <a:pPr>
            <a:buClr>
              <a:schemeClr val="accent2">
                <a:lumMod val="50000"/>
              </a:schemeClr>
            </a:buClr>
            <a:buFont typeface="Wingdings" panose="05000000000000000000" pitchFamily="2" charset="2"/>
            <a:buChar char="§"/>
          </a:pPr>
          <a:r>
            <a:rPr lang="lt-LT" dirty="0"/>
            <a:t>Aukšta autonomija bei derybinė galia</a:t>
          </a:r>
        </a:p>
      </dgm:t>
    </dgm:pt>
    <dgm:pt modelId="{FBF89DF1-4FA7-4759-96E5-000433F8E3D8}" type="parTrans" cxnId="{9E91AE87-AE59-4EB3-8ADF-743DC37471A3}">
      <dgm:prSet/>
      <dgm:spPr/>
      <dgm:t>
        <a:bodyPr/>
        <a:lstStyle/>
        <a:p>
          <a:endParaRPr lang="lt-LT"/>
        </a:p>
      </dgm:t>
    </dgm:pt>
    <dgm:pt modelId="{520E371B-C14D-47BA-B46E-47A3859EDAAD}" type="sibTrans" cxnId="{9E91AE87-AE59-4EB3-8ADF-743DC37471A3}">
      <dgm:prSet/>
      <dgm:spPr/>
      <dgm:t>
        <a:bodyPr/>
        <a:lstStyle/>
        <a:p>
          <a:endParaRPr lang="lt-LT"/>
        </a:p>
      </dgm:t>
    </dgm:pt>
    <dgm:pt modelId="{6DC35EBA-D338-4922-84C7-E833E81C7393}">
      <dgm:prSet phldrT="[Text]"/>
      <dgm:spPr>
        <a:solidFill>
          <a:schemeClr val="tx2">
            <a:lumMod val="50000"/>
            <a:alpha val="72000"/>
          </a:schemeClr>
        </a:solidFill>
      </dgm:spPr>
      <dgm:t>
        <a:bodyPr/>
        <a:lstStyle/>
        <a:p>
          <a:pPr>
            <a:buClr>
              <a:schemeClr val="accent2">
                <a:lumMod val="50000"/>
              </a:schemeClr>
            </a:buClr>
            <a:buFont typeface="Wingdings" panose="05000000000000000000" pitchFamily="2" charset="2"/>
            <a:buChar char="§"/>
          </a:pPr>
          <a:r>
            <a:rPr lang="lt-LT" dirty="0"/>
            <a:t>Didesnis abipusis pasitikėjimas bei skaidrumas</a:t>
          </a:r>
        </a:p>
      </dgm:t>
    </dgm:pt>
    <dgm:pt modelId="{B7D8CC30-6AC2-46E9-8931-D7B280B1F0CA}" type="parTrans" cxnId="{E7981665-003E-4527-9B50-96B54345039F}">
      <dgm:prSet/>
      <dgm:spPr/>
      <dgm:t>
        <a:bodyPr/>
        <a:lstStyle/>
        <a:p>
          <a:endParaRPr lang="lt-LT"/>
        </a:p>
      </dgm:t>
    </dgm:pt>
    <dgm:pt modelId="{BAA50B71-810B-4C45-9CD6-4E935572E6A7}" type="sibTrans" cxnId="{E7981665-003E-4527-9B50-96B54345039F}">
      <dgm:prSet/>
      <dgm:spPr/>
      <dgm:t>
        <a:bodyPr/>
        <a:lstStyle/>
        <a:p>
          <a:endParaRPr lang="lt-LT"/>
        </a:p>
      </dgm:t>
    </dgm:pt>
    <dgm:pt modelId="{8E14A120-9262-4239-94BC-20F676F838EC}">
      <dgm:prSet/>
      <dgm:spPr>
        <a:solidFill>
          <a:srgbClr val="004E84">
            <a:alpha val="65000"/>
          </a:srgbClr>
        </a:solidFill>
      </dgm:spPr>
      <dgm:t>
        <a:bodyPr/>
        <a:lstStyle/>
        <a:p>
          <a:r>
            <a:rPr lang="lt-LT" dirty="0"/>
            <a:t>Stipri kooperacija bei solidarumas vertės grandinėse</a:t>
          </a:r>
        </a:p>
      </dgm:t>
    </dgm:pt>
    <dgm:pt modelId="{98132288-E18D-4AD3-83A5-52A097C50DD0}" type="parTrans" cxnId="{CD797307-17D1-4E51-B2F3-EBA6CBD22249}">
      <dgm:prSet/>
      <dgm:spPr/>
      <dgm:t>
        <a:bodyPr/>
        <a:lstStyle/>
        <a:p>
          <a:endParaRPr lang="lt-LT"/>
        </a:p>
      </dgm:t>
    </dgm:pt>
    <dgm:pt modelId="{9F8FA5A6-7AAC-485A-B6DE-D3C38827BA67}" type="sibTrans" cxnId="{CD797307-17D1-4E51-B2F3-EBA6CBD22249}">
      <dgm:prSet/>
      <dgm:spPr/>
      <dgm:t>
        <a:bodyPr/>
        <a:lstStyle/>
        <a:p>
          <a:endParaRPr lang="lt-LT"/>
        </a:p>
      </dgm:t>
    </dgm:pt>
    <dgm:pt modelId="{90737229-1F66-4018-8896-6DCF9942ED13}">
      <dgm:prSet/>
      <dgm:spPr>
        <a:solidFill>
          <a:srgbClr val="5D7997"/>
        </a:solidFill>
      </dgm:spPr>
      <dgm:t>
        <a:bodyPr/>
        <a:lstStyle/>
        <a:p>
          <a:r>
            <a:rPr lang="lt-LT" dirty="0"/>
            <a:t>Tvirta socialinė įtrauktis</a:t>
          </a:r>
        </a:p>
      </dgm:t>
    </dgm:pt>
    <dgm:pt modelId="{13394C76-C2F2-4895-B1BC-8A29F2B2A33A}" type="parTrans" cxnId="{B75469C8-8314-4E4B-9E7F-6DB1A8761059}">
      <dgm:prSet/>
      <dgm:spPr/>
      <dgm:t>
        <a:bodyPr/>
        <a:lstStyle/>
        <a:p>
          <a:endParaRPr lang="lt-LT"/>
        </a:p>
      </dgm:t>
    </dgm:pt>
    <dgm:pt modelId="{1A09D211-2693-4432-98E8-0192FBFE093C}" type="sibTrans" cxnId="{B75469C8-8314-4E4B-9E7F-6DB1A8761059}">
      <dgm:prSet/>
      <dgm:spPr/>
      <dgm:t>
        <a:bodyPr/>
        <a:lstStyle/>
        <a:p>
          <a:endParaRPr lang="lt-LT"/>
        </a:p>
      </dgm:t>
    </dgm:pt>
    <dgm:pt modelId="{23DFA212-CCA7-4A07-AA7D-B58A832A62E5}">
      <dgm:prSet/>
      <dgm:spPr>
        <a:solidFill>
          <a:srgbClr val="00423A">
            <a:alpha val="81961"/>
          </a:srgbClr>
        </a:solidFill>
      </dgm:spPr>
      <dgm:t>
        <a:bodyPr/>
        <a:lstStyle/>
        <a:p>
          <a:r>
            <a:rPr lang="lt-LT" dirty="0"/>
            <a:t>Vartotojo sąmoningumas bei žinios apie vietinė produkciją</a:t>
          </a:r>
        </a:p>
      </dgm:t>
    </dgm:pt>
    <dgm:pt modelId="{D98DD9AA-2604-43C6-A5F5-779FF67B22A3}" type="parTrans" cxnId="{C2E3F2EE-080D-4A4A-BBA3-8DCB9E03FCCA}">
      <dgm:prSet/>
      <dgm:spPr/>
      <dgm:t>
        <a:bodyPr/>
        <a:lstStyle/>
        <a:p>
          <a:endParaRPr lang="lt-LT"/>
        </a:p>
      </dgm:t>
    </dgm:pt>
    <dgm:pt modelId="{4DD301DA-2095-43A9-BE59-48DBEA9A7158}" type="sibTrans" cxnId="{C2E3F2EE-080D-4A4A-BBA3-8DCB9E03FCCA}">
      <dgm:prSet/>
      <dgm:spPr/>
      <dgm:t>
        <a:bodyPr/>
        <a:lstStyle/>
        <a:p>
          <a:endParaRPr lang="lt-LT"/>
        </a:p>
      </dgm:t>
    </dgm:pt>
    <dgm:pt modelId="{1E425E29-27E0-4979-AA6B-7D7137F81C7B}" type="pres">
      <dgm:prSet presAssocID="{6C5E99D1-8826-4770-BE26-392D1BA8EEF1}" presName="Name0" presStyleCnt="0">
        <dgm:presLayoutVars>
          <dgm:chMax val="7"/>
          <dgm:chPref val="7"/>
          <dgm:dir/>
        </dgm:presLayoutVars>
      </dgm:prSet>
      <dgm:spPr/>
    </dgm:pt>
    <dgm:pt modelId="{F98587F8-2C04-4233-9C7D-D1925CFD487E}" type="pres">
      <dgm:prSet presAssocID="{6C5E99D1-8826-4770-BE26-392D1BA8EEF1}" presName="Name1" presStyleCnt="0"/>
      <dgm:spPr/>
    </dgm:pt>
    <dgm:pt modelId="{F3495C12-F321-4097-BD38-D3FCCD0C54FB}" type="pres">
      <dgm:prSet presAssocID="{6C5E99D1-8826-4770-BE26-392D1BA8EEF1}" presName="cycle" presStyleCnt="0"/>
      <dgm:spPr/>
    </dgm:pt>
    <dgm:pt modelId="{8ED3AAF0-948D-4E9B-B08B-29DA10E9A73B}" type="pres">
      <dgm:prSet presAssocID="{6C5E99D1-8826-4770-BE26-392D1BA8EEF1}" presName="srcNode" presStyleLbl="node1" presStyleIdx="0" presStyleCnt="6"/>
      <dgm:spPr/>
    </dgm:pt>
    <dgm:pt modelId="{B941E12C-3D03-49A8-A3DD-10E1FF531322}" type="pres">
      <dgm:prSet presAssocID="{6C5E99D1-8826-4770-BE26-392D1BA8EEF1}" presName="conn" presStyleLbl="parChTrans1D2" presStyleIdx="0" presStyleCnt="1"/>
      <dgm:spPr/>
    </dgm:pt>
    <dgm:pt modelId="{13E9304F-E43F-4989-A0AF-5C177CD2B4CE}" type="pres">
      <dgm:prSet presAssocID="{6C5E99D1-8826-4770-BE26-392D1BA8EEF1}" presName="extraNode" presStyleLbl="node1" presStyleIdx="0" presStyleCnt="6"/>
      <dgm:spPr/>
    </dgm:pt>
    <dgm:pt modelId="{08A68AC0-F828-4A70-8168-06B73604757A}" type="pres">
      <dgm:prSet presAssocID="{6C5E99D1-8826-4770-BE26-392D1BA8EEF1}" presName="dstNode" presStyleLbl="node1" presStyleIdx="0" presStyleCnt="6"/>
      <dgm:spPr/>
    </dgm:pt>
    <dgm:pt modelId="{D1B5FF36-B2D8-48A5-867F-DB92EA74F7E5}" type="pres">
      <dgm:prSet presAssocID="{6431A017-2CFA-4E64-8D80-A046F0FE1F27}" presName="text_1" presStyleLbl="node1" presStyleIdx="0" presStyleCnt="6">
        <dgm:presLayoutVars>
          <dgm:bulletEnabled val="1"/>
        </dgm:presLayoutVars>
      </dgm:prSet>
      <dgm:spPr/>
    </dgm:pt>
    <dgm:pt modelId="{75DABB16-44C9-4291-A709-11F2F238FC94}" type="pres">
      <dgm:prSet presAssocID="{6431A017-2CFA-4E64-8D80-A046F0FE1F27}" presName="accent_1" presStyleCnt="0"/>
      <dgm:spPr/>
    </dgm:pt>
    <dgm:pt modelId="{D516CA73-2623-469A-8C86-CFAF75F20EFC}" type="pres">
      <dgm:prSet presAssocID="{6431A017-2CFA-4E64-8D80-A046F0FE1F27}" presName="accentRepeatNode" presStyleLbl="solidFgAcc1" presStyleIdx="0" presStyleCnt="6" custLinFactNeighborY="3989"/>
      <dgm:spPr/>
    </dgm:pt>
    <dgm:pt modelId="{6929CDCF-806C-4B0D-8206-00799859C812}" type="pres">
      <dgm:prSet presAssocID="{083C1CB9-122E-475E-8981-8C1E14AD3880}" presName="text_2" presStyleLbl="node1" presStyleIdx="1" presStyleCnt="6">
        <dgm:presLayoutVars>
          <dgm:bulletEnabled val="1"/>
        </dgm:presLayoutVars>
      </dgm:prSet>
      <dgm:spPr/>
    </dgm:pt>
    <dgm:pt modelId="{FF306B2A-ED75-4A6E-BB5A-7D79F38E1BBC}" type="pres">
      <dgm:prSet presAssocID="{083C1CB9-122E-475E-8981-8C1E14AD3880}" presName="accent_2" presStyleCnt="0"/>
      <dgm:spPr/>
    </dgm:pt>
    <dgm:pt modelId="{5F2A29EF-89E4-4278-99B4-52016B575D4B}" type="pres">
      <dgm:prSet presAssocID="{083C1CB9-122E-475E-8981-8C1E14AD3880}" presName="accentRepeatNode" presStyleLbl="solidFgAcc1" presStyleIdx="1" presStyleCnt="6"/>
      <dgm:spPr/>
    </dgm:pt>
    <dgm:pt modelId="{060B76D4-59BD-4C58-B4EC-D8E7926B2228}" type="pres">
      <dgm:prSet presAssocID="{90737229-1F66-4018-8896-6DCF9942ED13}" presName="text_3" presStyleLbl="node1" presStyleIdx="2" presStyleCnt="6">
        <dgm:presLayoutVars>
          <dgm:bulletEnabled val="1"/>
        </dgm:presLayoutVars>
      </dgm:prSet>
      <dgm:spPr/>
    </dgm:pt>
    <dgm:pt modelId="{6EF4E5FD-3492-4BE0-A3BF-99126EAB57C9}" type="pres">
      <dgm:prSet presAssocID="{90737229-1F66-4018-8896-6DCF9942ED13}" presName="accent_3" presStyleCnt="0"/>
      <dgm:spPr/>
    </dgm:pt>
    <dgm:pt modelId="{9F989975-7B69-4BB9-9172-B4406070975A}" type="pres">
      <dgm:prSet presAssocID="{90737229-1F66-4018-8896-6DCF9942ED13}" presName="accentRepeatNode" presStyleLbl="solidFgAcc1" presStyleIdx="2" presStyleCnt="6"/>
      <dgm:spPr/>
    </dgm:pt>
    <dgm:pt modelId="{E3BB3A5E-6594-4C73-9C1D-A20557397E35}" type="pres">
      <dgm:prSet presAssocID="{8E14A120-9262-4239-94BC-20F676F838EC}" presName="text_4" presStyleLbl="node1" presStyleIdx="3" presStyleCnt="6">
        <dgm:presLayoutVars>
          <dgm:bulletEnabled val="1"/>
        </dgm:presLayoutVars>
      </dgm:prSet>
      <dgm:spPr/>
    </dgm:pt>
    <dgm:pt modelId="{6BF7B749-F167-46EB-B9B0-EC7ACDBA4DD5}" type="pres">
      <dgm:prSet presAssocID="{8E14A120-9262-4239-94BC-20F676F838EC}" presName="accent_4" presStyleCnt="0"/>
      <dgm:spPr/>
    </dgm:pt>
    <dgm:pt modelId="{C1538BC7-6074-4D55-BBA5-BAA8A370F52E}" type="pres">
      <dgm:prSet presAssocID="{8E14A120-9262-4239-94BC-20F676F838EC}" presName="accentRepeatNode" presStyleLbl="solidFgAcc1" presStyleIdx="3" presStyleCnt="6"/>
      <dgm:spPr/>
    </dgm:pt>
    <dgm:pt modelId="{F0309F17-6794-4B8E-89A8-1CDF9A9769E4}" type="pres">
      <dgm:prSet presAssocID="{6DC35EBA-D338-4922-84C7-E833E81C7393}" presName="text_5" presStyleLbl="node1" presStyleIdx="4" presStyleCnt="6">
        <dgm:presLayoutVars>
          <dgm:bulletEnabled val="1"/>
        </dgm:presLayoutVars>
      </dgm:prSet>
      <dgm:spPr/>
    </dgm:pt>
    <dgm:pt modelId="{BD0B9C2E-80CB-4B19-8692-B4E8F64F48D7}" type="pres">
      <dgm:prSet presAssocID="{6DC35EBA-D338-4922-84C7-E833E81C7393}" presName="accent_5" presStyleCnt="0"/>
      <dgm:spPr/>
    </dgm:pt>
    <dgm:pt modelId="{F2331E71-7E61-4259-BF3C-5BACBF050E02}" type="pres">
      <dgm:prSet presAssocID="{6DC35EBA-D338-4922-84C7-E833E81C7393}" presName="accentRepeatNode" presStyleLbl="solidFgAcc1" presStyleIdx="4" presStyleCnt="6"/>
      <dgm:spPr/>
    </dgm:pt>
    <dgm:pt modelId="{03404459-9846-4A03-B998-9511D153B099}" type="pres">
      <dgm:prSet presAssocID="{23DFA212-CCA7-4A07-AA7D-B58A832A62E5}" presName="text_6" presStyleLbl="node1" presStyleIdx="5" presStyleCnt="6">
        <dgm:presLayoutVars>
          <dgm:bulletEnabled val="1"/>
        </dgm:presLayoutVars>
      </dgm:prSet>
      <dgm:spPr/>
    </dgm:pt>
    <dgm:pt modelId="{E18C96AE-213D-4D3E-86EF-4AEDAE240D61}" type="pres">
      <dgm:prSet presAssocID="{23DFA212-CCA7-4A07-AA7D-B58A832A62E5}" presName="accent_6" presStyleCnt="0"/>
      <dgm:spPr/>
    </dgm:pt>
    <dgm:pt modelId="{2292CC7D-231B-4234-B773-3881F3A9B57E}" type="pres">
      <dgm:prSet presAssocID="{23DFA212-CCA7-4A07-AA7D-B58A832A62E5}" presName="accentRepeatNode" presStyleLbl="solidFgAcc1" presStyleIdx="5" presStyleCnt="6"/>
      <dgm:spPr/>
    </dgm:pt>
  </dgm:ptLst>
  <dgm:cxnLst>
    <dgm:cxn modelId="{CD797307-17D1-4E51-B2F3-EBA6CBD22249}" srcId="{6C5E99D1-8826-4770-BE26-392D1BA8EEF1}" destId="{8E14A120-9262-4239-94BC-20F676F838EC}" srcOrd="3" destOrd="0" parTransId="{98132288-E18D-4AD3-83A5-52A097C50DD0}" sibTransId="{9F8FA5A6-7AAC-485A-B6DE-D3C38827BA67}"/>
    <dgm:cxn modelId="{4132CE21-71A3-4CF4-8D10-CAA7F25857B9}" type="presOf" srcId="{6431A017-2CFA-4E64-8D80-A046F0FE1F27}" destId="{D1B5FF36-B2D8-48A5-867F-DB92EA74F7E5}" srcOrd="0" destOrd="0" presId="urn:microsoft.com/office/officeart/2008/layout/VerticalCurvedList"/>
    <dgm:cxn modelId="{B1BDB32A-05B8-4A2B-9057-8C0AA987739D}" type="presOf" srcId="{8E14A120-9262-4239-94BC-20F676F838EC}" destId="{E3BB3A5E-6594-4C73-9C1D-A20557397E35}" srcOrd="0" destOrd="0" presId="urn:microsoft.com/office/officeart/2008/layout/VerticalCurvedList"/>
    <dgm:cxn modelId="{A273A75B-9EFD-4491-BB40-711F3559305A}" srcId="{6C5E99D1-8826-4770-BE26-392D1BA8EEF1}" destId="{6431A017-2CFA-4E64-8D80-A046F0FE1F27}" srcOrd="0" destOrd="0" parTransId="{501F8360-E865-42A2-BE8F-2154E91B72F2}" sibTransId="{D720C42F-079C-4DA1-8519-DA457E305C0E}"/>
    <dgm:cxn modelId="{C7883061-DCA5-4065-8B8E-338836AEB39A}" type="presOf" srcId="{D720C42F-079C-4DA1-8519-DA457E305C0E}" destId="{B941E12C-3D03-49A8-A3DD-10E1FF531322}" srcOrd="0" destOrd="0" presId="urn:microsoft.com/office/officeart/2008/layout/VerticalCurvedList"/>
    <dgm:cxn modelId="{E7981665-003E-4527-9B50-96B54345039F}" srcId="{6C5E99D1-8826-4770-BE26-392D1BA8EEF1}" destId="{6DC35EBA-D338-4922-84C7-E833E81C7393}" srcOrd="4" destOrd="0" parTransId="{B7D8CC30-6AC2-46E9-8931-D7B280B1F0CA}" sibTransId="{BAA50B71-810B-4C45-9CD6-4E935572E6A7}"/>
    <dgm:cxn modelId="{56E7CC4A-B3A9-4D80-ACA8-A6C3D467D9BC}" type="presOf" srcId="{083C1CB9-122E-475E-8981-8C1E14AD3880}" destId="{6929CDCF-806C-4B0D-8206-00799859C812}" srcOrd="0" destOrd="0" presId="urn:microsoft.com/office/officeart/2008/layout/VerticalCurvedList"/>
    <dgm:cxn modelId="{59D21B84-DF55-476E-A314-50563B8783AD}" type="presOf" srcId="{90737229-1F66-4018-8896-6DCF9942ED13}" destId="{060B76D4-59BD-4C58-B4EC-D8E7926B2228}" srcOrd="0" destOrd="0" presId="urn:microsoft.com/office/officeart/2008/layout/VerticalCurvedList"/>
    <dgm:cxn modelId="{9E91AE87-AE59-4EB3-8ADF-743DC37471A3}" srcId="{6C5E99D1-8826-4770-BE26-392D1BA8EEF1}" destId="{083C1CB9-122E-475E-8981-8C1E14AD3880}" srcOrd="1" destOrd="0" parTransId="{FBF89DF1-4FA7-4759-96E5-000433F8E3D8}" sibTransId="{520E371B-C14D-47BA-B46E-47A3859EDAAD}"/>
    <dgm:cxn modelId="{4ED369B0-1B25-4553-8285-2FF7FB008D85}" type="presOf" srcId="{6C5E99D1-8826-4770-BE26-392D1BA8EEF1}" destId="{1E425E29-27E0-4979-AA6B-7D7137F81C7B}" srcOrd="0" destOrd="0" presId="urn:microsoft.com/office/officeart/2008/layout/VerticalCurvedList"/>
    <dgm:cxn modelId="{8F6E25C2-4499-449A-B4E8-FAFB476D6AAF}" type="presOf" srcId="{6DC35EBA-D338-4922-84C7-E833E81C7393}" destId="{F0309F17-6794-4B8E-89A8-1CDF9A9769E4}" srcOrd="0" destOrd="0" presId="urn:microsoft.com/office/officeart/2008/layout/VerticalCurvedList"/>
    <dgm:cxn modelId="{B75469C8-8314-4E4B-9E7F-6DB1A8761059}" srcId="{6C5E99D1-8826-4770-BE26-392D1BA8EEF1}" destId="{90737229-1F66-4018-8896-6DCF9942ED13}" srcOrd="2" destOrd="0" parTransId="{13394C76-C2F2-4895-B1BC-8A29F2B2A33A}" sibTransId="{1A09D211-2693-4432-98E8-0192FBFE093C}"/>
    <dgm:cxn modelId="{028987EC-67F3-455B-8199-C8FE396EAF51}" type="presOf" srcId="{23DFA212-CCA7-4A07-AA7D-B58A832A62E5}" destId="{03404459-9846-4A03-B998-9511D153B099}" srcOrd="0" destOrd="0" presId="urn:microsoft.com/office/officeart/2008/layout/VerticalCurvedList"/>
    <dgm:cxn modelId="{C2E3F2EE-080D-4A4A-BBA3-8DCB9E03FCCA}" srcId="{6C5E99D1-8826-4770-BE26-392D1BA8EEF1}" destId="{23DFA212-CCA7-4A07-AA7D-B58A832A62E5}" srcOrd="5" destOrd="0" parTransId="{D98DD9AA-2604-43C6-A5F5-779FF67B22A3}" sibTransId="{4DD301DA-2095-43A9-BE59-48DBEA9A7158}"/>
    <dgm:cxn modelId="{B97B8CC5-64F5-4889-BB64-A09A29F50706}" type="presParOf" srcId="{1E425E29-27E0-4979-AA6B-7D7137F81C7B}" destId="{F98587F8-2C04-4233-9C7D-D1925CFD487E}" srcOrd="0" destOrd="0" presId="urn:microsoft.com/office/officeart/2008/layout/VerticalCurvedList"/>
    <dgm:cxn modelId="{150607AA-770E-4EDF-BE14-70990DB338A8}" type="presParOf" srcId="{F98587F8-2C04-4233-9C7D-D1925CFD487E}" destId="{F3495C12-F321-4097-BD38-D3FCCD0C54FB}" srcOrd="0" destOrd="0" presId="urn:microsoft.com/office/officeart/2008/layout/VerticalCurvedList"/>
    <dgm:cxn modelId="{0F16DEF4-740A-4D69-AAE0-691A5525B91C}" type="presParOf" srcId="{F3495C12-F321-4097-BD38-D3FCCD0C54FB}" destId="{8ED3AAF0-948D-4E9B-B08B-29DA10E9A73B}" srcOrd="0" destOrd="0" presId="urn:microsoft.com/office/officeart/2008/layout/VerticalCurvedList"/>
    <dgm:cxn modelId="{34982C8A-F752-4AC1-940C-FE55AE024137}" type="presParOf" srcId="{F3495C12-F321-4097-BD38-D3FCCD0C54FB}" destId="{B941E12C-3D03-49A8-A3DD-10E1FF531322}" srcOrd="1" destOrd="0" presId="urn:microsoft.com/office/officeart/2008/layout/VerticalCurvedList"/>
    <dgm:cxn modelId="{019FCB9C-A0EA-4053-A642-CDBED9E2E824}" type="presParOf" srcId="{F3495C12-F321-4097-BD38-D3FCCD0C54FB}" destId="{13E9304F-E43F-4989-A0AF-5C177CD2B4CE}" srcOrd="2" destOrd="0" presId="urn:microsoft.com/office/officeart/2008/layout/VerticalCurvedList"/>
    <dgm:cxn modelId="{D6CB604E-504E-41E7-872D-DB5D535E75E7}" type="presParOf" srcId="{F3495C12-F321-4097-BD38-D3FCCD0C54FB}" destId="{08A68AC0-F828-4A70-8168-06B73604757A}" srcOrd="3" destOrd="0" presId="urn:microsoft.com/office/officeart/2008/layout/VerticalCurvedList"/>
    <dgm:cxn modelId="{F00633BE-9094-448C-B588-B25D29F123BC}" type="presParOf" srcId="{F98587F8-2C04-4233-9C7D-D1925CFD487E}" destId="{D1B5FF36-B2D8-48A5-867F-DB92EA74F7E5}" srcOrd="1" destOrd="0" presId="urn:microsoft.com/office/officeart/2008/layout/VerticalCurvedList"/>
    <dgm:cxn modelId="{69CFEC9B-7A4F-40C6-8252-7EAD9466EFF0}" type="presParOf" srcId="{F98587F8-2C04-4233-9C7D-D1925CFD487E}" destId="{75DABB16-44C9-4291-A709-11F2F238FC94}" srcOrd="2" destOrd="0" presId="urn:microsoft.com/office/officeart/2008/layout/VerticalCurvedList"/>
    <dgm:cxn modelId="{4FBF3B92-91B6-4387-89E3-F887F9E33C54}" type="presParOf" srcId="{75DABB16-44C9-4291-A709-11F2F238FC94}" destId="{D516CA73-2623-469A-8C86-CFAF75F20EFC}" srcOrd="0" destOrd="0" presId="urn:microsoft.com/office/officeart/2008/layout/VerticalCurvedList"/>
    <dgm:cxn modelId="{F4365E49-3FA8-4D89-A41E-23A1C9AD96F5}" type="presParOf" srcId="{F98587F8-2C04-4233-9C7D-D1925CFD487E}" destId="{6929CDCF-806C-4B0D-8206-00799859C812}" srcOrd="3" destOrd="0" presId="urn:microsoft.com/office/officeart/2008/layout/VerticalCurvedList"/>
    <dgm:cxn modelId="{99B0C782-FEAB-421C-AC0C-559AFA787324}" type="presParOf" srcId="{F98587F8-2C04-4233-9C7D-D1925CFD487E}" destId="{FF306B2A-ED75-4A6E-BB5A-7D79F38E1BBC}" srcOrd="4" destOrd="0" presId="urn:microsoft.com/office/officeart/2008/layout/VerticalCurvedList"/>
    <dgm:cxn modelId="{6EB038D0-B26F-4225-BFA9-FC50E788E819}" type="presParOf" srcId="{FF306B2A-ED75-4A6E-BB5A-7D79F38E1BBC}" destId="{5F2A29EF-89E4-4278-99B4-52016B575D4B}" srcOrd="0" destOrd="0" presId="urn:microsoft.com/office/officeart/2008/layout/VerticalCurvedList"/>
    <dgm:cxn modelId="{1CB5E9C5-143C-4701-8370-5F653B90B251}" type="presParOf" srcId="{F98587F8-2C04-4233-9C7D-D1925CFD487E}" destId="{060B76D4-59BD-4C58-B4EC-D8E7926B2228}" srcOrd="5" destOrd="0" presId="urn:microsoft.com/office/officeart/2008/layout/VerticalCurvedList"/>
    <dgm:cxn modelId="{B25D97CD-0FEC-4AFE-A87A-B42E3B6E489F}" type="presParOf" srcId="{F98587F8-2C04-4233-9C7D-D1925CFD487E}" destId="{6EF4E5FD-3492-4BE0-A3BF-99126EAB57C9}" srcOrd="6" destOrd="0" presId="urn:microsoft.com/office/officeart/2008/layout/VerticalCurvedList"/>
    <dgm:cxn modelId="{6A60B59F-9CAF-4A26-BB32-3EB7A14B3D6E}" type="presParOf" srcId="{6EF4E5FD-3492-4BE0-A3BF-99126EAB57C9}" destId="{9F989975-7B69-4BB9-9172-B4406070975A}" srcOrd="0" destOrd="0" presId="urn:microsoft.com/office/officeart/2008/layout/VerticalCurvedList"/>
    <dgm:cxn modelId="{4AB31ED6-730F-4FB2-BF02-6FC38A8B3FE6}" type="presParOf" srcId="{F98587F8-2C04-4233-9C7D-D1925CFD487E}" destId="{E3BB3A5E-6594-4C73-9C1D-A20557397E35}" srcOrd="7" destOrd="0" presId="urn:microsoft.com/office/officeart/2008/layout/VerticalCurvedList"/>
    <dgm:cxn modelId="{A0EC9113-9A0B-4299-9335-1A8A64222B66}" type="presParOf" srcId="{F98587F8-2C04-4233-9C7D-D1925CFD487E}" destId="{6BF7B749-F167-46EB-B9B0-EC7ACDBA4DD5}" srcOrd="8" destOrd="0" presId="urn:microsoft.com/office/officeart/2008/layout/VerticalCurvedList"/>
    <dgm:cxn modelId="{6DCC8AEC-9EB9-4C02-A35B-A518F20B9786}" type="presParOf" srcId="{6BF7B749-F167-46EB-B9B0-EC7ACDBA4DD5}" destId="{C1538BC7-6074-4D55-BBA5-BAA8A370F52E}" srcOrd="0" destOrd="0" presId="urn:microsoft.com/office/officeart/2008/layout/VerticalCurvedList"/>
    <dgm:cxn modelId="{19DF120B-DBCF-4D10-8782-5506351098D0}" type="presParOf" srcId="{F98587F8-2C04-4233-9C7D-D1925CFD487E}" destId="{F0309F17-6794-4B8E-89A8-1CDF9A9769E4}" srcOrd="9" destOrd="0" presId="urn:microsoft.com/office/officeart/2008/layout/VerticalCurvedList"/>
    <dgm:cxn modelId="{EAD6459B-AE2F-411F-A0D5-94E649EB7B77}" type="presParOf" srcId="{F98587F8-2C04-4233-9C7D-D1925CFD487E}" destId="{BD0B9C2E-80CB-4B19-8692-B4E8F64F48D7}" srcOrd="10" destOrd="0" presId="urn:microsoft.com/office/officeart/2008/layout/VerticalCurvedList"/>
    <dgm:cxn modelId="{314F88F4-A562-414D-AC9D-2886DD6342A6}" type="presParOf" srcId="{BD0B9C2E-80CB-4B19-8692-B4E8F64F48D7}" destId="{F2331E71-7E61-4259-BF3C-5BACBF050E02}" srcOrd="0" destOrd="0" presId="urn:microsoft.com/office/officeart/2008/layout/VerticalCurvedList"/>
    <dgm:cxn modelId="{8FD6ABD1-8686-4C55-9F56-C0D8F370F310}" type="presParOf" srcId="{F98587F8-2C04-4233-9C7D-D1925CFD487E}" destId="{03404459-9846-4A03-B998-9511D153B099}" srcOrd="11" destOrd="0" presId="urn:microsoft.com/office/officeart/2008/layout/VerticalCurvedList"/>
    <dgm:cxn modelId="{322CBD34-5416-489A-9FBB-86A1E7EB0A23}" type="presParOf" srcId="{F98587F8-2C04-4233-9C7D-D1925CFD487E}" destId="{E18C96AE-213D-4D3E-86EF-4AEDAE240D61}" srcOrd="12" destOrd="0" presId="urn:microsoft.com/office/officeart/2008/layout/VerticalCurvedList"/>
    <dgm:cxn modelId="{A0DA29BB-C4BA-4554-8087-209DCC878D9E}" type="presParOf" srcId="{E18C96AE-213D-4D3E-86EF-4AEDAE240D61}" destId="{2292CC7D-231B-4234-B773-3881F3A9B57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DA11D-5CB7-4B19-9F56-0D002D4D0355}">
      <dsp:nvSpPr>
        <dsp:cNvPr id="0" name=""/>
        <dsp:cNvSpPr/>
      </dsp:nvSpPr>
      <dsp:spPr>
        <a:xfrm>
          <a:off x="1911004" y="370791"/>
          <a:ext cx="2477506" cy="247750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lt-LT" sz="2200" b="1" kern="1200" dirty="0">
              <a:solidFill>
                <a:schemeClr val="accent2">
                  <a:lumMod val="50000"/>
                </a:schemeClr>
              </a:solidFill>
            </a:rPr>
            <a:t>Aplinkosauginė darna</a:t>
          </a:r>
        </a:p>
      </dsp:txBody>
      <dsp:txXfrm>
        <a:off x="2241339" y="804355"/>
        <a:ext cx="1816837" cy="1114877"/>
      </dsp:txXfrm>
    </dsp:sp>
    <dsp:sp modelId="{C1249C1A-EA10-4355-92FE-E32FDA4798F1}">
      <dsp:nvSpPr>
        <dsp:cNvPr id="0" name=""/>
        <dsp:cNvSpPr/>
      </dsp:nvSpPr>
      <dsp:spPr>
        <a:xfrm>
          <a:off x="3039938" y="1505167"/>
          <a:ext cx="2477506" cy="2477506"/>
        </a:xfrm>
        <a:prstGeom prst="ellipse">
          <a:avLst/>
        </a:prstGeom>
        <a:solidFill>
          <a:schemeClr val="accent5">
            <a:alpha val="50000"/>
            <a:hueOff val="3263717"/>
            <a:satOff val="17546"/>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lt-LT" sz="2200" b="1" kern="1200" dirty="0">
              <a:solidFill>
                <a:schemeClr val="accent2">
                  <a:lumMod val="50000"/>
                </a:schemeClr>
              </a:solidFill>
            </a:rPr>
            <a:t>Ekonominė nauda</a:t>
          </a:r>
        </a:p>
      </dsp:txBody>
      <dsp:txXfrm>
        <a:off x="3797642" y="2145190"/>
        <a:ext cx="1486503" cy="1362628"/>
      </dsp:txXfrm>
    </dsp:sp>
    <dsp:sp modelId="{DD50C46E-2B1E-47C6-AD0C-4C30FC0E7AA8}">
      <dsp:nvSpPr>
        <dsp:cNvPr id="0" name=""/>
        <dsp:cNvSpPr/>
      </dsp:nvSpPr>
      <dsp:spPr>
        <a:xfrm>
          <a:off x="1138138" y="1531255"/>
          <a:ext cx="2477506" cy="2477506"/>
        </a:xfrm>
        <a:prstGeom prst="ellipse">
          <a:avLst/>
        </a:prstGeom>
        <a:solidFill>
          <a:schemeClr val="accent5">
            <a:alpha val="50000"/>
            <a:hueOff val="6527434"/>
            <a:satOff val="35092"/>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lt-LT" sz="2200" b="1" kern="1200" dirty="0">
              <a:solidFill>
                <a:schemeClr val="accent2">
                  <a:lumMod val="50000"/>
                </a:schemeClr>
              </a:solidFill>
            </a:rPr>
            <a:t>Socialinė atsakomybė</a:t>
          </a:r>
        </a:p>
      </dsp:txBody>
      <dsp:txXfrm>
        <a:off x="1371437" y="2171278"/>
        <a:ext cx="1486503" cy="13626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1E12C-3D03-49A8-A3DD-10E1FF531322}">
      <dsp:nvSpPr>
        <dsp:cNvPr id="0" name=""/>
        <dsp:cNvSpPr/>
      </dsp:nvSpPr>
      <dsp:spPr>
        <a:xfrm>
          <a:off x="-5470817" y="-837656"/>
          <a:ext cx="6514012" cy="6514012"/>
        </a:xfrm>
        <a:prstGeom prst="blockArc">
          <a:avLst>
            <a:gd name="adj1" fmla="val 18900000"/>
            <a:gd name="adj2" fmla="val 2700000"/>
            <a:gd name="adj3" fmla="val 332"/>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B5FF36-B2D8-48A5-867F-DB92EA74F7E5}">
      <dsp:nvSpPr>
        <dsp:cNvPr id="0" name=""/>
        <dsp:cNvSpPr/>
      </dsp:nvSpPr>
      <dsp:spPr>
        <a:xfrm>
          <a:off x="456125" y="302321"/>
          <a:ext cx="7302827" cy="60503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243" tIns="48260" rIns="48260" bIns="48260" numCol="1" spcCol="1270" anchor="ctr" anchorCtr="0">
          <a:noAutofit/>
        </a:bodyPr>
        <a:lstStyle/>
        <a:p>
          <a:pPr marL="0" lvl="0" indent="0" algn="l" defTabSz="844550">
            <a:lnSpc>
              <a:spcPct val="90000"/>
            </a:lnSpc>
            <a:spcBef>
              <a:spcPct val="0"/>
            </a:spcBef>
            <a:spcAft>
              <a:spcPct val="35000"/>
            </a:spcAft>
            <a:buNone/>
          </a:pPr>
          <a:r>
            <a:rPr lang="lt-LT" sz="1900" kern="1200" dirty="0"/>
            <a:t>Smulkių gamintojų prieiga prie rinkos</a:t>
          </a:r>
        </a:p>
      </dsp:txBody>
      <dsp:txXfrm>
        <a:off x="456125" y="302321"/>
        <a:ext cx="7302827" cy="605031"/>
      </dsp:txXfrm>
    </dsp:sp>
    <dsp:sp modelId="{D516CA73-2623-469A-8C86-CFAF75F20EFC}">
      <dsp:nvSpPr>
        <dsp:cNvPr id="0" name=""/>
        <dsp:cNvSpPr/>
      </dsp:nvSpPr>
      <dsp:spPr>
        <a:xfrm>
          <a:off x="77980" y="226693"/>
          <a:ext cx="756288" cy="756288"/>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29CDCF-806C-4B0D-8206-00799859C812}">
      <dsp:nvSpPr>
        <dsp:cNvPr id="0" name=""/>
        <dsp:cNvSpPr/>
      </dsp:nvSpPr>
      <dsp:spPr>
        <a:xfrm>
          <a:off x="889672" y="1209578"/>
          <a:ext cx="6869280" cy="605031"/>
        </a:xfrm>
        <a:prstGeom prst="rect">
          <a:avLst/>
        </a:prstGeom>
        <a:solidFill>
          <a:schemeClr val="accent4">
            <a:hueOff val="-534117"/>
            <a:satOff val="-24781"/>
            <a:lumOff val="-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243" tIns="48260" rIns="48260" bIns="48260" numCol="1" spcCol="1270" anchor="ctr" anchorCtr="0">
          <a:noAutofit/>
        </a:bodyPr>
        <a:lstStyle/>
        <a:p>
          <a:pPr marL="0" lvl="0" indent="0" algn="l" defTabSz="844550">
            <a:lnSpc>
              <a:spcPct val="90000"/>
            </a:lnSpc>
            <a:spcBef>
              <a:spcPct val="0"/>
            </a:spcBef>
            <a:spcAft>
              <a:spcPct val="35000"/>
            </a:spcAft>
            <a:buClr>
              <a:schemeClr val="accent2">
                <a:lumMod val="50000"/>
              </a:schemeClr>
            </a:buClr>
            <a:buFont typeface="Wingdings" panose="05000000000000000000" pitchFamily="2" charset="2"/>
            <a:buNone/>
          </a:pPr>
          <a:r>
            <a:rPr lang="lt-LT" sz="1900" kern="1200" dirty="0"/>
            <a:t>Vietinės ekonomikos palaikymas</a:t>
          </a:r>
        </a:p>
      </dsp:txBody>
      <dsp:txXfrm>
        <a:off x="889672" y="1209578"/>
        <a:ext cx="6869280" cy="605031"/>
      </dsp:txXfrm>
    </dsp:sp>
    <dsp:sp modelId="{5F2A29EF-89E4-4278-99B4-52016B575D4B}">
      <dsp:nvSpPr>
        <dsp:cNvPr id="0" name=""/>
        <dsp:cNvSpPr/>
      </dsp:nvSpPr>
      <dsp:spPr>
        <a:xfrm>
          <a:off x="511528" y="1133949"/>
          <a:ext cx="756288" cy="756288"/>
        </a:xfrm>
        <a:prstGeom prst="ellipse">
          <a:avLst/>
        </a:prstGeom>
        <a:solidFill>
          <a:schemeClr val="lt1">
            <a:hueOff val="0"/>
            <a:satOff val="0"/>
            <a:lumOff val="0"/>
            <a:alphaOff val="0"/>
          </a:schemeClr>
        </a:solidFill>
        <a:ln w="12700" cap="flat" cmpd="sng" algn="ctr">
          <a:solidFill>
            <a:schemeClr val="accent4">
              <a:hueOff val="-534117"/>
              <a:satOff val="-24781"/>
              <a:lumOff val="-686"/>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0B76D4-59BD-4C58-B4EC-D8E7926B2228}">
      <dsp:nvSpPr>
        <dsp:cNvPr id="0" name=""/>
        <dsp:cNvSpPr/>
      </dsp:nvSpPr>
      <dsp:spPr>
        <a:xfrm>
          <a:off x="1022736" y="2116834"/>
          <a:ext cx="6736215" cy="605031"/>
        </a:xfrm>
        <a:prstGeom prst="rect">
          <a:avLst/>
        </a:prstGeom>
        <a:solidFill>
          <a:schemeClr val="accent4">
            <a:hueOff val="-1068234"/>
            <a:satOff val="-49562"/>
            <a:lumOff val="-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243" tIns="48260" rIns="48260" bIns="48260" numCol="1" spcCol="1270" anchor="ctr" anchorCtr="0">
          <a:noAutofit/>
        </a:bodyPr>
        <a:lstStyle/>
        <a:p>
          <a:pPr marL="0" lvl="0" indent="0" algn="l" defTabSz="844550">
            <a:lnSpc>
              <a:spcPct val="90000"/>
            </a:lnSpc>
            <a:spcBef>
              <a:spcPct val="0"/>
            </a:spcBef>
            <a:spcAft>
              <a:spcPct val="35000"/>
            </a:spcAft>
            <a:buNone/>
          </a:pPr>
          <a:r>
            <a:rPr lang="lt-LT" sz="1900" kern="1200"/>
            <a:t>Sąžiningesnės kainos ūkininkams</a:t>
          </a:r>
          <a:endParaRPr lang="lt-LT" sz="1900" kern="1200" dirty="0"/>
        </a:p>
      </dsp:txBody>
      <dsp:txXfrm>
        <a:off x="1022736" y="2116834"/>
        <a:ext cx="6736215" cy="605031"/>
      </dsp:txXfrm>
    </dsp:sp>
    <dsp:sp modelId="{9F989975-7B69-4BB9-9172-B4406070975A}">
      <dsp:nvSpPr>
        <dsp:cNvPr id="0" name=""/>
        <dsp:cNvSpPr/>
      </dsp:nvSpPr>
      <dsp:spPr>
        <a:xfrm>
          <a:off x="644592" y="2041205"/>
          <a:ext cx="756288" cy="756288"/>
        </a:xfrm>
        <a:prstGeom prst="ellipse">
          <a:avLst/>
        </a:prstGeom>
        <a:solidFill>
          <a:schemeClr val="lt1">
            <a:hueOff val="0"/>
            <a:satOff val="0"/>
            <a:lumOff val="0"/>
            <a:alphaOff val="0"/>
          </a:schemeClr>
        </a:solidFill>
        <a:ln w="12700" cap="flat" cmpd="sng" algn="ctr">
          <a:solidFill>
            <a:schemeClr val="accent4">
              <a:hueOff val="-1068234"/>
              <a:satOff val="-49562"/>
              <a:lumOff val="-137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BB3A5E-6594-4C73-9C1D-A20557397E35}">
      <dsp:nvSpPr>
        <dsp:cNvPr id="0" name=""/>
        <dsp:cNvSpPr/>
      </dsp:nvSpPr>
      <dsp:spPr>
        <a:xfrm>
          <a:off x="889672" y="3024090"/>
          <a:ext cx="6869280" cy="605031"/>
        </a:xfrm>
        <a:prstGeom prst="rect">
          <a:avLst/>
        </a:prstGeom>
        <a:solidFill>
          <a:schemeClr val="accent4">
            <a:hueOff val="-1602351"/>
            <a:satOff val="-74342"/>
            <a:lumOff val="-2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243" tIns="48260" rIns="48260" bIns="48260" numCol="1" spcCol="1270" anchor="ctr" anchorCtr="0">
          <a:noAutofit/>
        </a:bodyPr>
        <a:lstStyle/>
        <a:p>
          <a:pPr marL="0" lvl="0" indent="0" algn="l" defTabSz="844550">
            <a:lnSpc>
              <a:spcPct val="90000"/>
            </a:lnSpc>
            <a:spcBef>
              <a:spcPct val="0"/>
            </a:spcBef>
            <a:spcAft>
              <a:spcPct val="35000"/>
            </a:spcAft>
            <a:buNone/>
          </a:pPr>
          <a:r>
            <a:rPr lang="lt-LT" sz="1900" kern="1200"/>
            <a:t>Aukštesnės pelno maržos iš mažesnio skaičiaus tarpininkų</a:t>
          </a:r>
          <a:endParaRPr lang="lt-LT" sz="1900" kern="1200" dirty="0"/>
        </a:p>
      </dsp:txBody>
      <dsp:txXfrm>
        <a:off x="889672" y="3024090"/>
        <a:ext cx="6869280" cy="605031"/>
      </dsp:txXfrm>
    </dsp:sp>
    <dsp:sp modelId="{C1538BC7-6074-4D55-BBA5-BAA8A370F52E}">
      <dsp:nvSpPr>
        <dsp:cNvPr id="0" name=""/>
        <dsp:cNvSpPr/>
      </dsp:nvSpPr>
      <dsp:spPr>
        <a:xfrm>
          <a:off x="511528" y="2948461"/>
          <a:ext cx="756288" cy="756288"/>
        </a:xfrm>
        <a:prstGeom prst="ellipse">
          <a:avLst/>
        </a:prstGeom>
        <a:solidFill>
          <a:schemeClr val="lt1">
            <a:hueOff val="0"/>
            <a:satOff val="0"/>
            <a:lumOff val="0"/>
            <a:alphaOff val="0"/>
          </a:schemeClr>
        </a:solidFill>
        <a:ln w="12700" cap="flat" cmpd="sng" algn="ctr">
          <a:solidFill>
            <a:schemeClr val="accent4">
              <a:hueOff val="-1602351"/>
              <a:satOff val="-74342"/>
              <a:lumOff val="-20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309F17-6794-4B8E-89A8-1CDF9A9769E4}">
      <dsp:nvSpPr>
        <dsp:cNvPr id="0" name=""/>
        <dsp:cNvSpPr/>
      </dsp:nvSpPr>
      <dsp:spPr>
        <a:xfrm>
          <a:off x="456125" y="3931346"/>
          <a:ext cx="7302827" cy="605031"/>
        </a:xfrm>
        <a:prstGeom prst="rect">
          <a:avLst/>
        </a:prstGeom>
        <a:solidFill>
          <a:schemeClr val="accent4">
            <a:hueOff val="-2136468"/>
            <a:satOff val="-99123"/>
            <a:lumOff val="-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243" tIns="48260" rIns="48260" bIns="48260" numCol="1" spcCol="1270" anchor="ctr" anchorCtr="0">
          <a:noAutofit/>
        </a:bodyPr>
        <a:lstStyle/>
        <a:p>
          <a:pPr marL="0" lvl="0" indent="0" algn="l" defTabSz="844550">
            <a:lnSpc>
              <a:spcPct val="90000"/>
            </a:lnSpc>
            <a:spcBef>
              <a:spcPct val="0"/>
            </a:spcBef>
            <a:spcAft>
              <a:spcPct val="35000"/>
            </a:spcAft>
            <a:buClr>
              <a:schemeClr val="accent2">
                <a:lumMod val="50000"/>
              </a:schemeClr>
            </a:buClr>
            <a:buFont typeface="Wingdings" panose="05000000000000000000" pitchFamily="2" charset="2"/>
            <a:buNone/>
          </a:pPr>
          <a:r>
            <a:rPr lang="lt-LT" sz="1900" kern="1200" dirty="0"/>
            <a:t>Geresnė prieiga prie šviežio, sezoninio ir aukštesnės kokybės maisto</a:t>
          </a:r>
        </a:p>
      </dsp:txBody>
      <dsp:txXfrm>
        <a:off x="456125" y="3931346"/>
        <a:ext cx="7302827" cy="605031"/>
      </dsp:txXfrm>
    </dsp:sp>
    <dsp:sp modelId="{F2331E71-7E61-4259-BF3C-5BACBF050E02}">
      <dsp:nvSpPr>
        <dsp:cNvPr id="0" name=""/>
        <dsp:cNvSpPr/>
      </dsp:nvSpPr>
      <dsp:spPr>
        <a:xfrm>
          <a:off x="77980" y="3855718"/>
          <a:ext cx="756288" cy="756288"/>
        </a:xfrm>
        <a:prstGeom prst="ellipse">
          <a:avLst/>
        </a:prstGeom>
        <a:solidFill>
          <a:schemeClr val="lt1">
            <a:hueOff val="0"/>
            <a:satOff val="0"/>
            <a:lumOff val="0"/>
            <a:alphaOff val="0"/>
          </a:schemeClr>
        </a:solidFill>
        <a:ln w="12700" cap="flat" cmpd="sng" algn="ctr">
          <a:solidFill>
            <a:schemeClr val="accent4">
              <a:hueOff val="-2136468"/>
              <a:satOff val="-99123"/>
              <a:lumOff val="-2744"/>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1E12C-3D03-49A8-A3DD-10E1FF531322}">
      <dsp:nvSpPr>
        <dsp:cNvPr id="0" name=""/>
        <dsp:cNvSpPr/>
      </dsp:nvSpPr>
      <dsp:spPr>
        <a:xfrm>
          <a:off x="-5470817" y="-837656"/>
          <a:ext cx="6514012" cy="6514012"/>
        </a:xfrm>
        <a:prstGeom prst="blockArc">
          <a:avLst>
            <a:gd name="adj1" fmla="val 18900000"/>
            <a:gd name="adj2" fmla="val 2700000"/>
            <a:gd name="adj3" fmla="val 332"/>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B5FF36-B2D8-48A5-867F-DB92EA74F7E5}">
      <dsp:nvSpPr>
        <dsp:cNvPr id="0" name=""/>
        <dsp:cNvSpPr/>
      </dsp:nvSpPr>
      <dsp:spPr>
        <a:xfrm>
          <a:off x="456125" y="302321"/>
          <a:ext cx="7302827" cy="60503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243" tIns="53340" rIns="53340" bIns="53340" numCol="1" spcCol="1270" anchor="ctr" anchorCtr="0">
          <a:noAutofit/>
        </a:bodyPr>
        <a:lstStyle/>
        <a:p>
          <a:pPr marL="0" lvl="0" indent="0" algn="l" defTabSz="933450">
            <a:lnSpc>
              <a:spcPct val="90000"/>
            </a:lnSpc>
            <a:spcBef>
              <a:spcPct val="0"/>
            </a:spcBef>
            <a:spcAft>
              <a:spcPct val="35000"/>
            </a:spcAft>
            <a:buNone/>
          </a:pPr>
          <a:r>
            <a:rPr lang="lt-LT" sz="2100" kern="1200" dirty="0"/>
            <a:t>Geresnės laikymo sąlygos gyvūnams </a:t>
          </a:r>
        </a:p>
      </dsp:txBody>
      <dsp:txXfrm>
        <a:off x="456125" y="302321"/>
        <a:ext cx="7302827" cy="605031"/>
      </dsp:txXfrm>
    </dsp:sp>
    <dsp:sp modelId="{D516CA73-2623-469A-8C86-CFAF75F20EFC}">
      <dsp:nvSpPr>
        <dsp:cNvPr id="0" name=""/>
        <dsp:cNvSpPr/>
      </dsp:nvSpPr>
      <dsp:spPr>
        <a:xfrm>
          <a:off x="77980" y="226693"/>
          <a:ext cx="756288" cy="756288"/>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29CDCF-806C-4B0D-8206-00799859C812}">
      <dsp:nvSpPr>
        <dsp:cNvPr id="0" name=""/>
        <dsp:cNvSpPr/>
      </dsp:nvSpPr>
      <dsp:spPr>
        <a:xfrm>
          <a:off x="889672" y="1209578"/>
          <a:ext cx="6869280" cy="605031"/>
        </a:xfrm>
        <a:prstGeom prst="rect">
          <a:avLst/>
        </a:prstGeom>
        <a:solidFill>
          <a:schemeClr val="accent5">
            <a:hueOff val="1631858"/>
            <a:satOff val="8773"/>
            <a:lumOff val="-12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243" tIns="53340" rIns="53340" bIns="53340" numCol="1" spcCol="1270" anchor="ctr" anchorCtr="0">
          <a:noAutofit/>
        </a:bodyPr>
        <a:lstStyle/>
        <a:p>
          <a:pPr marL="0" lvl="0" indent="0" algn="l" defTabSz="933450">
            <a:lnSpc>
              <a:spcPct val="90000"/>
            </a:lnSpc>
            <a:spcBef>
              <a:spcPct val="0"/>
            </a:spcBef>
            <a:spcAft>
              <a:spcPct val="35000"/>
            </a:spcAft>
            <a:buClr>
              <a:schemeClr val="accent2">
                <a:lumMod val="50000"/>
              </a:schemeClr>
            </a:buClr>
            <a:buFont typeface="Wingdings" panose="05000000000000000000" pitchFamily="2" charset="2"/>
            <a:buNone/>
          </a:pPr>
          <a:r>
            <a:rPr lang="lt-LT" sz="2100" kern="1200" dirty="0"/>
            <a:t>Prioritetas organiniam maistui</a:t>
          </a:r>
        </a:p>
      </dsp:txBody>
      <dsp:txXfrm>
        <a:off x="889672" y="1209578"/>
        <a:ext cx="6869280" cy="605031"/>
      </dsp:txXfrm>
    </dsp:sp>
    <dsp:sp modelId="{5F2A29EF-89E4-4278-99B4-52016B575D4B}">
      <dsp:nvSpPr>
        <dsp:cNvPr id="0" name=""/>
        <dsp:cNvSpPr/>
      </dsp:nvSpPr>
      <dsp:spPr>
        <a:xfrm>
          <a:off x="511528" y="1133949"/>
          <a:ext cx="756288" cy="756288"/>
        </a:xfrm>
        <a:prstGeom prst="ellipse">
          <a:avLst/>
        </a:prstGeom>
        <a:solidFill>
          <a:schemeClr val="lt1">
            <a:hueOff val="0"/>
            <a:satOff val="0"/>
            <a:lumOff val="0"/>
            <a:alphaOff val="0"/>
          </a:schemeClr>
        </a:solidFill>
        <a:ln w="12700" cap="flat" cmpd="sng" algn="ctr">
          <a:solidFill>
            <a:schemeClr val="accent5">
              <a:hueOff val="1631858"/>
              <a:satOff val="8773"/>
              <a:lumOff val="-122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0B76D4-59BD-4C58-B4EC-D8E7926B2228}">
      <dsp:nvSpPr>
        <dsp:cNvPr id="0" name=""/>
        <dsp:cNvSpPr/>
      </dsp:nvSpPr>
      <dsp:spPr>
        <a:xfrm>
          <a:off x="1022736" y="2116834"/>
          <a:ext cx="6736215" cy="605031"/>
        </a:xfrm>
        <a:prstGeom prst="rect">
          <a:avLst/>
        </a:prstGeom>
        <a:solidFill>
          <a:schemeClr val="accent5">
            <a:hueOff val="3263717"/>
            <a:satOff val="17546"/>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243" tIns="53340" rIns="53340" bIns="53340" numCol="1" spcCol="1270" anchor="ctr" anchorCtr="0">
          <a:noAutofit/>
        </a:bodyPr>
        <a:lstStyle/>
        <a:p>
          <a:pPr marL="0" lvl="0" indent="0" algn="l" defTabSz="933450">
            <a:lnSpc>
              <a:spcPct val="90000"/>
            </a:lnSpc>
            <a:spcBef>
              <a:spcPct val="0"/>
            </a:spcBef>
            <a:spcAft>
              <a:spcPct val="35000"/>
            </a:spcAft>
            <a:buNone/>
          </a:pPr>
          <a:r>
            <a:rPr lang="lt-LT" sz="2100" kern="1200" dirty="0"/>
            <a:t>Mažesnis maisto švaistymas</a:t>
          </a:r>
        </a:p>
      </dsp:txBody>
      <dsp:txXfrm>
        <a:off x="1022736" y="2116834"/>
        <a:ext cx="6736215" cy="605031"/>
      </dsp:txXfrm>
    </dsp:sp>
    <dsp:sp modelId="{9F989975-7B69-4BB9-9172-B4406070975A}">
      <dsp:nvSpPr>
        <dsp:cNvPr id="0" name=""/>
        <dsp:cNvSpPr/>
      </dsp:nvSpPr>
      <dsp:spPr>
        <a:xfrm>
          <a:off x="644592" y="2041205"/>
          <a:ext cx="756288" cy="756288"/>
        </a:xfrm>
        <a:prstGeom prst="ellipse">
          <a:avLst/>
        </a:prstGeom>
        <a:solidFill>
          <a:schemeClr val="lt1">
            <a:hueOff val="0"/>
            <a:satOff val="0"/>
            <a:lumOff val="0"/>
            <a:alphaOff val="0"/>
          </a:schemeClr>
        </a:solidFill>
        <a:ln w="12700" cap="flat" cmpd="sng" algn="ctr">
          <a:solidFill>
            <a:schemeClr val="accent5">
              <a:hueOff val="3263717"/>
              <a:satOff val="17546"/>
              <a:lumOff val="-24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BB3A5E-6594-4C73-9C1D-A20557397E35}">
      <dsp:nvSpPr>
        <dsp:cNvPr id="0" name=""/>
        <dsp:cNvSpPr/>
      </dsp:nvSpPr>
      <dsp:spPr>
        <a:xfrm>
          <a:off x="889672" y="3024090"/>
          <a:ext cx="6869280" cy="605031"/>
        </a:xfrm>
        <a:prstGeom prst="rect">
          <a:avLst/>
        </a:prstGeom>
        <a:solidFill>
          <a:schemeClr val="accent5">
            <a:hueOff val="4895576"/>
            <a:satOff val="26319"/>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243" tIns="53340" rIns="53340" bIns="53340" numCol="1" spcCol="1270" anchor="ctr" anchorCtr="0">
          <a:noAutofit/>
        </a:bodyPr>
        <a:lstStyle/>
        <a:p>
          <a:pPr marL="0" lvl="0" indent="0" algn="l" defTabSz="933450">
            <a:lnSpc>
              <a:spcPct val="90000"/>
            </a:lnSpc>
            <a:spcBef>
              <a:spcPct val="0"/>
            </a:spcBef>
            <a:spcAft>
              <a:spcPct val="35000"/>
            </a:spcAft>
            <a:buNone/>
          </a:pPr>
          <a:r>
            <a:rPr lang="lt-LT" sz="2100" kern="1200" dirty="0"/>
            <a:t>Naudojamos minimalios arba aplinkai draugiškos pakuotės</a:t>
          </a:r>
        </a:p>
      </dsp:txBody>
      <dsp:txXfrm>
        <a:off x="889672" y="3024090"/>
        <a:ext cx="6869280" cy="605031"/>
      </dsp:txXfrm>
    </dsp:sp>
    <dsp:sp modelId="{C1538BC7-6074-4D55-BBA5-BAA8A370F52E}">
      <dsp:nvSpPr>
        <dsp:cNvPr id="0" name=""/>
        <dsp:cNvSpPr/>
      </dsp:nvSpPr>
      <dsp:spPr>
        <a:xfrm>
          <a:off x="511528" y="2948461"/>
          <a:ext cx="756288" cy="756288"/>
        </a:xfrm>
        <a:prstGeom prst="ellipse">
          <a:avLst/>
        </a:prstGeom>
        <a:solidFill>
          <a:schemeClr val="lt1">
            <a:hueOff val="0"/>
            <a:satOff val="0"/>
            <a:lumOff val="0"/>
            <a:alphaOff val="0"/>
          </a:schemeClr>
        </a:solidFill>
        <a:ln w="12700" cap="flat" cmpd="sng" algn="ctr">
          <a:solidFill>
            <a:schemeClr val="accent5">
              <a:hueOff val="4895576"/>
              <a:satOff val="26319"/>
              <a:lumOff val="-36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309F17-6794-4B8E-89A8-1CDF9A9769E4}">
      <dsp:nvSpPr>
        <dsp:cNvPr id="0" name=""/>
        <dsp:cNvSpPr/>
      </dsp:nvSpPr>
      <dsp:spPr>
        <a:xfrm>
          <a:off x="456125" y="3931346"/>
          <a:ext cx="7302827" cy="605031"/>
        </a:xfrm>
        <a:prstGeom prst="rect">
          <a:avLst/>
        </a:prstGeom>
        <a:solidFill>
          <a:schemeClr val="accent5">
            <a:hueOff val="6527434"/>
            <a:satOff val="35092"/>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243" tIns="53340" rIns="53340" bIns="53340" numCol="1" spcCol="1270" anchor="ctr" anchorCtr="0">
          <a:noAutofit/>
        </a:bodyPr>
        <a:lstStyle/>
        <a:p>
          <a:pPr marL="0" lvl="0" indent="0" algn="l" defTabSz="933450">
            <a:lnSpc>
              <a:spcPct val="90000"/>
            </a:lnSpc>
            <a:spcBef>
              <a:spcPct val="0"/>
            </a:spcBef>
            <a:spcAft>
              <a:spcPct val="35000"/>
            </a:spcAft>
            <a:buClr>
              <a:schemeClr val="accent2">
                <a:lumMod val="50000"/>
              </a:schemeClr>
            </a:buClr>
            <a:buFont typeface="Wingdings" panose="05000000000000000000" pitchFamily="2" charset="2"/>
            <a:buNone/>
          </a:pPr>
          <a:r>
            <a:rPr lang="lt-LT" sz="2100" kern="1200" dirty="0"/>
            <a:t>Maži atstumai tarp gamintojo ir vartotojo</a:t>
          </a:r>
        </a:p>
      </dsp:txBody>
      <dsp:txXfrm>
        <a:off x="456125" y="3931346"/>
        <a:ext cx="7302827" cy="605031"/>
      </dsp:txXfrm>
    </dsp:sp>
    <dsp:sp modelId="{F2331E71-7E61-4259-BF3C-5BACBF050E02}">
      <dsp:nvSpPr>
        <dsp:cNvPr id="0" name=""/>
        <dsp:cNvSpPr/>
      </dsp:nvSpPr>
      <dsp:spPr>
        <a:xfrm>
          <a:off x="77980" y="3855718"/>
          <a:ext cx="756288" cy="756288"/>
        </a:xfrm>
        <a:prstGeom prst="ellipse">
          <a:avLst/>
        </a:prstGeom>
        <a:solidFill>
          <a:schemeClr val="lt1">
            <a:hueOff val="0"/>
            <a:satOff val="0"/>
            <a:lumOff val="0"/>
            <a:alphaOff val="0"/>
          </a:schemeClr>
        </a:solidFill>
        <a:ln w="12700" cap="flat" cmpd="sng" algn="ctr">
          <a:solidFill>
            <a:schemeClr val="accent5">
              <a:hueOff val="6527434"/>
              <a:satOff val="35092"/>
              <a:lumOff val="-490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1E12C-3D03-49A8-A3DD-10E1FF531322}">
      <dsp:nvSpPr>
        <dsp:cNvPr id="0" name=""/>
        <dsp:cNvSpPr/>
      </dsp:nvSpPr>
      <dsp:spPr>
        <a:xfrm>
          <a:off x="-5470817" y="-837656"/>
          <a:ext cx="6514012" cy="6514012"/>
        </a:xfrm>
        <a:prstGeom prst="blockArc">
          <a:avLst>
            <a:gd name="adj1" fmla="val 18900000"/>
            <a:gd name="adj2" fmla="val 2700000"/>
            <a:gd name="adj3" fmla="val 332"/>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B5FF36-B2D8-48A5-867F-DB92EA74F7E5}">
      <dsp:nvSpPr>
        <dsp:cNvPr id="0" name=""/>
        <dsp:cNvSpPr/>
      </dsp:nvSpPr>
      <dsp:spPr>
        <a:xfrm>
          <a:off x="388867" y="254805"/>
          <a:ext cx="7370085" cy="509418"/>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4351" tIns="58420" rIns="58420" bIns="58420" numCol="1" spcCol="1270" anchor="ctr" anchorCtr="0">
          <a:noAutofit/>
        </a:bodyPr>
        <a:lstStyle/>
        <a:p>
          <a:pPr marL="0" lvl="0" indent="0" algn="l" defTabSz="1022350">
            <a:lnSpc>
              <a:spcPct val="90000"/>
            </a:lnSpc>
            <a:spcBef>
              <a:spcPct val="0"/>
            </a:spcBef>
            <a:spcAft>
              <a:spcPct val="35000"/>
            </a:spcAft>
            <a:buNone/>
          </a:pPr>
          <a:r>
            <a:rPr lang="lt-LT" sz="2300" kern="1200" dirty="0"/>
            <a:t>Tvirti vietiniai socialiniai ryšiai bei tinklai</a:t>
          </a:r>
        </a:p>
      </dsp:txBody>
      <dsp:txXfrm>
        <a:off x="388867" y="254805"/>
        <a:ext cx="7370085" cy="509418"/>
      </dsp:txXfrm>
    </dsp:sp>
    <dsp:sp modelId="{D516CA73-2623-469A-8C86-CFAF75F20EFC}">
      <dsp:nvSpPr>
        <dsp:cNvPr id="0" name=""/>
        <dsp:cNvSpPr/>
      </dsp:nvSpPr>
      <dsp:spPr>
        <a:xfrm>
          <a:off x="70480" y="216529"/>
          <a:ext cx="636772" cy="63677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29CDCF-806C-4B0D-8206-00799859C812}">
      <dsp:nvSpPr>
        <dsp:cNvPr id="0" name=""/>
        <dsp:cNvSpPr/>
      </dsp:nvSpPr>
      <dsp:spPr>
        <a:xfrm>
          <a:off x="807898" y="1018836"/>
          <a:ext cx="6951054" cy="509418"/>
        </a:xfrm>
        <a:prstGeom prst="rect">
          <a:avLst/>
        </a:prstGeom>
        <a:solidFill>
          <a:srgbClr val="577757">
            <a:alpha val="66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4351" tIns="58420" rIns="58420" bIns="58420" numCol="1" spcCol="1270" anchor="ctr" anchorCtr="0">
          <a:noAutofit/>
        </a:bodyPr>
        <a:lstStyle/>
        <a:p>
          <a:pPr marL="0" lvl="0" indent="0" algn="l" defTabSz="1022350">
            <a:lnSpc>
              <a:spcPct val="90000"/>
            </a:lnSpc>
            <a:spcBef>
              <a:spcPct val="0"/>
            </a:spcBef>
            <a:spcAft>
              <a:spcPct val="35000"/>
            </a:spcAft>
            <a:buClr>
              <a:schemeClr val="accent2">
                <a:lumMod val="50000"/>
              </a:schemeClr>
            </a:buClr>
            <a:buFont typeface="Wingdings" panose="05000000000000000000" pitchFamily="2" charset="2"/>
            <a:buNone/>
          </a:pPr>
          <a:r>
            <a:rPr lang="lt-LT" sz="2300" kern="1200" dirty="0"/>
            <a:t>Aukšta autonomija bei derybinė galia</a:t>
          </a:r>
        </a:p>
      </dsp:txBody>
      <dsp:txXfrm>
        <a:off x="807898" y="1018836"/>
        <a:ext cx="6951054" cy="509418"/>
      </dsp:txXfrm>
    </dsp:sp>
    <dsp:sp modelId="{5F2A29EF-89E4-4278-99B4-52016B575D4B}">
      <dsp:nvSpPr>
        <dsp:cNvPr id="0" name=""/>
        <dsp:cNvSpPr/>
      </dsp:nvSpPr>
      <dsp:spPr>
        <a:xfrm>
          <a:off x="489512" y="955159"/>
          <a:ext cx="636772" cy="636772"/>
        </a:xfrm>
        <a:prstGeom prst="ellipse">
          <a:avLst/>
        </a:prstGeom>
        <a:solidFill>
          <a:schemeClr val="lt1">
            <a:hueOff val="0"/>
            <a:satOff val="0"/>
            <a:lumOff val="0"/>
            <a:alphaOff val="0"/>
          </a:schemeClr>
        </a:solidFill>
        <a:ln w="12700" cap="flat" cmpd="sng" algn="ctr">
          <a:solidFill>
            <a:schemeClr val="accent2">
              <a:hueOff val="1738376"/>
              <a:satOff val="3078"/>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0B76D4-59BD-4C58-B4EC-D8E7926B2228}">
      <dsp:nvSpPr>
        <dsp:cNvPr id="0" name=""/>
        <dsp:cNvSpPr/>
      </dsp:nvSpPr>
      <dsp:spPr>
        <a:xfrm>
          <a:off x="999511" y="1782867"/>
          <a:ext cx="6759441" cy="509418"/>
        </a:xfrm>
        <a:prstGeom prst="rect">
          <a:avLst/>
        </a:prstGeom>
        <a:solidFill>
          <a:srgbClr val="5D79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4351" tIns="58420" rIns="58420" bIns="58420" numCol="1" spcCol="1270" anchor="ctr" anchorCtr="0">
          <a:noAutofit/>
        </a:bodyPr>
        <a:lstStyle/>
        <a:p>
          <a:pPr marL="0" lvl="0" indent="0" algn="l" defTabSz="1022350">
            <a:lnSpc>
              <a:spcPct val="90000"/>
            </a:lnSpc>
            <a:spcBef>
              <a:spcPct val="0"/>
            </a:spcBef>
            <a:spcAft>
              <a:spcPct val="35000"/>
            </a:spcAft>
            <a:buNone/>
          </a:pPr>
          <a:r>
            <a:rPr lang="lt-LT" sz="2300" kern="1200" dirty="0"/>
            <a:t>Tvirta socialinė įtrauktis</a:t>
          </a:r>
        </a:p>
      </dsp:txBody>
      <dsp:txXfrm>
        <a:off x="999511" y="1782867"/>
        <a:ext cx="6759441" cy="509418"/>
      </dsp:txXfrm>
    </dsp:sp>
    <dsp:sp modelId="{9F989975-7B69-4BB9-9172-B4406070975A}">
      <dsp:nvSpPr>
        <dsp:cNvPr id="0" name=""/>
        <dsp:cNvSpPr/>
      </dsp:nvSpPr>
      <dsp:spPr>
        <a:xfrm>
          <a:off x="681124" y="1719190"/>
          <a:ext cx="636772" cy="636772"/>
        </a:xfrm>
        <a:prstGeom prst="ellipse">
          <a:avLst/>
        </a:prstGeom>
        <a:solidFill>
          <a:schemeClr val="lt1">
            <a:hueOff val="0"/>
            <a:satOff val="0"/>
            <a:lumOff val="0"/>
            <a:alphaOff val="0"/>
          </a:schemeClr>
        </a:solidFill>
        <a:ln w="12700" cap="flat" cmpd="sng" algn="ctr">
          <a:solidFill>
            <a:schemeClr val="accent2">
              <a:hueOff val="3476752"/>
              <a:satOff val="6156"/>
              <a:lumOff val="31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BB3A5E-6594-4C73-9C1D-A20557397E35}">
      <dsp:nvSpPr>
        <dsp:cNvPr id="0" name=""/>
        <dsp:cNvSpPr/>
      </dsp:nvSpPr>
      <dsp:spPr>
        <a:xfrm>
          <a:off x="999511" y="2546414"/>
          <a:ext cx="6759441" cy="509418"/>
        </a:xfrm>
        <a:prstGeom prst="rect">
          <a:avLst/>
        </a:prstGeom>
        <a:solidFill>
          <a:srgbClr val="004E84">
            <a:alpha val="6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4351" tIns="58420" rIns="58420" bIns="58420" numCol="1" spcCol="1270" anchor="ctr" anchorCtr="0">
          <a:noAutofit/>
        </a:bodyPr>
        <a:lstStyle/>
        <a:p>
          <a:pPr marL="0" lvl="0" indent="0" algn="l" defTabSz="1022350">
            <a:lnSpc>
              <a:spcPct val="90000"/>
            </a:lnSpc>
            <a:spcBef>
              <a:spcPct val="0"/>
            </a:spcBef>
            <a:spcAft>
              <a:spcPct val="35000"/>
            </a:spcAft>
            <a:buNone/>
          </a:pPr>
          <a:r>
            <a:rPr lang="lt-LT" sz="2300" kern="1200" dirty="0"/>
            <a:t>Stipri kooperacija bei solidarumas vertės grandinėse</a:t>
          </a:r>
        </a:p>
      </dsp:txBody>
      <dsp:txXfrm>
        <a:off x="999511" y="2546414"/>
        <a:ext cx="6759441" cy="509418"/>
      </dsp:txXfrm>
    </dsp:sp>
    <dsp:sp modelId="{C1538BC7-6074-4D55-BBA5-BAA8A370F52E}">
      <dsp:nvSpPr>
        <dsp:cNvPr id="0" name=""/>
        <dsp:cNvSpPr/>
      </dsp:nvSpPr>
      <dsp:spPr>
        <a:xfrm>
          <a:off x="681124" y="2482736"/>
          <a:ext cx="636772" cy="636772"/>
        </a:xfrm>
        <a:prstGeom prst="ellipse">
          <a:avLst/>
        </a:prstGeom>
        <a:solidFill>
          <a:schemeClr val="lt1">
            <a:hueOff val="0"/>
            <a:satOff val="0"/>
            <a:lumOff val="0"/>
            <a:alphaOff val="0"/>
          </a:schemeClr>
        </a:solidFill>
        <a:ln w="12700" cap="flat" cmpd="sng" algn="ctr">
          <a:solidFill>
            <a:schemeClr val="accent2">
              <a:hueOff val="5215128"/>
              <a:satOff val="9234"/>
              <a:lumOff val="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309F17-6794-4B8E-89A8-1CDF9A9769E4}">
      <dsp:nvSpPr>
        <dsp:cNvPr id="0" name=""/>
        <dsp:cNvSpPr/>
      </dsp:nvSpPr>
      <dsp:spPr>
        <a:xfrm>
          <a:off x="807898" y="3310444"/>
          <a:ext cx="6951054" cy="509418"/>
        </a:xfrm>
        <a:prstGeom prst="rect">
          <a:avLst/>
        </a:prstGeom>
        <a:solidFill>
          <a:schemeClr val="tx2">
            <a:lumMod val="50000"/>
            <a:alpha val="7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4351" tIns="58420" rIns="58420" bIns="58420" numCol="1" spcCol="1270" anchor="ctr" anchorCtr="0">
          <a:noAutofit/>
        </a:bodyPr>
        <a:lstStyle/>
        <a:p>
          <a:pPr marL="0" lvl="0" indent="0" algn="l" defTabSz="1022350">
            <a:lnSpc>
              <a:spcPct val="90000"/>
            </a:lnSpc>
            <a:spcBef>
              <a:spcPct val="0"/>
            </a:spcBef>
            <a:spcAft>
              <a:spcPct val="35000"/>
            </a:spcAft>
            <a:buClr>
              <a:schemeClr val="accent2">
                <a:lumMod val="50000"/>
              </a:schemeClr>
            </a:buClr>
            <a:buFont typeface="Wingdings" panose="05000000000000000000" pitchFamily="2" charset="2"/>
            <a:buNone/>
          </a:pPr>
          <a:r>
            <a:rPr lang="lt-LT" sz="2300" kern="1200" dirty="0"/>
            <a:t>Didesnis abipusis pasitikėjimas bei skaidrumas</a:t>
          </a:r>
        </a:p>
      </dsp:txBody>
      <dsp:txXfrm>
        <a:off x="807898" y="3310444"/>
        <a:ext cx="6951054" cy="509418"/>
      </dsp:txXfrm>
    </dsp:sp>
    <dsp:sp modelId="{F2331E71-7E61-4259-BF3C-5BACBF050E02}">
      <dsp:nvSpPr>
        <dsp:cNvPr id="0" name=""/>
        <dsp:cNvSpPr/>
      </dsp:nvSpPr>
      <dsp:spPr>
        <a:xfrm>
          <a:off x="489512" y="3246767"/>
          <a:ext cx="636772" cy="636772"/>
        </a:xfrm>
        <a:prstGeom prst="ellipse">
          <a:avLst/>
        </a:prstGeom>
        <a:solidFill>
          <a:schemeClr val="lt1">
            <a:hueOff val="0"/>
            <a:satOff val="0"/>
            <a:lumOff val="0"/>
            <a:alphaOff val="0"/>
          </a:schemeClr>
        </a:solidFill>
        <a:ln w="12700" cap="flat" cmpd="sng" algn="ctr">
          <a:solidFill>
            <a:schemeClr val="accent2">
              <a:hueOff val="6953503"/>
              <a:satOff val="12312"/>
              <a:lumOff val="627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404459-9846-4A03-B998-9511D153B099}">
      <dsp:nvSpPr>
        <dsp:cNvPr id="0" name=""/>
        <dsp:cNvSpPr/>
      </dsp:nvSpPr>
      <dsp:spPr>
        <a:xfrm>
          <a:off x="388867" y="4074475"/>
          <a:ext cx="7370085" cy="509418"/>
        </a:xfrm>
        <a:prstGeom prst="rect">
          <a:avLst/>
        </a:prstGeom>
        <a:solidFill>
          <a:srgbClr val="00423A">
            <a:alpha val="8196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4351" tIns="58420" rIns="58420" bIns="58420" numCol="1" spcCol="1270" anchor="ctr" anchorCtr="0">
          <a:noAutofit/>
        </a:bodyPr>
        <a:lstStyle/>
        <a:p>
          <a:pPr marL="0" lvl="0" indent="0" algn="l" defTabSz="1022350">
            <a:lnSpc>
              <a:spcPct val="90000"/>
            </a:lnSpc>
            <a:spcBef>
              <a:spcPct val="0"/>
            </a:spcBef>
            <a:spcAft>
              <a:spcPct val="35000"/>
            </a:spcAft>
            <a:buNone/>
          </a:pPr>
          <a:r>
            <a:rPr lang="lt-LT" sz="2300" kern="1200" dirty="0"/>
            <a:t>Vartotojo sąmoningumas bei žinios apie vietinė produkciją</a:t>
          </a:r>
        </a:p>
      </dsp:txBody>
      <dsp:txXfrm>
        <a:off x="388867" y="4074475"/>
        <a:ext cx="7370085" cy="509418"/>
      </dsp:txXfrm>
    </dsp:sp>
    <dsp:sp modelId="{2292CC7D-231B-4234-B773-3881F3A9B57E}">
      <dsp:nvSpPr>
        <dsp:cNvPr id="0" name=""/>
        <dsp:cNvSpPr/>
      </dsp:nvSpPr>
      <dsp:spPr>
        <a:xfrm>
          <a:off x="70480" y="4010798"/>
          <a:ext cx="636772" cy="636772"/>
        </a:xfrm>
        <a:prstGeom prst="ellipse">
          <a:avLst/>
        </a:prstGeom>
        <a:solidFill>
          <a:schemeClr val="lt1">
            <a:hueOff val="0"/>
            <a:satOff val="0"/>
            <a:lumOff val="0"/>
            <a:alphaOff val="0"/>
          </a:schemeClr>
        </a:solidFill>
        <a:ln w="12700" cap="flat" cmpd="sng" algn="ctr">
          <a:solidFill>
            <a:schemeClr val="accent2">
              <a:hueOff val="8691879"/>
              <a:satOff val="15390"/>
              <a:lumOff val="7844"/>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5B3BA3-E7DF-4166-8B7E-6FDC07D48CEB}" type="datetimeFigureOut">
              <a:rPr lang="de-AT" smtClean="0"/>
              <a:t>23.01.2024</a:t>
            </a:fld>
            <a:endParaRPr lang="de-AT"/>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A3863E-97DC-4B20-8CC4-14B7D6834C49}" type="slidenum">
              <a:rPr lang="de-AT" smtClean="0"/>
              <a:t>‹#›</a:t>
            </a:fld>
            <a:endParaRPr lang="de-AT"/>
          </a:p>
        </p:txBody>
      </p:sp>
    </p:spTree>
    <p:extLst>
      <p:ext uri="{BB962C8B-B14F-4D97-AF65-F5344CB8AC3E}">
        <p14:creationId xmlns:p14="http://schemas.microsoft.com/office/powerpoint/2010/main" val="2541544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833BF-8F45-4E37-8A33-E9D603D9D99D}" type="datetimeFigureOut">
              <a:rPr lang="de-AT" smtClean="0"/>
              <a:t>23.01.2024</a:t>
            </a:fld>
            <a:endParaRPr lang="de-AT"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D1A05-BC2C-4963-BB50-CF36FF1E632A}" type="slidenum">
              <a:rPr lang="de-AT" smtClean="0"/>
              <a:t>‹#›</a:t>
            </a:fld>
            <a:endParaRPr lang="de-AT" dirty="0"/>
          </a:p>
        </p:txBody>
      </p:sp>
    </p:spTree>
    <p:extLst>
      <p:ext uri="{BB962C8B-B14F-4D97-AF65-F5344CB8AC3E}">
        <p14:creationId xmlns:p14="http://schemas.microsoft.com/office/powerpoint/2010/main" val="1867558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3B3D1A05-BC2C-4963-BB50-CF36FF1E632A}" type="slidenum">
              <a:rPr lang="de-AT" smtClean="0"/>
              <a:t>1</a:t>
            </a:fld>
            <a:endParaRPr lang="de-AT" dirty="0"/>
          </a:p>
        </p:txBody>
      </p:sp>
    </p:spTree>
    <p:extLst>
      <p:ext uri="{BB962C8B-B14F-4D97-AF65-F5344CB8AC3E}">
        <p14:creationId xmlns:p14="http://schemas.microsoft.com/office/powerpoint/2010/main" val="2238372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B</a:t>
            </a:r>
            <a:r>
              <a:rPr lang="en-US" dirty="0" err="1"/>
              <a:t>ased</a:t>
            </a:r>
            <a:r>
              <a:rPr lang="en-US" dirty="0"/>
              <a:t> on a pilot case</a:t>
            </a:r>
            <a:r>
              <a:rPr lang="lt-LT" dirty="0"/>
              <a:t> we decided that </a:t>
            </a:r>
            <a:r>
              <a:rPr lang="lt-LT" dirty="0">
                <a:solidFill>
                  <a:srgbClr val="252525"/>
                </a:solidFill>
                <a:effectLst/>
              </a:rPr>
              <a:t>t</a:t>
            </a:r>
            <a:r>
              <a:rPr lang="en-US" dirty="0">
                <a:solidFill>
                  <a:srgbClr val="252525"/>
                </a:solidFill>
                <a:effectLst/>
              </a:rPr>
              <a:t>he strategy should be created on the following criteria:</a:t>
            </a:r>
          </a:p>
          <a:p>
            <a:pPr marL="171450" indent="-171450">
              <a:buFont typeface="Arial" panose="020B0604020202020204" pitchFamily="34" charset="0"/>
              <a:buChar char="•"/>
            </a:pPr>
            <a:r>
              <a:rPr lang="en-US" dirty="0">
                <a:solidFill>
                  <a:srgbClr val="252525"/>
                </a:solidFill>
                <a:effectLst/>
              </a:rPr>
              <a:t>The plan will make use of key facts and figures, specific to the local food sector.</a:t>
            </a:r>
          </a:p>
          <a:p>
            <a:pPr marL="171450" indent="-171450">
              <a:buFont typeface="Arial" panose="020B0604020202020204" pitchFamily="34" charset="0"/>
              <a:buChar char="•"/>
            </a:pPr>
            <a:r>
              <a:rPr lang="en-US" dirty="0">
                <a:solidFill>
                  <a:srgbClr val="252525"/>
                </a:solidFill>
                <a:effectLst/>
              </a:rPr>
              <a:t>The strategy must effectively communicate the significance of these data in order to engage decision-makers.</a:t>
            </a:r>
          </a:p>
          <a:p>
            <a:pPr marL="171450" indent="-171450" algn="l" defTabSz="914400" rtl="0" eaLnBrk="1" latinLnBrk="0" hangingPunct="1">
              <a:buFont typeface="Arial" panose="020B0604020202020204" pitchFamily="34" charset="0"/>
              <a:buChar char="•"/>
            </a:pPr>
            <a:r>
              <a:rPr lang="en-US" dirty="0">
                <a:solidFill>
                  <a:srgbClr val="252525"/>
                </a:solidFill>
                <a:effectLst/>
              </a:rPr>
              <a:t>The </a:t>
            </a:r>
            <a:r>
              <a:rPr lang="en-US" sz="1200" kern="1200" dirty="0">
                <a:solidFill>
                  <a:srgbClr val="252525"/>
                </a:solidFill>
                <a:effectLst/>
                <a:latin typeface="+mn-lt"/>
                <a:ea typeface="+mn-ea"/>
                <a:cs typeface="+mn-cs"/>
              </a:rPr>
              <a:t>plan will show the true cost of dietary (</a:t>
            </a:r>
            <a:r>
              <a:rPr lang="en-US" sz="1200" kern="1200" dirty="0" err="1">
                <a:solidFill>
                  <a:srgbClr val="252525"/>
                </a:solidFill>
                <a:effectLst/>
                <a:latin typeface="+mn-lt"/>
                <a:ea typeface="+mn-ea"/>
                <a:cs typeface="+mn-cs"/>
              </a:rPr>
              <a:t>dajetary</a:t>
            </a:r>
            <a:r>
              <a:rPr lang="en-US" sz="1200" kern="1200" dirty="0">
                <a:solidFill>
                  <a:srgbClr val="252525"/>
                </a:solidFill>
                <a:effectLst/>
                <a:latin typeface="+mn-lt"/>
                <a:ea typeface="+mn-ea"/>
                <a:cs typeface="+mn-cs"/>
              </a:rPr>
              <a:t>) options by demonstrating the real cost of food.</a:t>
            </a:r>
            <a:endParaRPr lang="lt-LT" sz="1200" kern="1200" dirty="0">
              <a:solidFill>
                <a:srgbClr val="252525"/>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The document will provide solutions and stress the positive elements of change.</a:t>
            </a: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rgbClr val="252525"/>
                </a:solidFill>
                <a:effectLst/>
                <a:latin typeface="+mn-lt"/>
                <a:ea typeface="+mn-ea"/>
                <a:cs typeface="+mn-cs"/>
              </a:rPr>
              <a:t>In order to do this, we intend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Organize a local workshop to create the strategy, milestones, instruments, and execution metrics for the communication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Create a plan for local communication that will enhance the food supply strategy of </a:t>
            </a:r>
            <a:r>
              <a:rPr lang="en-US" sz="1200" kern="1200" dirty="0" err="1">
                <a:solidFill>
                  <a:srgbClr val="252525"/>
                </a:solidFill>
                <a:effectLst/>
                <a:latin typeface="+mn-lt"/>
                <a:ea typeface="+mn-ea"/>
                <a:cs typeface="+mn-cs"/>
              </a:rPr>
              <a:t>Vilkaviskis</a:t>
            </a:r>
            <a:r>
              <a:rPr lang="en-US" sz="1200" kern="1200" dirty="0">
                <a:solidFill>
                  <a:srgbClr val="252525"/>
                </a:solidFill>
                <a:effectLst/>
                <a:latin typeface="+mn-lt"/>
                <a:ea typeface="+mn-ea"/>
                <a:cs typeface="+mn-cs"/>
              </a:rPr>
              <a:t> municipality and foster discussion with stakeholders to achieve local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Boost the municipality's ability to work with small-scale players to create a sustainable food environment.</a:t>
            </a:r>
          </a:p>
          <a:p>
            <a:pPr>
              <a:buFont typeface="Arial" panose="020B0604020202020204" pitchFamily="34" charset="0"/>
              <a:buNone/>
            </a:pPr>
            <a:endParaRPr lang="lt-LT" dirty="0">
              <a:solidFill>
                <a:srgbClr val="252525"/>
              </a:solidFill>
              <a:effectLst/>
            </a:endParaRPr>
          </a:p>
          <a:p>
            <a:pPr>
              <a:buFont typeface="Arial" panose="020B0604020202020204" pitchFamily="34" charset="0"/>
              <a:buNone/>
            </a:pPr>
            <a:r>
              <a:rPr lang="en-US" sz="1200" dirty="0">
                <a:latin typeface="+mn-lt"/>
              </a:rPr>
              <a:t>The question was, Where should we start this journey? </a:t>
            </a:r>
            <a:endParaRPr lang="en-US" dirty="0">
              <a:solidFill>
                <a:srgbClr val="252525"/>
              </a:solidFill>
              <a:effectLst/>
            </a:endParaRPr>
          </a:p>
          <a:p>
            <a:endParaRPr lang="lt-LT" dirty="0"/>
          </a:p>
        </p:txBody>
      </p:sp>
      <p:sp>
        <p:nvSpPr>
          <p:cNvPr id="4" name="Slide Number Placeholder 3"/>
          <p:cNvSpPr>
            <a:spLocks noGrp="1"/>
          </p:cNvSpPr>
          <p:nvPr>
            <p:ph type="sldNum" sz="quarter" idx="5"/>
          </p:nvPr>
        </p:nvSpPr>
        <p:spPr/>
        <p:txBody>
          <a:bodyPr/>
          <a:lstStyle/>
          <a:p>
            <a:fld id="{3B3D1A05-BC2C-4963-BB50-CF36FF1E632A}" type="slidenum">
              <a:rPr lang="de-AT" smtClean="0"/>
              <a:t>10</a:t>
            </a:fld>
            <a:endParaRPr lang="de-AT" dirty="0"/>
          </a:p>
        </p:txBody>
      </p:sp>
    </p:spTree>
    <p:extLst>
      <p:ext uri="{BB962C8B-B14F-4D97-AF65-F5344CB8AC3E}">
        <p14:creationId xmlns:p14="http://schemas.microsoft.com/office/powerpoint/2010/main" val="100001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B</a:t>
            </a:r>
            <a:r>
              <a:rPr lang="en-US" dirty="0" err="1"/>
              <a:t>ased</a:t>
            </a:r>
            <a:r>
              <a:rPr lang="en-US" dirty="0"/>
              <a:t> on a pilot case</a:t>
            </a:r>
            <a:r>
              <a:rPr lang="lt-LT" dirty="0"/>
              <a:t> we decided that </a:t>
            </a:r>
            <a:r>
              <a:rPr lang="lt-LT" dirty="0">
                <a:solidFill>
                  <a:srgbClr val="252525"/>
                </a:solidFill>
                <a:effectLst/>
              </a:rPr>
              <a:t>t</a:t>
            </a:r>
            <a:r>
              <a:rPr lang="en-US" dirty="0">
                <a:solidFill>
                  <a:srgbClr val="252525"/>
                </a:solidFill>
                <a:effectLst/>
              </a:rPr>
              <a:t>he strategy should be created on the following criteria:</a:t>
            </a:r>
          </a:p>
          <a:p>
            <a:pPr marL="171450" indent="-171450">
              <a:buFont typeface="Arial" panose="020B0604020202020204" pitchFamily="34" charset="0"/>
              <a:buChar char="•"/>
            </a:pPr>
            <a:r>
              <a:rPr lang="en-US" dirty="0">
                <a:solidFill>
                  <a:srgbClr val="252525"/>
                </a:solidFill>
                <a:effectLst/>
              </a:rPr>
              <a:t>The plan will make use of key facts and figures, specific to the local food sector.</a:t>
            </a:r>
          </a:p>
          <a:p>
            <a:pPr marL="171450" indent="-171450">
              <a:buFont typeface="Arial" panose="020B0604020202020204" pitchFamily="34" charset="0"/>
              <a:buChar char="•"/>
            </a:pPr>
            <a:r>
              <a:rPr lang="en-US" dirty="0">
                <a:solidFill>
                  <a:srgbClr val="252525"/>
                </a:solidFill>
                <a:effectLst/>
              </a:rPr>
              <a:t>The strategy must effectively communicate the significance of these data in order to engage decision-makers.</a:t>
            </a:r>
          </a:p>
          <a:p>
            <a:pPr marL="171450" indent="-171450" algn="l" defTabSz="914400" rtl="0" eaLnBrk="1" latinLnBrk="0" hangingPunct="1">
              <a:buFont typeface="Arial" panose="020B0604020202020204" pitchFamily="34" charset="0"/>
              <a:buChar char="•"/>
            </a:pPr>
            <a:r>
              <a:rPr lang="en-US" dirty="0">
                <a:solidFill>
                  <a:srgbClr val="252525"/>
                </a:solidFill>
                <a:effectLst/>
              </a:rPr>
              <a:t>The </a:t>
            </a:r>
            <a:r>
              <a:rPr lang="en-US" sz="1200" kern="1200" dirty="0">
                <a:solidFill>
                  <a:srgbClr val="252525"/>
                </a:solidFill>
                <a:effectLst/>
                <a:latin typeface="+mn-lt"/>
                <a:ea typeface="+mn-ea"/>
                <a:cs typeface="+mn-cs"/>
              </a:rPr>
              <a:t>plan will show the true cost of dietary (</a:t>
            </a:r>
            <a:r>
              <a:rPr lang="en-US" sz="1200" kern="1200" dirty="0" err="1">
                <a:solidFill>
                  <a:srgbClr val="252525"/>
                </a:solidFill>
                <a:effectLst/>
                <a:latin typeface="+mn-lt"/>
                <a:ea typeface="+mn-ea"/>
                <a:cs typeface="+mn-cs"/>
              </a:rPr>
              <a:t>dajetary</a:t>
            </a:r>
            <a:r>
              <a:rPr lang="en-US" sz="1200" kern="1200" dirty="0">
                <a:solidFill>
                  <a:srgbClr val="252525"/>
                </a:solidFill>
                <a:effectLst/>
                <a:latin typeface="+mn-lt"/>
                <a:ea typeface="+mn-ea"/>
                <a:cs typeface="+mn-cs"/>
              </a:rPr>
              <a:t>) options by demonstrating the real cost of food.</a:t>
            </a:r>
            <a:endParaRPr lang="lt-LT" sz="1200" kern="1200" dirty="0">
              <a:solidFill>
                <a:srgbClr val="252525"/>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The document will provide solutions and stress the positive elements of change.</a:t>
            </a: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rgbClr val="252525"/>
                </a:solidFill>
                <a:effectLst/>
                <a:latin typeface="+mn-lt"/>
                <a:ea typeface="+mn-ea"/>
                <a:cs typeface="+mn-cs"/>
              </a:rPr>
              <a:t>In order to do this, we intend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Organize a local workshop to create the strategy, milestones, instruments, and execution metrics for the communication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Create a plan for local communication that will enhance the food supply strategy of </a:t>
            </a:r>
            <a:r>
              <a:rPr lang="en-US" sz="1200" kern="1200" dirty="0" err="1">
                <a:solidFill>
                  <a:srgbClr val="252525"/>
                </a:solidFill>
                <a:effectLst/>
                <a:latin typeface="+mn-lt"/>
                <a:ea typeface="+mn-ea"/>
                <a:cs typeface="+mn-cs"/>
              </a:rPr>
              <a:t>Vilkaviskis</a:t>
            </a:r>
            <a:r>
              <a:rPr lang="en-US" sz="1200" kern="1200" dirty="0">
                <a:solidFill>
                  <a:srgbClr val="252525"/>
                </a:solidFill>
                <a:effectLst/>
                <a:latin typeface="+mn-lt"/>
                <a:ea typeface="+mn-ea"/>
                <a:cs typeface="+mn-cs"/>
              </a:rPr>
              <a:t> municipality and foster discussion with stakeholders to achieve local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Boost the municipality's ability to work with small-scale players to create a sustainable food environment.</a:t>
            </a:r>
          </a:p>
          <a:p>
            <a:pPr>
              <a:buFont typeface="Arial" panose="020B0604020202020204" pitchFamily="34" charset="0"/>
              <a:buNone/>
            </a:pPr>
            <a:endParaRPr lang="lt-LT" dirty="0">
              <a:solidFill>
                <a:srgbClr val="252525"/>
              </a:solidFill>
              <a:effectLst/>
            </a:endParaRPr>
          </a:p>
          <a:p>
            <a:pPr>
              <a:buFont typeface="Arial" panose="020B0604020202020204" pitchFamily="34" charset="0"/>
              <a:buNone/>
            </a:pPr>
            <a:r>
              <a:rPr lang="en-US" sz="1200" dirty="0">
                <a:latin typeface="+mn-lt"/>
              </a:rPr>
              <a:t>The question was, Where should we start this journey? </a:t>
            </a:r>
            <a:endParaRPr lang="en-US" dirty="0">
              <a:solidFill>
                <a:srgbClr val="252525"/>
              </a:solidFill>
              <a:effectLst/>
            </a:endParaRPr>
          </a:p>
          <a:p>
            <a:endParaRPr lang="lt-LT" dirty="0"/>
          </a:p>
        </p:txBody>
      </p:sp>
      <p:sp>
        <p:nvSpPr>
          <p:cNvPr id="4" name="Slide Number Placeholder 3"/>
          <p:cNvSpPr>
            <a:spLocks noGrp="1"/>
          </p:cNvSpPr>
          <p:nvPr>
            <p:ph type="sldNum" sz="quarter" idx="5"/>
          </p:nvPr>
        </p:nvSpPr>
        <p:spPr/>
        <p:txBody>
          <a:bodyPr/>
          <a:lstStyle/>
          <a:p>
            <a:fld id="{3B3D1A05-BC2C-4963-BB50-CF36FF1E632A}" type="slidenum">
              <a:rPr lang="de-AT" smtClean="0"/>
              <a:t>11</a:t>
            </a:fld>
            <a:endParaRPr lang="de-AT" dirty="0"/>
          </a:p>
        </p:txBody>
      </p:sp>
    </p:spTree>
    <p:extLst>
      <p:ext uri="{BB962C8B-B14F-4D97-AF65-F5344CB8AC3E}">
        <p14:creationId xmlns:p14="http://schemas.microsoft.com/office/powerpoint/2010/main" val="2259988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B</a:t>
            </a:r>
            <a:r>
              <a:rPr lang="en-US" dirty="0" err="1"/>
              <a:t>ased</a:t>
            </a:r>
            <a:r>
              <a:rPr lang="en-US" dirty="0"/>
              <a:t> on a pilot case</a:t>
            </a:r>
            <a:r>
              <a:rPr lang="lt-LT" dirty="0"/>
              <a:t> we decided that </a:t>
            </a:r>
            <a:r>
              <a:rPr lang="lt-LT" dirty="0">
                <a:solidFill>
                  <a:srgbClr val="252525"/>
                </a:solidFill>
                <a:effectLst/>
              </a:rPr>
              <a:t>t</a:t>
            </a:r>
            <a:r>
              <a:rPr lang="en-US" dirty="0">
                <a:solidFill>
                  <a:srgbClr val="252525"/>
                </a:solidFill>
                <a:effectLst/>
              </a:rPr>
              <a:t>he strategy should be created on the following criteria:</a:t>
            </a:r>
          </a:p>
          <a:p>
            <a:pPr marL="171450" indent="-171450">
              <a:buFont typeface="Arial" panose="020B0604020202020204" pitchFamily="34" charset="0"/>
              <a:buChar char="•"/>
            </a:pPr>
            <a:r>
              <a:rPr lang="en-US" dirty="0">
                <a:solidFill>
                  <a:srgbClr val="252525"/>
                </a:solidFill>
                <a:effectLst/>
              </a:rPr>
              <a:t>The plan will make use of key facts and figures, specific to the local food sector.</a:t>
            </a:r>
          </a:p>
          <a:p>
            <a:pPr marL="171450" indent="-171450">
              <a:buFont typeface="Arial" panose="020B0604020202020204" pitchFamily="34" charset="0"/>
              <a:buChar char="•"/>
            </a:pPr>
            <a:r>
              <a:rPr lang="en-US" dirty="0">
                <a:solidFill>
                  <a:srgbClr val="252525"/>
                </a:solidFill>
                <a:effectLst/>
              </a:rPr>
              <a:t>The strategy must effectively communicate the significance of these data in order to engage decision-makers.</a:t>
            </a:r>
          </a:p>
          <a:p>
            <a:pPr marL="171450" indent="-171450" algn="l" defTabSz="914400" rtl="0" eaLnBrk="1" latinLnBrk="0" hangingPunct="1">
              <a:buFont typeface="Arial" panose="020B0604020202020204" pitchFamily="34" charset="0"/>
              <a:buChar char="•"/>
            </a:pPr>
            <a:r>
              <a:rPr lang="en-US" dirty="0">
                <a:solidFill>
                  <a:srgbClr val="252525"/>
                </a:solidFill>
                <a:effectLst/>
              </a:rPr>
              <a:t>The </a:t>
            </a:r>
            <a:r>
              <a:rPr lang="en-US" sz="1200" kern="1200" dirty="0">
                <a:solidFill>
                  <a:srgbClr val="252525"/>
                </a:solidFill>
                <a:effectLst/>
                <a:latin typeface="+mn-lt"/>
                <a:ea typeface="+mn-ea"/>
                <a:cs typeface="+mn-cs"/>
              </a:rPr>
              <a:t>plan will show the true cost of dietary (</a:t>
            </a:r>
            <a:r>
              <a:rPr lang="en-US" sz="1200" kern="1200" dirty="0" err="1">
                <a:solidFill>
                  <a:srgbClr val="252525"/>
                </a:solidFill>
                <a:effectLst/>
                <a:latin typeface="+mn-lt"/>
                <a:ea typeface="+mn-ea"/>
                <a:cs typeface="+mn-cs"/>
              </a:rPr>
              <a:t>dajetary</a:t>
            </a:r>
            <a:r>
              <a:rPr lang="en-US" sz="1200" kern="1200" dirty="0">
                <a:solidFill>
                  <a:srgbClr val="252525"/>
                </a:solidFill>
                <a:effectLst/>
                <a:latin typeface="+mn-lt"/>
                <a:ea typeface="+mn-ea"/>
                <a:cs typeface="+mn-cs"/>
              </a:rPr>
              <a:t>) options by demonstrating the real cost of food.</a:t>
            </a:r>
            <a:endParaRPr lang="lt-LT" sz="1200" kern="1200" dirty="0">
              <a:solidFill>
                <a:srgbClr val="252525"/>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The document will provide solutions and stress the positive elements of change.</a:t>
            </a: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rgbClr val="252525"/>
                </a:solidFill>
                <a:effectLst/>
                <a:latin typeface="+mn-lt"/>
                <a:ea typeface="+mn-ea"/>
                <a:cs typeface="+mn-cs"/>
              </a:rPr>
              <a:t>In order to do this, we intend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Organize a local workshop to create the strategy, milestones, instruments, and execution metrics for the communication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Create a plan for local communication that will enhance the food supply strategy of </a:t>
            </a:r>
            <a:r>
              <a:rPr lang="en-US" sz="1200" kern="1200" dirty="0" err="1">
                <a:solidFill>
                  <a:srgbClr val="252525"/>
                </a:solidFill>
                <a:effectLst/>
                <a:latin typeface="+mn-lt"/>
                <a:ea typeface="+mn-ea"/>
                <a:cs typeface="+mn-cs"/>
              </a:rPr>
              <a:t>Vilkaviskis</a:t>
            </a:r>
            <a:r>
              <a:rPr lang="en-US" sz="1200" kern="1200" dirty="0">
                <a:solidFill>
                  <a:srgbClr val="252525"/>
                </a:solidFill>
                <a:effectLst/>
                <a:latin typeface="+mn-lt"/>
                <a:ea typeface="+mn-ea"/>
                <a:cs typeface="+mn-cs"/>
              </a:rPr>
              <a:t> municipality and foster discussion with stakeholders to achieve local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Boost the municipality's ability to work with small-scale players to create a sustainable food environment.</a:t>
            </a:r>
          </a:p>
          <a:p>
            <a:pPr>
              <a:buFont typeface="Arial" panose="020B0604020202020204" pitchFamily="34" charset="0"/>
              <a:buNone/>
            </a:pPr>
            <a:endParaRPr lang="lt-LT" dirty="0">
              <a:solidFill>
                <a:srgbClr val="252525"/>
              </a:solidFill>
              <a:effectLst/>
            </a:endParaRPr>
          </a:p>
          <a:p>
            <a:pPr>
              <a:buFont typeface="Arial" panose="020B0604020202020204" pitchFamily="34" charset="0"/>
              <a:buNone/>
            </a:pPr>
            <a:r>
              <a:rPr lang="en-US" sz="1200" dirty="0">
                <a:latin typeface="+mn-lt"/>
              </a:rPr>
              <a:t>The question was, Where should we start this journey? </a:t>
            </a:r>
            <a:endParaRPr lang="en-US" dirty="0">
              <a:solidFill>
                <a:srgbClr val="252525"/>
              </a:solidFill>
              <a:effectLst/>
            </a:endParaRPr>
          </a:p>
          <a:p>
            <a:endParaRPr lang="lt-LT" dirty="0"/>
          </a:p>
        </p:txBody>
      </p:sp>
      <p:sp>
        <p:nvSpPr>
          <p:cNvPr id="4" name="Slide Number Placeholder 3"/>
          <p:cNvSpPr>
            <a:spLocks noGrp="1"/>
          </p:cNvSpPr>
          <p:nvPr>
            <p:ph type="sldNum" sz="quarter" idx="5"/>
          </p:nvPr>
        </p:nvSpPr>
        <p:spPr/>
        <p:txBody>
          <a:bodyPr/>
          <a:lstStyle/>
          <a:p>
            <a:fld id="{3B3D1A05-BC2C-4963-BB50-CF36FF1E632A}" type="slidenum">
              <a:rPr lang="de-AT" smtClean="0"/>
              <a:t>12</a:t>
            </a:fld>
            <a:endParaRPr lang="de-AT" dirty="0"/>
          </a:p>
        </p:txBody>
      </p:sp>
    </p:spTree>
    <p:extLst>
      <p:ext uri="{BB962C8B-B14F-4D97-AF65-F5344CB8AC3E}">
        <p14:creationId xmlns:p14="http://schemas.microsoft.com/office/powerpoint/2010/main" val="2114984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solidFill>
                  <a:srgbClr val="252525"/>
                </a:solidFill>
                <a:effectLst/>
              </a:rPr>
              <a:t>And about our plans:</a:t>
            </a:r>
          </a:p>
          <a:p>
            <a:pPr marL="171450" indent="-171450">
              <a:buFont typeface="Arial" panose="020B0604020202020204" pitchFamily="34" charset="0"/>
              <a:buChar char="•"/>
            </a:pPr>
            <a:r>
              <a:rPr lang="en-US" sz="1050" dirty="0">
                <a:solidFill>
                  <a:srgbClr val="252525"/>
                </a:solidFill>
                <a:effectLst/>
              </a:rPr>
              <a:t>In the beginning of the new year, we will organize a workshop with LIP stakeholders to discuss the communication plan draft, milestones, tools, and measures for implementation. Participants will be municipality officers, business representatives, industrialists, scientists, and business support organizations.</a:t>
            </a:r>
          </a:p>
          <a:p>
            <a:pPr marL="171450" indent="-171450">
              <a:buFont typeface="Arial" panose="020B0604020202020204" pitchFamily="34" charset="0"/>
              <a:buChar char="•"/>
            </a:pPr>
            <a:r>
              <a:rPr lang="en-US" sz="1050" dirty="0">
                <a:solidFill>
                  <a:srgbClr val="252525"/>
                </a:solidFill>
                <a:effectLst/>
              </a:rPr>
              <a:t>After that, we will prepare the final version of the communication plan. At the same time, the seasonal food pyramid instrument will be presented, which will become one of the strategy implementation tools.</a:t>
            </a:r>
          </a:p>
          <a:p>
            <a:pPr marL="171450" indent="-171450">
              <a:buFont typeface="Arial" panose="020B0604020202020204" pitchFamily="34" charset="0"/>
              <a:buChar char="•"/>
            </a:pPr>
            <a:r>
              <a:rPr lang="en-US" sz="1050" dirty="0">
                <a:solidFill>
                  <a:srgbClr val="252525"/>
                </a:solidFill>
                <a:effectLst/>
              </a:rPr>
              <a:t>In April, we will organize a communication plan presentation event, during which recommendations and tips on how to use it will be presented in order to promote a sustainable food environment and create an ecosystem that supports it.</a:t>
            </a:r>
          </a:p>
          <a:p>
            <a:pPr marL="171450" indent="-171450">
              <a:buFont typeface="Arial" panose="020B0604020202020204" pitchFamily="34" charset="0"/>
              <a:buChar char="•"/>
            </a:pPr>
            <a:r>
              <a:rPr lang="en-US" sz="1050" dirty="0">
                <a:solidFill>
                  <a:srgbClr val="252525"/>
                </a:solidFill>
                <a:effectLst/>
              </a:rPr>
              <a:t>In June 2024, we are planning to develop a farming and food knowledge system to bring together different actors, resources, knowledge kits, municipalities, and entrepreneurship centers in the LIP.</a:t>
            </a:r>
          </a:p>
          <a:p>
            <a:pPr marL="171450" indent="-171450">
              <a:buFont typeface="Arial" panose="020B0604020202020204" pitchFamily="34" charset="0"/>
              <a:buChar char="•"/>
            </a:pPr>
            <a:r>
              <a:rPr lang="en-US" sz="1050" dirty="0">
                <a:solidFill>
                  <a:srgbClr val="252525"/>
                </a:solidFill>
                <a:effectLst/>
              </a:rPr>
              <a:t>In August 2024, we are planning the workshop to help find drivers and ways to foster public sector demand for food quality and sustainability.</a:t>
            </a:r>
          </a:p>
          <a:p>
            <a:r>
              <a:rPr lang="en-US" sz="1050" dirty="0">
                <a:solidFill>
                  <a:srgbClr val="252525"/>
                </a:solidFill>
                <a:effectLst/>
              </a:rPr>
              <a:t> </a:t>
            </a:r>
          </a:p>
          <a:p>
            <a:r>
              <a:rPr lang="en-US" sz="1050" dirty="0">
                <a:solidFill>
                  <a:srgbClr val="252525"/>
                </a:solidFill>
                <a:effectLst/>
              </a:rPr>
              <a:t>In the end, I want to present to you the short film about the </a:t>
            </a:r>
            <a:r>
              <a:rPr lang="en-US" sz="1050" dirty="0" err="1">
                <a:solidFill>
                  <a:srgbClr val="252525"/>
                </a:solidFill>
                <a:effectLst/>
              </a:rPr>
              <a:t>Vilkaviskis</a:t>
            </a:r>
            <a:r>
              <a:rPr lang="en-US" sz="1050" dirty="0">
                <a:solidFill>
                  <a:srgbClr val="252525"/>
                </a:solidFill>
                <a:effectLst/>
              </a:rPr>
              <a:t> local food producers. The film is in </a:t>
            </a:r>
            <a:r>
              <a:rPr lang="en-US" sz="1050" dirty="0" err="1">
                <a:solidFill>
                  <a:srgbClr val="252525"/>
                </a:solidFill>
                <a:effectLst/>
              </a:rPr>
              <a:t>lithuanian</a:t>
            </a:r>
            <a:r>
              <a:rPr lang="en-US" sz="1050" dirty="0">
                <a:solidFill>
                  <a:srgbClr val="252525"/>
                </a:solidFill>
                <a:effectLst/>
              </a:rPr>
              <a:t>, but you will see English subtitles. It will take about 10 minutes. After that, you can ask the questions.</a:t>
            </a:r>
          </a:p>
          <a:p>
            <a:endParaRPr lang="lt-LT" sz="200" dirty="0"/>
          </a:p>
        </p:txBody>
      </p:sp>
      <p:sp>
        <p:nvSpPr>
          <p:cNvPr id="4" name="Slide Number Placeholder 3"/>
          <p:cNvSpPr>
            <a:spLocks noGrp="1"/>
          </p:cNvSpPr>
          <p:nvPr>
            <p:ph type="sldNum" sz="quarter" idx="5"/>
          </p:nvPr>
        </p:nvSpPr>
        <p:spPr/>
        <p:txBody>
          <a:bodyPr/>
          <a:lstStyle/>
          <a:p>
            <a:fld id="{3B3D1A05-BC2C-4963-BB50-CF36FF1E632A}" type="slidenum">
              <a:rPr lang="de-AT" smtClean="0"/>
              <a:t>13</a:t>
            </a:fld>
            <a:endParaRPr lang="de-AT" dirty="0"/>
          </a:p>
        </p:txBody>
      </p:sp>
    </p:spTree>
    <p:extLst>
      <p:ext uri="{BB962C8B-B14F-4D97-AF65-F5344CB8AC3E}">
        <p14:creationId xmlns:p14="http://schemas.microsoft.com/office/powerpoint/2010/main" val="2941810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B</a:t>
            </a:r>
            <a:r>
              <a:rPr lang="en-US" dirty="0" err="1"/>
              <a:t>ased</a:t>
            </a:r>
            <a:r>
              <a:rPr lang="en-US" dirty="0"/>
              <a:t> on a pilot case</a:t>
            </a:r>
            <a:r>
              <a:rPr lang="lt-LT" dirty="0"/>
              <a:t> we decided that </a:t>
            </a:r>
            <a:r>
              <a:rPr lang="lt-LT" dirty="0">
                <a:solidFill>
                  <a:srgbClr val="252525"/>
                </a:solidFill>
                <a:effectLst/>
              </a:rPr>
              <a:t>t</a:t>
            </a:r>
            <a:r>
              <a:rPr lang="en-US" dirty="0">
                <a:solidFill>
                  <a:srgbClr val="252525"/>
                </a:solidFill>
                <a:effectLst/>
              </a:rPr>
              <a:t>he strategy should be created on the following criteria:</a:t>
            </a:r>
          </a:p>
          <a:p>
            <a:pPr marL="171450" indent="-171450">
              <a:buFont typeface="Arial" panose="020B0604020202020204" pitchFamily="34" charset="0"/>
              <a:buChar char="•"/>
            </a:pPr>
            <a:r>
              <a:rPr lang="en-US" dirty="0">
                <a:solidFill>
                  <a:srgbClr val="252525"/>
                </a:solidFill>
                <a:effectLst/>
              </a:rPr>
              <a:t>The plan will make use of key facts and figures, specific to the local food sector.</a:t>
            </a:r>
          </a:p>
          <a:p>
            <a:pPr marL="171450" indent="-171450">
              <a:buFont typeface="Arial" panose="020B0604020202020204" pitchFamily="34" charset="0"/>
              <a:buChar char="•"/>
            </a:pPr>
            <a:r>
              <a:rPr lang="en-US" dirty="0">
                <a:solidFill>
                  <a:srgbClr val="252525"/>
                </a:solidFill>
                <a:effectLst/>
              </a:rPr>
              <a:t>The strategy must effectively communicate the significance of these data in order to engage decision-makers.</a:t>
            </a:r>
          </a:p>
          <a:p>
            <a:pPr marL="171450" indent="-171450" algn="l" defTabSz="914400" rtl="0" eaLnBrk="1" latinLnBrk="0" hangingPunct="1">
              <a:buFont typeface="Arial" panose="020B0604020202020204" pitchFamily="34" charset="0"/>
              <a:buChar char="•"/>
            </a:pPr>
            <a:r>
              <a:rPr lang="en-US" dirty="0">
                <a:solidFill>
                  <a:srgbClr val="252525"/>
                </a:solidFill>
                <a:effectLst/>
              </a:rPr>
              <a:t>The </a:t>
            </a:r>
            <a:r>
              <a:rPr lang="en-US" sz="1200" kern="1200" dirty="0">
                <a:solidFill>
                  <a:srgbClr val="252525"/>
                </a:solidFill>
                <a:effectLst/>
                <a:latin typeface="+mn-lt"/>
                <a:ea typeface="+mn-ea"/>
                <a:cs typeface="+mn-cs"/>
              </a:rPr>
              <a:t>plan will show the true cost of dietary (</a:t>
            </a:r>
            <a:r>
              <a:rPr lang="en-US" sz="1200" kern="1200" dirty="0" err="1">
                <a:solidFill>
                  <a:srgbClr val="252525"/>
                </a:solidFill>
                <a:effectLst/>
                <a:latin typeface="+mn-lt"/>
                <a:ea typeface="+mn-ea"/>
                <a:cs typeface="+mn-cs"/>
              </a:rPr>
              <a:t>dajetary</a:t>
            </a:r>
            <a:r>
              <a:rPr lang="en-US" sz="1200" kern="1200" dirty="0">
                <a:solidFill>
                  <a:srgbClr val="252525"/>
                </a:solidFill>
                <a:effectLst/>
                <a:latin typeface="+mn-lt"/>
                <a:ea typeface="+mn-ea"/>
                <a:cs typeface="+mn-cs"/>
              </a:rPr>
              <a:t>) options by demonstrating the real cost of food.</a:t>
            </a:r>
            <a:endParaRPr lang="lt-LT" sz="1200" kern="1200" dirty="0">
              <a:solidFill>
                <a:srgbClr val="252525"/>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The document will provide solutions and stress the positive elements of change.</a:t>
            </a: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rgbClr val="252525"/>
                </a:solidFill>
                <a:effectLst/>
                <a:latin typeface="+mn-lt"/>
                <a:ea typeface="+mn-ea"/>
                <a:cs typeface="+mn-cs"/>
              </a:rPr>
              <a:t>In order to do this, we intend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Organize a local workshop to create the strategy, milestones, instruments, and execution metrics for the communication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Create a plan for local communication that will enhance the food supply strategy of </a:t>
            </a:r>
            <a:r>
              <a:rPr lang="en-US" sz="1200" kern="1200" dirty="0" err="1">
                <a:solidFill>
                  <a:srgbClr val="252525"/>
                </a:solidFill>
                <a:effectLst/>
                <a:latin typeface="+mn-lt"/>
                <a:ea typeface="+mn-ea"/>
                <a:cs typeface="+mn-cs"/>
              </a:rPr>
              <a:t>Vilkaviskis</a:t>
            </a:r>
            <a:r>
              <a:rPr lang="en-US" sz="1200" kern="1200" dirty="0">
                <a:solidFill>
                  <a:srgbClr val="252525"/>
                </a:solidFill>
                <a:effectLst/>
                <a:latin typeface="+mn-lt"/>
                <a:ea typeface="+mn-ea"/>
                <a:cs typeface="+mn-cs"/>
              </a:rPr>
              <a:t> municipality and foster discussion with stakeholders to achieve local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Boost the municipality's ability to work with small-scale players to create a sustainable food environment.</a:t>
            </a:r>
          </a:p>
          <a:p>
            <a:pPr>
              <a:buFont typeface="Arial" panose="020B0604020202020204" pitchFamily="34" charset="0"/>
              <a:buNone/>
            </a:pPr>
            <a:endParaRPr lang="lt-LT" dirty="0">
              <a:solidFill>
                <a:srgbClr val="252525"/>
              </a:solidFill>
              <a:effectLst/>
            </a:endParaRPr>
          </a:p>
          <a:p>
            <a:pPr>
              <a:buFont typeface="Arial" panose="020B0604020202020204" pitchFamily="34" charset="0"/>
              <a:buNone/>
            </a:pPr>
            <a:r>
              <a:rPr lang="en-US" sz="1200" dirty="0">
                <a:latin typeface="+mn-lt"/>
              </a:rPr>
              <a:t>The question was, Where should we start this journey? </a:t>
            </a:r>
            <a:endParaRPr lang="en-US" dirty="0">
              <a:solidFill>
                <a:srgbClr val="252525"/>
              </a:solidFill>
              <a:effectLst/>
            </a:endParaRPr>
          </a:p>
          <a:p>
            <a:endParaRPr lang="lt-LT" dirty="0"/>
          </a:p>
        </p:txBody>
      </p:sp>
      <p:sp>
        <p:nvSpPr>
          <p:cNvPr id="4" name="Slide Number Placeholder 3"/>
          <p:cNvSpPr>
            <a:spLocks noGrp="1"/>
          </p:cNvSpPr>
          <p:nvPr>
            <p:ph type="sldNum" sz="quarter" idx="5"/>
          </p:nvPr>
        </p:nvSpPr>
        <p:spPr/>
        <p:txBody>
          <a:bodyPr/>
          <a:lstStyle/>
          <a:p>
            <a:fld id="{3B3D1A05-BC2C-4963-BB50-CF36FF1E632A}" type="slidenum">
              <a:rPr lang="de-AT" smtClean="0"/>
              <a:t>2</a:t>
            </a:fld>
            <a:endParaRPr lang="de-AT" dirty="0"/>
          </a:p>
        </p:txBody>
      </p:sp>
    </p:spTree>
    <p:extLst>
      <p:ext uri="{BB962C8B-B14F-4D97-AF65-F5344CB8AC3E}">
        <p14:creationId xmlns:p14="http://schemas.microsoft.com/office/powerpoint/2010/main" val="2936585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B</a:t>
            </a:r>
            <a:r>
              <a:rPr lang="en-US" dirty="0" err="1"/>
              <a:t>ased</a:t>
            </a:r>
            <a:r>
              <a:rPr lang="en-US" dirty="0"/>
              <a:t> on a pilot case</a:t>
            </a:r>
            <a:r>
              <a:rPr lang="lt-LT" dirty="0"/>
              <a:t> we decided that </a:t>
            </a:r>
            <a:r>
              <a:rPr lang="lt-LT" dirty="0">
                <a:solidFill>
                  <a:srgbClr val="252525"/>
                </a:solidFill>
                <a:effectLst/>
              </a:rPr>
              <a:t>t</a:t>
            </a:r>
            <a:r>
              <a:rPr lang="en-US" dirty="0">
                <a:solidFill>
                  <a:srgbClr val="252525"/>
                </a:solidFill>
                <a:effectLst/>
              </a:rPr>
              <a:t>he strategy should be created on the following criteria:</a:t>
            </a:r>
          </a:p>
          <a:p>
            <a:pPr marL="171450" indent="-171450">
              <a:buFont typeface="Arial" panose="020B0604020202020204" pitchFamily="34" charset="0"/>
              <a:buChar char="•"/>
            </a:pPr>
            <a:r>
              <a:rPr lang="en-US" dirty="0">
                <a:solidFill>
                  <a:srgbClr val="252525"/>
                </a:solidFill>
                <a:effectLst/>
              </a:rPr>
              <a:t>The plan will make use of key facts and figures, specific to the local food sector.</a:t>
            </a:r>
          </a:p>
          <a:p>
            <a:pPr marL="171450" indent="-171450">
              <a:buFont typeface="Arial" panose="020B0604020202020204" pitchFamily="34" charset="0"/>
              <a:buChar char="•"/>
            </a:pPr>
            <a:r>
              <a:rPr lang="en-US" dirty="0">
                <a:solidFill>
                  <a:srgbClr val="252525"/>
                </a:solidFill>
                <a:effectLst/>
              </a:rPr>
              <a:t>The strategy must effectively communicate the significance of these data in order to engage decision-makers.</a:t>
            </a:r>
          </a:p>
          <a:p>
            <a:pPr marL="171450" indent="-171450" algn="l" defTabSz="914400" rtl="0" eaLnBrk="1" latinLnBrk="0" hangingPunct="1">
              <a:buFont typeface="Arial" panose="020B0604020202020204" pitchFamily="34" charset="0"/>
              <a:buChar char="•"/>
            </a:pPr>
            <a:r>
              <a:rPr lang="en-US" dirty="0">
                <a:solidFill>
                  <a:srgbClr val="252525"/>
                </a:solidFill>
                <a:effectLst/>
              </a:rPr>
              <a:t>The </a:t>
            </a:r>
            <a:r>
              <a:rPr lang="en-US" sz="1200" kern="1200" dirty="0">
                <a:solidFill>
                  <a:srgbClr val="252525"/>
                </a:solidFill>
                <a:effectLst/>
                <a:latin typeface="+mn-lt"/>
                <a:ea typeface="+mn-ea"/>
                <a:cs typeface="+mn-cs"/>
              </a:rPr>
              <a:t>plan will show the true cost of dietary (</a:t>
            </a:r>
            <a:r>
              <a:rPr lang="en-US" sz="1200" kern="1200" dirty="0" err="1">
                <a:solidFill>
                  <a:srgbClr val="252525"/>
                </a:solidFill>
                <a:effectLst/>
                <a:latin typeface="+mn-lt"/>
                <a:ea typeface="+mn-ea"/>
                <a:cs typeface="+mn-cs"/>
              </a:rPr>
              <a:t>dajetary</a:t>
            </a:r>
            <a:r>
              <a:rPr lang="en-US" sz="1200" kern="1200" dirty="0">
                <a:solidFill>
                  <a:srgbClr val="252525"/>
                </a:solidFill>
                <a:effectLst/>
                <a:latin typeface="+mn-lt"/>
                <a:ea typeface="+mn-ea"/>
                <a:cs typeface="+mn-cs"/>
              </a:rPr>
              <a:t>) options by demonstrating the real cost of food.</a:t>
            </a:r>
            <a:endParaRPr lang="lt-LT" sz="1200" kern="1200" dirty="0">
              <a:solidFill>
                <a:srgbClr val="252525"/>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The document will provide solutions and stress the positive elements of change.</a:t>
            </a: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rgbClr val="252525"/>
                </a:solidFill>
                <a:effectLst/>
                <a:latin typeface="+mn-lt"/>
                <a:ea typeface="+mn-ea"/>
                <a:cs typeface="+mn-cs"/>
              </a:rPr>
              <a:t>In order to do this, we intend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Organize a local workshop to create the strategy, milestones, instruments, and execution metrics for the communication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Create a plan for local communication that will enhance the food supply strategy of </a:t>
            </a:r>
            <a:r>
              <a:rPr lang="en-US" sz="1200" kern="1200" dirty="0" err="1">
                <a:solidFill>
                  <a:srgbClr val="252525"/>
                </a:solidFill>
                <a:effectLst/>
                <a:latin typeface="+mn-lt"/>
                <a:ea typeface="+mn-ea"/>
                <a:cs typeface="+mn-cs"/>
              </a:rPr>
              <a:t>Vilkaviskis</a:t>
            </a:r>
            <a:r>
              <a:rPr lang="en-US" sz="1200" kern="1200" dirty="0">
                <a:solidFill>
                  <a:srgbClr val="252525"/>
                </a:solidFill>
                <a:effectLst/>
                <a:latin typeface="+mn-lt"/>
                <a:ea typeface="+mn-ea"/>
                <a:cs typeface="+mn-cs"/>
              </a:rPr>
              <a:t> municipality and foster discussion with stakeholders to achieve local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Boost the municipality's ability to work with small-scale players to create a sustainable food environment.</a:t>
            </a:r>
          </a:p>
          <a:p>
            <a:pPr>
              <a:buFont typeface="Arial" panose="020B0604020202020204" pitchFamily="34" charset="0"/>
              <a:buNone/>
            </a:pPr>
            <a:endParaRPr lang="lt-LT" dirty="0">
              <a:solidFill>
                <a:srgbClr val="252525"/>
              </a:solidFill>
              <a:effectLst/>
            </a:endParaRPr>
          </a:p>
          <a:p>
            <a:pPr>
              <a:buFont typeface="Arial" panose="020B0604020202020204" pitchFamily="34" charset="0"/>
              <a:buNone/>
            </a:pPr>
            <a:r>
              <a:rPr lang="en-US" sz="1200" dirty="0">
                <a:latin typeface="+mn-lt"/>
              </a:rPr>
              <a:t>The question was, Where should we start this journey? </a:t>
            </a:r>
            <a:endParaRPr lang="en-US" dirty="0">
              <a:solidFill>
                <a:srgbClr val="252525"/>
              </a:solidFill>
              <a:effectLst/>
            </a:endParaRPr>
          </a:p>
          <a:p>
            <a:endParaRPr lang="lt-LT" dirty="0"/>
          </a:p>
        </p:txBody>
      </p:sp>
      <p:sp>
        <p:nvSpPr>
          <p:cNvPr id="4" name="Slide Number Placeholder 3"/>
          <p:cNvSpPr>
            <a:spLocks noGrp="1"/>
          </p:cNvSpPr>
          <p:nvPr>
            <p:ph type="sldNum" sz="quarter" idx="5"/>
          </p:nvPr>
        </p:nvSpPr>
        <p:spPr/>
        <p:txBody>
          <a:bodyPr/>
          <a:lstStyle/>
          <a:p>
            <a:fld id="{3B3D1A05-BC2C-4963-BB50-CF36FF1E632A}" type="slidenum">
              <a:rPr lang="de-AT" smtClean="0"/>
              <a:t>3</a:t>
            </a:fld>
            <a:endParaRPr lang="de-AT" dirty="0"/>
          </a:p>
        </p:txBody>
      </p:sp>
    </p:spTree>
    <p:extLst>
      <p:ext uri="{BB962C8B-B14F-4D97-AF65-F5344CB8AC3E}">
        <p14:creationId xmlns:p14="http://schemas.microsoft.com/office/powerpoint/2010/main" val="1234519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3B3D1A05-BC2C-4963-BB50-CF36FF1E632A}" type="slidenum">
              <a:rPr lang="de-AT" smtClean="0"/>
              <a:t>4</a:t>
            </a:fld>
            <a:endParaRPr lang="de-AT" dirty="0"/>
          </a:p>
        </p:txBody>
      </p:sp>
    </p:spTree>
    <p:extLst>
      <p:ext uri="{BB962C8B-B14F-4D97-AF65-F5344CB8AC3E}">
        <p14:creationId xmlns:p14="http://schemas.microsoft.com/office/powerpoint/2010/main" val="985469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B</a:t>
            </a:r>
            <a:r>
              <a:rPr lang="en-US" dirty="0" err="1"/>
              <a:t>ased</a:t>
            </a:r>
            <a:r>
              <a:rPr lang="en-US" dirty="0"/>
              <a:t> on a pilot case</a:t>
            </a:r>
            <a:r>
              <a:rPr lang="lt-LT" dirty="0"/>
              <a:t> we decided that </a:t>
            </a:r>
            <a:r>
              <a:rPr lang="lt-LT" dirty="0">
                <a:solidFill>
                  <a:srgbClr val="252525"/>
                </a:solidFill>
                <a:effectLst/>
              </a:rPr>
              <a:t>t</a:t>
            </a:r>
            <a:r>
              <a:rPr lang="en-US" dirty="0">
                <a:solidFill>
                  <a:srgbClr val="252525"/>
                </a:solidFill>
                <a:effectLst/>
              </a:rPr>
              <a:t>he strategy should be created on the following criteria:</a:t>
            </a:r>
          </a:p>
          <a:p>
            <a:pPr marL="171450" indent="-171450">
              <a:buFont typeface="Arial" panose="020B0604020202020204" pitchFamily="34" charset="0"/>
              <a:buChar char="•"/>
            </a:pPr>
            <a:r>
              <a:rPr lang="en-US" dirty="0">
                <a:solidFill>
                  <a:srgbClr val="252525"/>
                </a:solidFill>
                <a:effectLst/>
              </a:rPr>
              <a:t>The plan will make use of key facts and figures, specific to the local food sector.</a:t>
            </a:r>
          </a:p>
          <a:p>
            <a:pPr marL="171450" indent="-171450">
              <a:buFont typeface="Arial" panose="020B0604020202020204" pitchFamily="34" charset="0"/>
              <a:buChar char="•"/>
            </a:pPr>
            <a:r>
              <a:rPr lang="en-US" dirty="0">
                <a:solidFill>
                  <a:srgbClr val="252525"/>
                </a:solidFill>
                <a:effectLst/>
              </a:rPr>
              <a:t>The strategy must effectively communicate the significance of these data in order to engage decision-makers.</a:t>
            </a:r>
          </a:p>
          <a:p>
            <a:pPr marL="171450" indent="-171450" algn="l" defTabSz="914400" rtl="0" eaLnBrk="1" latinLnBrk="0" hangingPunct="1">
              <a:buFont typeface="Arial" panose="020B0604020202020204" pitchFamily="34" charset="0"/>
              <a:buChar char="•"/>
            </a:pPr>
            <a:r>
              <a:rPr lang="en-US" dirty="0">
                <a:solidFill>
                  <a:srgbClr val="252525"/>
                </a:solidFill>
                <a:effectLst/>
              </a:rPr>
              <a:t>The </a:t>
            </a:r>
            <a:r>
              <a:rPr lang="en-US" sz="1200" kern="1200" dirty="0">
                <a:solidFill>
                  <a:srgbClr val="252525"/>
                </a:solidFill>
                <a:effectLst/>
                <a:latin typeface="+mn-lt"/>
                <a:ea typeface="+mn-ea"/>
                <a:cs typeface="+mn-cs"/>
              </a:rPr>
              <a:t>plan will show the true cost of dietary (</a:t>
            </a:r>
            <a:r>
              <a:rPr lang="en-US" sz="1200" kern="1200" dirty="0" err="1">
                <a:solidFill>
                  <a:srgbClr val="252525"/>
                </a:solidFill>
                <a:effectLst/>
                <a:latin typeface="+mn-lt"/>
                <a:ea typeface="+mn-ea"/>
                <a:cs typeface="+mn-cs"/>
              </a:rPr>
              <a:t>dajetary</a:t>
            </a:r>
            <a:r>
              <a:rPr lang="en-US" sz="1200" kern="1200" dirty="0">
                <a:solidFill>
                  <a:srgbClr val="252525"/>
                </a:solidFill>
                <a:effectLst/>
                <a:latin typeface="+mn-lt"/>
                <a:ea typeface="+mn-ea"/>
                <a:cs typeface="+mn-cs"/>
              </a:rPr>
              <a:t>) options by demonstrating the real cost of food.</a:t>
            </a:r>
            <a:endParaRPr lang="lt-LT" sz="1200" kern="1200" dirty="0">
              <a:solidFill>
                <a:srgbClr val="252525"/>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The document will provide solutions and stress the positive elements of change.</a:t>
            </a: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rgbClr val="252525"/>
                </a:solidFill>
                <a:effectLst/>
                <a:latin typeface="+mn-lt"/>
                <a:ea typeface="+mn-ea"/>
                <a:cs typeface="+mn-cs"/>
              </a:rPr>
              <a:t>In order to do this, we intend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Organize a local workshop to create the strategy, milestones, instruments, and execution metrics for the communication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Create a plan for local communication that will enhance the food supply strategy of </a:t>
            </a:r>
            <a:r>
              <a:rPr lang="en-US" sz="1200" kern="1200" dirty="0" err="1">
                <a:solidFill>
                  <a:srgbClr val="252525"/>
                </a:solidFill>
                <a:effectLst/>
                <a:latin typeface="+mn-lt"/>
                <a:ea typeface="+mn-ea"/>
                <a:cs typeface="+mn-cs"/>
              </a:rPr>
              <a:t>Vilkaviskis</a:t>
            </a:r>
            <a:r>
              <a:rPr lang="en-US" sz="1200" kern="1200" dirty="0">
                <a:solidFill>
                  <a:srgbClr val="252525"/>
                </a:solidFill>
                <a:effectLst/>
                <a:latin typeface="+mn-lt"/>
                <a:ea typeface="+mn-ea"/>
                <a:cs typeface="+mn-cs"/>
              </a:rPr>
              <a:t> municipality and foster discussion with stakeholders to achieve local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Boost the municipality's ability to work with small-scale players to create a sustainable food environment.</a:t>
            </a:r>
          </a:p>
          <a:p>
            <a:pPr>
              <a:buFont typeface="Arial" panose="020B0604020202020204" pitchFamily="34" charset="0"/>
              <a:buNone/>
            </a:pPr>
            <a:endParaRPr lang="lt-LT" dirty="0">
              <a:solidFill>
                <a:srgbClr val="252525"/>
              </a:solidFill>
              <a:effectLst/>
            </a:endParaRPr>
          </a:p>
          <a:p>
            <a:pPr>
              <a:buFont typeface="Arial" panose="020B0604020202020204" pitchFamily="34" charset="0"/>
              <a:buNone/>
            </a:pPr>
            <a:r>
              <a:rPr lang="en-US" sz="1200" dirty="0">
                <a:latin typeface="+mn-lt"/>
              </a:rPr>
              <a:t>The question was, Where should we start this journey? </a:t>
            </a:r>
            <a:endParaRPr lang="en-US" dirty="0">
              <a:solidFill>
                <a:srgbClr val="252525"/>
              </a:solidFill>
              <a:effectLst/>
            </a:endParaRPr>
          </a:p>
          <a:p>
            <a:endParaRPr lang="lt-LT" dirty="0"/>
          </a:p>
        </p:txBody>
      </p:sp>
      <p:sp>
        <p:nvSpPr>
          <p:cNvPr id="4" name="Slide Number Placeholder 3"/>
          <p:cNvSpPr>
            <a:spLocks noGrp="1"/>
          </p:cNvSpPr>
          <p:nvPr>
            <p:ph type="sldNum" sz="quarter" idx="5"/>
          </p:nvPr>
        </p:nvSpPr>
        <p:spPr/>
        <p:txBody>
          <a:bodyPr/>
          <a:lstStyle/>
          <a:p>
            <a:fld id="{3B3D1A05-BC2C-4963-BB50-CF36FF1E632A}" type="slidenum">
              <a:rPr lang="de-AT" smtClean="0"/>
              <a:t>5</a:t>
            </a:fld>
            <a:endParaRPr lang="de-AT" dirty="0"/>
          </a:p>
        </p:txBody>
      </p:sp>
    </p:spTree>
    <p:extLst>
      <p:ext uri="{BB962C8B-B14F-4D97-AF65-F5344CB8AC3E}">
        <p14:creationId xmlns:p14="http://schemas.microsoft.com/office/powerpoint/2010/main" val="4112739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B</a:t>
            </a:r>
            <a:r>
              <a:rPr lang="en-US" dirty="0" err="1"/>
              <a:t>ased</a:t>
            </a:r>
            <a:r>
              <a:rPr lang="en-US" dirty="0"/>
              <a:t> on a pilot case</a:t>
            </a:r>
            <a:r>
              <a:rPr lang="lt-LT" dirty="0"/>
              <a:t> we decided that </a:t>
            </a:r>
            <a:r>
              <a:rPr lang="lt-LT" dirty="0">
                <a:solidFill>
                  <a:srgbClr val="252525"/>
                </a:solidFill>
                <a:effectLst/>
              </a:rPr>
              <a:t>t</a:t>
            </a:r>
            <a:r>
              <a:rPr lang="en-US" dirty="0">
                <a:solidFill>
                  <a:srgbClr val="252525"/>
                </a:solidFill>
                <a:effectLst/>
              </a:rPr>
              <a:t>he strategy should be created on the following criteria:</a:t>
            </a:r>
          </a:p>
          <a:p>
            <a:pPr marL="171450" indent="-171450">
              <a:buFont typeface="Arial" panose="020B0604020202020204" pitchFamily="34" charset="0"/>
              <a:buChar char="•"/>
            </a:pPr>
            <a:r>
              <a:rPr lang="en-US" dirty="0">
                <a:solidFill>
                  <a:srgbClr val="252525"/>
                </a:solidFill>
                <a:effectLst/>
              </a:rPr>
              <a:t>The plan will make use of key facts and figures, specific to the local food sector.</a:t>
            </a:r>
          </a:p>
          <a:p>
            <a:pPr marL="171450" indent="-171450">
              <a:buFont typeface="Arial" panose="020B0604020202020204" pitchFamily="34" charset="0"/>
              <a:buChar char="•"/>
            </a:pPr>
            <a:r>
              <a:rPr lang="en-US" dirty="0">
                <a:solidFill>
                  <a:srgbClr val="252525"/>
                </a:solidFill>
                <a:effectLst/>
              </a:rPr>
              <a:t>The strategy must effectively communicate the significance of these data in order to engage decision-makers.</a:t>
            </a:r>
          </a:p>
          <a:p>
            <a:pPr marL="171450" indent="-171450" algn="l" defTabSz="914400" rtl="0" eaLnBrk="1" latinLnBrk="0" hangingPunct="1">
              <a:buFont typeface="Arial" panose="020B0604020202020204" pitchFamily="34" charset="0"/>
              <a:buChar char="•"/>
            </a:pPr>
            <a:r>
              <a:rPr lang="en-US" dirty="0">
                <a:solidFill>
                  <a:srgbClr val="252525"/>
                </a:solidFill>
                <a:effectLst/>
              </a:rPr>
              <a:t>The </a:t>
            </a:r>
            <a:r>
              <a:rPr lang="en-US" sz="1200" kern="1200" dirty="0">
                <a:solidFill>
                  <a:srgbClr val="252525"/>
                </a:solidFill>
                <a:effectLst/>
                <a:latin typeface="+mn-lt"/>
                <a:ea typeface="+mn-ea"/>
                <a:cs typeface="+mn-cs"/>
              </a:rPr>
              <a:t>plan will show the true cost of dietary (</a:t>
            </a:r>
            <a:r>
              <a:rPr lang="en-US" sz="1200" kern="1200" dirty="0" err="1">
                <a:solidFill>
                  <a:srgbClr val="252525"/>
                </a:solidFill>
                <a:effectLst/>
                <a:latin typeface="+mn-lt"/>
                <a:ea typeface="+mn-ea"/>
                <a:cs typeface="+mn-cs"/>
              </a:rPr>
              <a:t>dajetary</a:t>
            </a:r>
            <a:r>
              <a:rPr lang="en-US" sz="1200" kern="1200" dirty="0">
                <a:solidFill>
                  <a:srgbClr val="252525"/>
                </a:solidFill>
                <a:effectLst/>
                <a:latin typeface="+mn-lt"/>
                <a:ea typeface="+mn-ea"/>
                <a:cs typeface="+mn-cs"/>
              </a:rPr>
              <a:t>) options by demonstrating the real cost of food.</a:t>
            </a:r>
            <a:endParaRPr lang="lt-LT" sz="1200" kern="1200" dirty="0">
              <a:solidFill>
                <a:srgbClr val="252525"/>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The document will provide solutions and stress the positive elements of change.</a:t>
            </a: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rgbClr val="252525"/>
                </a:solidFill>
                <a:effectLst/>
                <a:latin typeface="+mn-lt"/>
                <a:ea typeface="+mn-ea"/>
                <a:cs typeface="+mn-cs"/>
              </a:rPr>
              <a:t>In order to do this, we intend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Organize a local workshop to create the strategy, milestones, instruments, and execution metrics for the communication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Create a plan for local communication that will enhance the food supply strategy of </a:t>
            </a:r>
            <a:r>
              <a:rPr lang="en-US" sz="1200" kern="1200" dirty="0" err="1">
                <a:solidFill>
                  <a:srgbClr val="252525"/>
                </a:solidFill>
                <a:effectLst/>
                <a:latin typeface="+mn-lt"/>
                <a:ea typeface="+mn-ea"/>
                <a:cs typeface="+mn-cs"/>
              </a:rPr>
              <a:t>Vilkaviskis</a:t>
            </a:r>
            <a:r>
              <a:rPr lang="en-US" sz="1200" kern="1200" dirty="0">
                <a:solidFill>
                  <a:srgbClr val="252525"/>
                </a:solidFill>
                <a:effectLst/>
                <a:latin typeface="+mn-lt"/>
                <a:ea typeface="+mn-ea"/>
                <a:cs typeface="+mn-cs"/>
              </a:rPr>
              <a:t> municipality and foster discussion with stakeholders to achieve local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Boost the municipality's ability to work with small-scale players to create a sustainable food environment.</a:t>
            </a:r>
          </a:p>
          <a:p>
            <a:pPr>
              <a:buFont typeface="Arial" panose="020B0604020202020204" pitchFamily="34" charset="0"/>
              <a:buNone/>
            </a:pPr>
            <a:endParaRPr lang="lt-LT" dirty="0">
              <a:solidFill>
                <a:srgbClr val="252525"/>
              </a:solidFill>
              <a:effectLst/>
            </a:endParaRPr>
          </a:p>
          <a:p>
            <a:pPr>
              <a:buFont typeface="Arial" panose="020B0604020202020204" pitchFamily="34" charset="0"/>
              <a:buNone/>
            </a:pPr>
            <a:r>
              <a:rPr lang="en-US" sz="1200" dirty="0">
                <a:latin typeface="+mn-lt"/>
              </a:rPr>
              <a:t>The question was, Where should we start this journey? </a:t>
            </a:r>
            <a:endParaRPr lang="en-US" dirty="0">
              <a:solidFill>
                <a:srgbClr val="252525"/>
              </a:solidFill>
              <a:effectLst/>
            </a:endParaRPr>
          </a:p>
          <a:p>
            <a:endParaRPr lang="lt-LT" dirty="0"/>
          </a:p>
        </p:txBody>
      </p:sp>
      <p:sp>
        <p:nvSpPr>
          <p:cNvPr id="4" name="Slide Number Placeholder 3"/>
          <p:cNvSpPr>
            <a:spLocks noGrp="1"/>
          </p:cNvSpPr>
          <p:nvPr>
            <p:ph type="sldNum" sz="quarter" idx="5"/>
          </p:nvPr>
        </p:nvSpPr>
        <p:spPr/>
        <p:txBody>
          <a:bodyPr/>
          <a:lstStyle/>
          <a:p>
            <a:fld id="{3B3D1A05-BC2C-4963-BB50-CF36FF1E632A}" type="slidenum">
              <a:rPr lang="de-AT" smtClean="0"/>
              <a:t>6</a:t>
            </a:fld>
            <a:endParaRPr lang="de-AT" dirty="0"/>
          </a:p>
        </p:txBody>
      </p:sp>
    </p:spTree>
    <p:extLst>
      <p:ext uri="{BB962C8B-B14F-4D97-AF65-F5344CB8AC3E}">
        <p14:creationId xmlns:p14="http://schemas.microsoft.com/office/powerpoint/2010/main" val="3186586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B</a:t>
            </a:r>
            <a:r>
              <a:rPr lang="en-US" dirty="0" err="1"/>
              <a:t>ased</a:t>
            </a:r>
            <a:r>
              <a:rPr lang="en-US" dirty="0"/>
              <a:t> on a pilot case</a:t>
            </a:r>
            <a:r>
              <a:rPr lang="lt-LT" dirty="0"/>
              <a:t> we decided that </a:t>
            </a:r>
            <a:r>
              <a:rPr lang="lt-LT" dirty="0">
                <a:solidFill>
                  <a:srgbClr val="252525"/>
                </a:solidFill>
                <a:effectLst/>
              </a:rPr>
              <a:t>t</a:t>
            </a:r>
            <a:r>
              <a:rPr lang="en-US" dirty="0">
                <a:solidFill>
                  <a:srgbClr val="252525"/>
                </a:solidFill>
                <a:effectLst/>
              </a:rPr>
              <a:t>he strategy should be created on the following criteria:</a:t>
            </a:r>
          </a:p>
          <a:p>
            <a:pPr marL="171450" indent="-171450">
              <a:buFont typeface="Arial" panose="020B0604020202020204" pitchFamily="34" charset="0"/>
              <a:buChar char="•"/>
            </a:pPr>
            <a:r>
              <a:rPr lang="en-US" dirty="0">
                <a:solidFill>
                  <a:srgbClr val="252525"/>
                </a:solidFill>
                <a:effectLst/>
              </a:rPr>
              <a:t>The plan will make use of key facts and figures, specific to the local food sector.</a:t>
            </a:r>
          </a:p>
          <a:p>
            <a:pPr marL="171450" indent="-171450">
              <a:buFont typeface="Arial" panose="020B0604020202020204" pitchFamily="34" charset="0"/>
              <a:buChar char="•"/>
            </a:pPr>
            <a:r>
              <a:rPr lang="en-US" dirty="0">
                <a:solidFill>
                  <a:srgbClr val="252525"/>
                </a:solidFill>
                <a:effectLst/>
              </a:rPr>
              <a:t>The strategy must effectively communicate the significance of these data in order to engage decision-makers.</a:t>
            </a:r>
          </a:p>
          <a:p>
            <a:pPr marL="171450" indent="-171450" algn="l" defTabSz="914400" rtl="0" eaLnBrk="1" latinLnBrk="0" hangingPunct="1">
              <a:buFont typeface="Arial" panose="020B0604020202020204" pitchFamily="34" charset="0"/>
              <a:buChar char="•"/>
            </a:pPr>
            <a:r>
              <a:rPr lang="en-US" dirty="0">
                <a:solidFill>
                  <a:srgbClr val="252525"/>
                </a:solidFill>
                <a:effectLst/>
              </a:rPr>
              <a:t>The </a:t>
            </a:r>
            <a:r>
              <a:rPr lang="en-US" sz="1200" kern="1200" dirty="0">
                <a:solidFill>
                  <a:srgbClr val="252525"/>
                </a:solidFill>
                <a:effectLst/>
                <a:latin typeface="+mn-lt"/>
                <a:ea typeface="+mn-ea"/>
                <a:cs typeface="+mn-cs"/>
              </a:rPr>
              <a:t>plan will show the true cost of dietary (</a:t>
            </a:r>
            <a:r>
              <a:rPr lang="en-US" sz="1200" kern="1200" dirty="0" err="1">
                <a:solidFill>
                  <a:srgbClr val="252525"/>
                </a:solidFill>
                <a:effectLst/>
                <a:latin typeface="+mn-lt"/>
                <a:ea typeface="+mn-ea"/>
                <a:cs typeface="+mn-cs"/>
              </a:rPr>
              <a:t>dajetary</a:t>
            </a:r>
            <a:r>
              <a:rPr lang="en-US" sz="1200" kern="1200" dirty="0">
                <a:solidFill>
                  <a:srgbClr val="252525"/>
                </a:solidFill>
                <a:effectLst/>
                <a:latin typeface="+mn-lt"/>
                <a:ea typeface="+mn-ea"/>
                <a:cs typeface="+mn-cs"/>
              </a:rPr>
              <a:t>) options by demonstrating the real cost of food.</a:t>
            </a:r>
            <a:endParaRPr lang="lt-LT" sz="1200" kern="1200" dirty="0">
              <a:solidFill>
                <a:srgbClr val="252525"/>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The document will provide solutions and stress the positive elements of change.</a:t>
            </a: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rgbClr val="252525"/>
                </a:solidFill>
                <a:effectLst/>
                <a:latin typeface="+mn-lt"/>
                <a:ea typeface="+mn-ea"/>
                <a:cs typeface="+mn-cs"/>
              </a:rPr>
              <a:t>In order to do this, we intend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Organize a local workshop to create the strategy, milestones, instruments, and execution metrics for the communication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Create a plan for local communication that will enhance the food supply strategy of </a:t>
            </a:r>
            <a:r>
              <a:rPr lang="en-US" sz="1200" kern="1200" dirty="0" err="1">
                <a:solidFill>
                  <a:srgbClr val="252525"/>
                </a:solidFill>
                <a:effectLst/>
                <a:latin typeface="+mn-lt"/>
                <a:ea typeface="+mn-ea"/>
                <a:cs typeface="+mn-cs"/>
              </a:rPr>
              <a:t>Vilkaviskis</a:t>
            </a:r>
            <a:r>
              <a:rPr lang="en-US" sz="1200" kern="1200" dirty="0">
                <a:solidFill>
                  <a:srgbClr val="252525"/>
                </a:solidFill>
                <a:effectLst/>
                <a:latin typeface="+mn-lt"/>
                <a:ea typeface="+mn-ea"/>
                <a:cs typeface="+mn-cs"/>
              </a:rPr>
              <a:t> municipality and foster discussion with stakeholders to achieve local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Boost the municipality's ability to work with small-scale players to create a sustainable food environment.</a:t>
            </a:r>
          </a:p>
          <a:p>
            <a:pPr>
              <a:buFont typeface="Arial" panose="020B0604020202020204" pitchFamily="34" charset="0"/>
              <a:buNone/>
            </a:pPr>
            <a:endParaRPr lang="lt-LT" dirty="0">
              <a:solidFill>
                <a:srgbClr val="252525"/>
              </a:solidFill>
              <a:effectLst/>
            </a:endParaRPr>
          </a:p>
          <a:p>
            <a:pPr>
              <a:buFont typeface="Arial" panose="020B0604020202020204" pitchFamily="34" charset="0"/>
              <a:buNone/>
            </a:pPr>
            <a:r>
              <a:rPr lang="en-US" sz="1200" dirty="0">
                <a:latin typeface="+mn-lt"/>
              </a:rPr>
              <a:t>The question was, Where should we start this journey? </a:t>
            </a:r>
            <a:endParaRPr lang="en-US" dirty="0">
              <a:solidFill>
                <a:srgbClr val="252525"/>
              </a:solidFill>
              <a:effectLst/>
            </a:endParaRPr>
          </a:p>
          <a:p>
            <a:endParaRPr lang="lt-LT" dirty="0"/>
          </a:p>
        </p:txBody>
      </p:sp>
      <p:sp>
        <p:nvSpPr>
          <p:cNvPr id="4" name="Slide Number Placeholder 3"/>
          <p:cNvSpPr>
            <a:spLocks noGrp="1"/>
          </p:cNvSpPr>
          <p:nvPr>
            <p:ph type="sldNum" sz="quarter" idx="5"/>
          </p:nvPr>
        </p:nvSpPr>
        <p:spPr/>
        <p:txBody>
          <a:bodyPr/>
          <a:lstStyle/>
          <a:p>
            <a:fld id="{3B3D1A05-BC2C-4963-BB50-CF36FF1E632A}" type="slidenum">
              <a:rPr lang="de-AT" smtClean="0"/>
              <a:t>7</a:t>
            </a:fld>
            <a:endParaRPr lang="de-AT" dirty="0"/>
          </a:p>
        </p:txBody>
      </p:sp>
    </p:spTree>
    <p:extLst>
      <p:ext uri="{BB962C8B-B14F-4D97-AF65-F5344CB8AC3E}">
        <p14:creationId xmlns:p14="http://schemas.microsoft.com/office/powerpoint/2010/main" val="4260040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B</a:t>
            </a:r>
            <a:r>
              <a:rPr lang="en-US" dirty="0" err="1"/>
              <a:t>ased</a:t>
            </a:r>
            <a:r>
              <a:rPr lang="en-US" dirty="0"/>
              <a:t> on a pilot case</a:t>
            </a:r>
            <a:r>
              <a:rPr lang="lt-LT" dirty="0"/>
              <a:t> we decided that </a:t>
            </a:r>
            <a:r>
              <a:rPr lang="lt-LT" dirty="0">
                <a:solidFill>
                  <a:srgbClr val="252525"/>
                </a:solidFill>
                <a:effectLst/>
              </a:rPr>
              <a:t>t</a:t>
            </a:r>
            <a:r>
              <a:rPr lang="en-US" dirty="0">
                <a:solidFill>
                  <a:srgbClr val="252525"/>
                </a:solidFill>
                <a:effectLst/>
              </a:rPr>
              <a:t>he strategy should be created on the following criteria:</a:t>
            </a:r>
          </a:p>
          <a:p>
            <a:pPr marL="171450" indent="-171450">
              <a:buFont typeface="Arial" panose="020B0604020202020204" pitchFamily="34" charset="0"/>
              <a:buChar char="•"/>
            </a:pPr>
            <a:r>
              <a:rPr lang="en-US" dirty="0">
                <a:solidFill>
                  <a:srgbClr val="252525"/>
                </a:solidFill>
                <a:effectLst/>
              </a:rPr>
              <a:t>The plan will make use of key facts and figures, specific to the local food sector.</a:t>
            </a:r>
          </a:p>
          <a:p>
            <a:pPr marL="171450" indent="-171450">
              <a:buFont typeface="Arial" panose="020B0604020202020204" pitchFamily="34" charset="0"/>
              <a:buChar char="•"/>
            </a:pPr>
            <a:r>
              <a:rPr lang="en-US" dirty="0">
                <a:solidFill>
                  <a:srgbClr val="252525"/>
                </a:solidFill>
                <a:effectLst/>
              </a:rPr>
              <a:t>The strategy must effectively communicate the significance of these data in order to engage decision-makers.</a:t>
            </a:r>
          </a:p>
          <a:p>
            <a:pPr marL="171450" indent="-171450" algn="l" defTabSz="914400" rtl="0" eaLnBrk="1" latinLnBrk="0" hangingPunct="1">
              <a:buFont typeface="Arial" panose="020B0604020202020204" pitchFamily="34" charset="0"/>
              <a:buChar char="•"/>
            </a:pPr>
            <a:r>
              <a:rPr lang="en-US" dirty="0">
                <a:solidFill>
                  <a:srgbClr val="252525"/>
                </a:solidFill>
                <a:effectLst/>
              </a:rPr>
              <a:t>The </a:t>
            </a:r>
            <a:r>
              <a:rPr lang="en-US" sz="1200" kern="1200" dirty="0">
                <a:solidFill>
                  <a:srgbClr val="252525"/>
                </a:solidFill>
                <a:effectLst/>
                <a:latin typeface="+mn-lt"/>
                <a:ea typeface="+mn-ea"/>
                <a:cs typeface="+mn-cs"/>
              </a:rPr>
              <a:t>plan will show the true cost of dietary (</a:t>
            </a:r>
            <a:r>
              <a:rPr lang="en-US" sz="1200" kern="1200" dirty="0" err="1">
                <a:solidFill>
                  <a:srgbClr val="252525"/>
                </a:solidFill>
                <a:effectLst/>
                <a:latin typeface="+mn-lt"/>
                <a:ea typeface="+mn-ea"/>
                <a:cs typeface="+mn-cs"/>
              </a:rPr>
              <a:t>dajetary</a:t>
            </a:r>
            <a:r>
              <a:rPr lang="en-US" sz="1200" kern="1200" dirty="0">
                <a:solidFill>
                  <a:srgbClr val="252525"/>
                </a:solidFill>
                <a:effectLst/>
                <a:latin typeface="+mn-lt"/>
                <a:ea typeface="+mn-ea"/>
                <a:cs typeface="+mn-cs"/>
              </a:rPr>
              <a:t>) options by demonstrating the real cost of food.</a:t>
            </a:r>
            <a:endParaRPr lang="lt-LT" sz="1200" kern="1200" dirty="0">
              <a:solidFill>
                <a:srgbClr val="252525"/>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The document will provide solutions and stress the positive elements of change.</a:t>
            </a: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rgbClr val="252525"/>
                </a:solidFill>
                <a:effectLst/>
                <a:latin typeface="+mn-lt"/>
                <a:ea typeface="+mn-ea"/>
                <a:cs typeface="+mn-cs"/>
              </a:rPr>
              <a:t>In order to do this, we intend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Organize a local workshop to create the strategy, milestones, instruments, and execution metrics for the communication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Create a plan for local communication that will enhance the food supply strategy of </a:t>
            </a:r>
            <a:r>
              <a:rPr lang="en-US" sz="1200" kern="1200" dirty="0" err="1">
                <a:solidFill>
                  <a:srgbClr val="252525"/>
                </a:solidFill>
                <a:effectLst/>
                <a:latin typeface="+mn-lt"/>
                <a:ea typeface="+mn-ea"/>
                <a:cs typeface="+mn-cs"/>
              </a:rPr>
              <a:t>Vilkaviskis</a:t>
            </a:r>
            <a:r>
              <a:rPr lang="en-US" sz="1200" kern="1200" dirty="0">
                <a:solidFill>
                  <a:srgbClr val="252525"/>
                </a:solidFill>
                <a:effectLst/>
                <a:latin typeface="+mn-lt"/>
                <a:ea typeface="+mn-ea"/>
                <a:cs typeface="+mn-cs"/>
              </a:rPr>
              <a:t> municipality and foster discussion with stakeholders to achieve local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Boost the municipality's ability to work with small-scale players to create a sustainable food environment.</a:t>
            </a:r>
          </a:p>
          <a:p>
            <a:pPr>
              <a:buFont typeface="Arial" panose="020B0604020202020204" pitchFamily="34" charset="0"/>
              <a:buNone/>
            </a:pPr>
            <a:endParaRPr lang="lt-LT" dirty="0">
              <a:solidFill>
                <a:srgbClr val="252525"/>
              </a:solidFill>
              <a:effectLst/>
            </a:endParaRPr>
          </a:p>
          <a:p>
            <a:pPr>
              <a:buFont typeface="Arial" panose="020B0604020202020204" pitchFamily="34" charset="0"/>
              <a:buNone/>
            </a:pPr>
            <a:r>
              <a:rPr lang="en-US" sz="1200" dirty="0">
                <a:latin typeface="+mn-lt"/>
              </a:rPr>
              <a:t>The question was, Where should we start this journey? </a:t>
            </a:r>
            <a:endParaRPr lang="en-US" dirty="0">
              <a:solidFill>
                <a:srgbClr val="252525"/>
              </a:solidFill>
              <a:effectLst/>
            </a:endParaRPr>
          </a:p>
          <a:p>
            <a:endParaRPr lang="lt-LT" dirty="0"/>
          </a:p>
        </p:txBody>
      </p:sp>
      <p:sp>
        <p:nvSpPr>
          <p:cNvPr id="4" name="Slide Number Placeholder 3"/>
          <p:cNvSpPr>
            <a:spLocks noGrp="1"/>
          </p:cNvSpPr>
          <p:nvPr>
            <p:ph type="sldNum" sz="quarter" idx="5"/>
          </p:nvPr>
        </p:nvSpPr>
        <p:spPr/>
        <p:txBody>
          <a:bodyPr/>
          <a:lstStyle/>
          <a:p>
            <a:fld id="{3B3D1A05-BC2C-4963-BB50-CF36FF1E632A}" type="slidenum">
              <a:rPr lang="de-AT" smtClean="0"/>
              <a:t>8</a:t>
            </a:fld>
            <a:endParaRPr lang="de-AT" dirty="0"/>
          </a:p>
        </p:txBody>
      </p:sp>
    </p:spTree>
    <p:extLst>
      <p:ext uri="{BB962C8B-B14F-4D97-AF65-F5344CB8AC3E}">
        <p14:creationId xmlns:p14="http://schemas.microsoft.com/office/powerpoint/2010/main" val="3508252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B</a:t>
            </a:r>
            <a:r>
              <a:rPr lang="en-US" dirty="0" err="1"/>
              <a:t>ased</a:t>
            </a:r>
            <a:r>
              <a:rPr lang="en-US" dirty="0"/>
              <a:t> on a pilot case</a:t>
            </a:r>
            <a:r>
              <a:rPr lang="lt-LT" dirty="0"/>
              <a:t> we decided that </a:t>
            </a:r>
            <a:r>
              <a:rPr lang="lt-LT" dirty="0">
                <a:solidFill>
                  <a:srgbClr val="252525"/>
                </a:solidFill>
                <a:effectLst/>
              </a:rPr>
              <a:t>t</a:t>
            </a:r>
            <a:r>
              <a:rPr lang="en-US" dirty="0">
                <a:solidFill>
                  <a:srgbClr val="252525"/>
                </a:solidFill>
                <a:effectLst/>
              </a:rPr>
              <a:t>he strategy should be created on the following criteria:</a:t>
            </a:r>
          </a:p>
          <a:p>
            <a:pPr marL="171450" indent="-171450">
              <a:buFont typeface="Arial" panose="020B0604020202020204" pitchFamily="34" charset="0"/>
              <a:buChar char="•"/>
            </a:pPr>
            <a:r>
              <a:rPr lang="en-US" dirty="0">
                <a:solidFill>
                  <a:srgbClr val="252525"/>
                </a:solidFill>
                <a:effectLst/>
              </a:rPr>
              <a:t>The plan will make use of key facts and figures, specific to the local food sector.</a:t>
            </a:r>
          </a:p>
          <a:p>
            <a:pPr marL="171450" indent="-171450">
              <a:buFont typeface="Arial" panose="020B0604020202020204" pitchFamily="34" charset="0"/>
              <a:buChar char="•"/>
            </a:pPr>
            <a:r>
              <a:rPr lang="en-US" dirty="0">
                <a:solidFill>
                  <a:srgbClr val="252525"/>
                </a:solidFill>
                <a:effectLst/>
              </a:rPr>
              <a:t>The strategy must effectively communicate the significance of these data in order to engage decision-makers.</a:t>
            </a:r>
          </a:p>
          <a:p>
            <a:pPr marL="171450" indent="-171450" algn="l" defTabSz="914400" rtl="0" eaLnBrk="1" latinLnBrk="0" hangingPunct="1">
              <a:buFont typeface="Arial" panose="020B0604020202020204" pitchFamily="34" charset="0"/>
              <a:buChar char="•"/>
            </a:pPr>
            <a:r>
              <a:rPr lang="en-US" dirty="0">
                <a:solidFill>
                  <a:srgbClr val="252525"/>
                </a:solidFill>
                <a:effectLst/>
              </a:rPr>
              <a:t>The </a:t>
            </a:r>
            <a:r>
              <a:rPr lang="en-US" sz="1200" kern="1200" dirty="0">
                <a:solidFill>
                  <a:srgbClr val="252525"/>
                </a:solidFill>
                <a:effectLst/>
                <a:latin typeface="+mn-lt"/>
                <a:ea typeface="+mn-ea"/>
                <a:cs typeface="+mn-cs"/>
              </a:rPr>
              <a:t>plan will show the true cost of dietary (</a:t>
            </a:r>
            <a:r>
              <a:rPr lang="en-US" sz="1200" kern="1200" dirty="0" err="1">
                <a:solidFill>
                  <a:srgbClr val="252525"/>
                </a:solidFill>
                <a:effectLst/>
                <a:latin typeface="+mn-lt"/>
                <a:ea typeface="+mn-ea"/>
                <a:cs typeface="+mn-cs"/>
              </a:rPr>
              <a:t>dajetary</a:t>
            </a:r>
            <a:r>
              <a:rPr lang="en-US" sz="1200" kern="1200" dirty="0">
                <a:solidFill>
                  <a:srgbClr val="252525"/>
                </a:solidFill>
                <a:effectLst/>
                <a:latin typeface="+mn-lt"/>
                <a:ea typeface="+mn-ea"/>
                <a:cs typeface="+mn-cs"/>
              </a:rPr>
              <a:t>) options by demonstrating the real cost of food.</a:t>
            </a:r>
            <a:endParaRPr lang="lt-LT" sz="1200" kern="1200" dirty="0">
              <a:solidFill>
                <a:srgbClr val="252525"/>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The document will provide solutions and stress the positive elements of change.</a:t>
            </a: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t-LT" sz="1200" kern="1200" dirty="0">
              <a:solidFill>
                <a:srgbClr val="252525"/>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rgbClr val="252525"/>
                </a:solidFill>
                <a:effectLst/>
                <a:latin typeface="+mn-lt"/>
                <a:ea typeface="+mn-ea"/>
                <a:cs typeface="+mn-cs"/>
              </a:rPr>
              <a:t>In order to do this, we intend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Organize a local workshop to create the strategy, milestones, instruments, and execution metrics for the communication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Create a plan for local communication that will enhance the food supply strategy of </a:t>
            </a:r>
            <a:r>
              <a:rPr lang="en-US" sz="1200" kern="1200" dirty="0" err="1">
                <a:solidFill>
                  <a:srgbClr val="252525"/>
                </a:solidFill>
                <a:effectLst/>
                <a:latin typeface="+mn-lt"/>
                <a:ea typeface="+mn-ea"/>
                <a:cs typeface="+mn-cs"/>
              </a:rPr>
              <a:t>Vilkaviskis</a:t>
            </a:r>
            <a:r>
              <a:rPr lang="en-US" sz="1200" kern="1200" dirty="0">
                <a:solidFill>
                  <a:srgbClr val="252525"/>
                </a:solidFill>
                <a:effectLst/>
                <a:latin typeface="+mn-lt"/>
                <a:ea typeface="+mn-ea"/>
                <a:cs typeface="+mn-cs"/>
              </a:rPr>
              <a:t> municipality and foster discussion with stakeholders to achieve local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252525"/>
                </a:solidFill>
                <a:effectLst/>
                <a:latin typeface="+mn-lt"/>
                <a:ea typeface="+mn-ea"/>
                <a:cs typeface="+mn-cs"/>
              </a:rPr>
              <a:t>    Boost the municipality's ability to work with small-scale players to create a sustainable food environment.</a:t>
            </a:r>
          </a:p>
          <a:p>
            <a:pPr>
              <a:buFont typeface="Arial" panose="020B0604020202020204" pitchFamily="34" charset="0"/>
              <a:buNone/>
            </a:pPr>
            <a:endParaRPr lang="lt-LT" dirty="0">
              <a:solidFill>
                <a:srgbClr val="252525"/>
              </a:solidFill>
              <a:effectLst/>
            </a:endParaRPr>
          </a:p>
          <a:p>
            <a:pPr>
              <a:buFont typeface="Arial" panose="020B0604020202020204" pitchFamily="34" charset="0"/>
              <a:buNone/>
            </a:pPr>
            <a:r>
              <a:rPr lang="en-US" sz="1200" dirty="0">
                <a:latin typeface="+mn-lt"/>
              </a:rPr>
              <a:t>The question was, Where should we start this journey? </a:t>
            </a:r>
            <a:endParaRPr lang="en-US" dirty="0">
              <a:solidFill>
                <a:srgbClr val="252525"/>
              </a:solidFill>
              <a:effectLst/>
            </a:endParaRPr>
          </a:p>
          <a:p>
            <a:endParaRPr lang="lt-LT" dirty="0"/>
          </a:p>
        </p:txBody>
      </p:sp>
      <p:sp>
        <p:nvSpPr>
          <p:cNvPr id="4" name="Slide Number Placeholder 3"/>
          <p:cNvSpPr>
            <a:spLocks noGrp="1"/>
          </p:cNvSpPr>
          <p:nvPr>
            <p:ph type="sldNum" sz="quarter" idx="5"/>
          </p:nvPr>
        </p:nvSpPr>
        <p:spPr/>
        <p:txBody>
          <a:bodyPr/>
          <a:lstStyle/>
          <a:p>
            <a:fld id="{3B3D1A05-BC2C-4963-BB50-CF36FF1E632A}" type="slidenum">
              <a:rPr lang="de-AT" smtClean="0"/>
              <a:t>9</a:t>
            </a:fld>
            <a:endParaRPr lang="de-AT" dirty="0"/>
          </a:p>
        </p:txBody>
      </p:sp>
    </p:spTree>
    <p:extLst>
      <p:ext uri="{BB962C8B-B14F-4D97-AF65-F5344CB8AC3E}">
        <p14:creationId xmlns:p14="http://schemas.microsoft.com/office/powerpoint/2010/main" val="356067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with 1 pic">
    <p:spTree>
      <p:nvGrpSpPr>
        <p:cNvPr id="1" name=""/>
        <p:cNvGrpSpPr/>
        <p:nvPr/>
      </p:nvGrpSpPr>
      <p:grpSpPr>
        <a:xfrm>
          <a:off x="0" y="0"/>
          <a:ext cx="0" cy="0"/>
          <a:chOff x="0" y="0"/>
          <a:chExt cx="0" cy="0"/>
        </a:xfrm>
      </p:grpSpPr>
      <p:sp>
        <p:nvSpPr>
          <p:cNvPr id="55" name="Rectangle 2"/>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AT"/>
          </a:p>
        </p:txBody>
      </p:sp>
      <p:sp>
        <p:nvSpPr>
          <p:cNvPr id="4" name="Bildplatzhalter 3"/>
          <p:cNvSpPr>
            <a:spLocks noGrp="1"/>
          </p:cNvSpPr>
          <p:nvPr>
            <p:ph type="pic" sz="quarter" idx="24"/>
          </p:nvPr>
        </p:nvSpPr>
        <p:spPr>
          <a:xfrm>
            <a:off x="0" y="0"/>
            <a:ext cx="5354664" cy="6858000"/>
          </a:xfrm>
          <a:prstGeom prst="rect">
            <a:avLst/>
          </a:prstGeom>
        </p:spPr>
        <p:txBody>
          <a:bodyPr/>
          <a:lstStyle/>
          <a:p>
            <a:endParaRPr lang="de-AT"/>
          </a:p>
        </p:txBody>
      </p:sp>
      <p:sp>
        <p:nvSpPr>
          <p:cNvPr id="3" name="Textplatzhalter 2"/>
          <p:cNvSpPr>
            <a:spLocks noGrp="1"/>
          </p:cNvSpPr>
          <p:nvPr>
            <p:ph type="body" sz="quarter" idx="25" hasCustomPrompt="1"/>
          </p:nvPr>
        </p:nvSpPr>
        <p:spPr>
          <a:xfrm>
            <a:off x="5826524" y="1879460"/>
            <a:ext cx="4669622" cy="944563"/>
          </a:xfrm>
          <a:prstGeom prst="rect">
            <a:avLst/>
          </a:prstGeom>
        </p:spPr>
        <p:txBody>
          <a:bodyPr>
            <a:noAutofit/>
          </a:bodyPr>
          <a:lstStyle>
            <a:lvl1pPr>
              <a:defRPr sz="4400">
                <a:solidFill>
                  <a:srgbClr val="5C8064"/>
                </a:solidFill>
              </a:defRPr>
            </a:lvl1pPr>
          </a:lstStyle>
          <a:p>
            <a:pPr lvl="0"/>
            <a:r>
              <a:rPr lang="de-DE" dirty="0"/>
              <a:t>Standard Title.</a:t>
            </a:r>
          </a:p>
        </p:txBody>
      </p:sp>
      <p:sp>
        <p:nvSpPr>
          <p:cNvPr id="22" name="Textplatzhalter 2"/>
          <p:cNvSpPr>
            <a:spLocks noGrp="1"/>
          </p:cNvSpPr>
          <p:nvPr>
            <p:ph type="body" sz="quarter" idx="26" hasCustomPrompt="1"/>
          </p:nvPr>
        </p:nvSpPr>
        <p:spPr>
          <a:xfrm>
            <a:off x="5826125" y="2611920"/>
            <a:ext cx="4670021" cy="944563"/>
          </a:xfrm>
          <a:prstGeom prst="rect">
            <a:avLst/>
          </a:prstGeom>
        </p:spPr>
        <p:txBody>
          <a:bodyPr>
            <a:noAutofit/>
          </a:bodyPr>
          <a:lstStyle>
            <a:lvl1pPr>
              <a:defRPr sz="2400" baseline="0">
                <a:solidFill>
                  <a:srgbClr val="007BB2"/>
                </a:solidFill>
              </a:defRPr>
            </a:lvl1pPr>
          </a:lstStyle>
          <a:p>
            <a:pPr lvl="0"/>
            <a:r>
              <a:rPr lang="de-DE" dirty="0"/>
              <a:t>Chapter </a:t>
            </a:r>
            <a:r>
              <a:rPr lang="de-DE" dirty="0" err="1"/>
              <a:t>intro</a:t>
            </a:r>
            <a:r>
              <a:rPr lang="de-DE" dirty="0"/>
              <a:t>, </a:t>
            </a:r>
            <a:r>
              <a:rPr lang="de-DE" dirty="0" err="1"/>
              <a:t>or</a:t>
            </a:r>
            <a:r>
              <a:rPr lang="de-DE" dirty="0"/>
              <a:t> </a:t>
            </a:r>
            <a:r>
              <a:rPr lang="de-DE" dirty="0" err="1"/>
              <a:t>else</a:t>
            </a:r>
            <a:r>
              <a:rPr lang="de-DE" dirty="0"/>
              <a:t>.</a:t>
            </a:r>
          </a:p>
        </p:txBody>
      </p:sp>
      <p:sp>
        <p:nvSpPr>
          <p:cNvPr id="7" name="Textplatzhalter 6"/>
          <p:cNvSpPr>
            <a:spLocks noGrp="1"/>
          </p:cNvSpPr>
          <p:nvPr>
            <p:ph type="body" sz="quarter" idx="27" hasCustomPrompt="1"/>
          </p:nvPr>
        </p:nvSpPr>
        <p:spPr>
          <a:xfrm>
            <a:off x="5826125" y="3211513"/>
            <a:ext cx="5994400" cy="1538287"/>
          </a:xfrm>
          <a:prstGeom prst="rect">
            <a:avLst/>
          </a:prstGeom>
        </p:spPr>
        <p:txBody>
          <a:bodyPr/>
          <a:lstStyle>
            <a:lvl1pPr>
              <a:defRPr sz="2200" b="0">
                <a:solidFill>
                  <a:schemeClr val="tx1"/>
                </a:solidFill>
              </a:defRPr>
            </a:lvl1pPr>
          </a:lstStyle>
          <a:p>
            <a:pPr>
              <a:lnSpc>
                <a:spcPts val="2500"/>
              </a:lnSpc>
            </a:pPr>
            <a:r>
              <a:rPr lang="en-US" dirty="0">
                <a:solidFill>
                  <a:srgbClr val="4B4B4B"/>
                </a:solidFill>
              </a:rPr>
              <a:t>Lorem ipsum dolor sit </a:t>
            </a:r>
            <a:r>
              <a:rPr lang="en-US" dirty="0" err="1">
                <a:solidFill>
                  <a:srgbClr val="4B4B4B"/>
                </a:solidFill>
              </a:rPr>
              <a:t>amet</a:t>
            </a:r>
            <a:r>
              <a:rPr lang="en-US" dirty="0">
                <a:solidFill>
                  <a:srgbClr val="4B4B4B"/>
                </a:solidFill>
              </a:rPr>
              <a:t>, </a:t>
            </a:r>
            <a:r>
              <a:rPr lang="en-US" dirty="0" err="1">
                <a:solidFill>
                  <a:srgbClr val="4B4B4B"/>
                </a:solidFill>
              </a:rPr>
              <a:t>consectetur</a:t>
            </a:r>
            <a:r>
              <a:rPr lang="en-US" dirty="0">
                <a:solidFill>
                  <a:srgbClr val="4B4B4B"/>
                </a:solidFill>
              </a:rPr>
              <a:t> </a:t>
            </a:r>
            <a:r>
              <a:rPr lang="en-US" dirty="0" err="1">
                <a:solidFill>
                  <a:srgbClr val="4B4B4B"/>
                </a:solidFill>
              </a:rPr>
              <a:t>adipiscing</a:t>
            </a:r>
            <a:r>
              <a:rPr lang="en-US" dirty="0">
                <a:solidFill>
                  <a:srgbClr val="4B4B4B"/>
                </a:solidFill>
              </a:rPr>
              <a:t> </a:t>
            </a:r>
            <a:r>
              <a:rPr lang="en-US" dirty="0" err="1">
                <a:solidFill>
                  <a:srgbClr val="4B4B4B"/>
                </a:solidFill>
              </a:rPr>
              <a:t>elit</a:t>
            </a:r>
            <a:r>
              <a:rPr lang="en-US" dirty="0">
                <a:solidFill>
                  <a:srgbClr val="4B4B4B"/>
                </a:solidFill>
              </a:rPr>
              <a:t>. </a:t>
            </a:r>
            <a:r>
              <a:rPr lang="en-US" dirty="0" err="1">
                <a:solidFill>
                  <a:srgbClr val="4B4B4B"/>
                </a:solidFill>
              </a:rPr>
              <a:t>Etiam</a:t>
            </a:r>
            <a:r>
              <a:rPr lang="en-US" dirty="0">
                <a:solidFill>
                  <a:srgbClr val="4B4B4B"/>
                </a:solidFill>
              </a:rPr>
              <a:t> </a:t>
            </a:r>
            <a:r>
              <a:rPr lang="en-US" dirty="0" err="1">
                <a:solidFill>
                  <a:srgbClr val="4B4B4B"/>
                </a:solidFill>
              </a:rPr>
              <a:t>eget</a:t>
            </a:r>
            <a:r>
              <a:rPr lang="en-US" dirty="0">
                <a:solidFill>
                  <a:srgbClr val="4B4B4B"/>
                </a:solidFill>
              </a:rPr>
              <a:t> quam lacus. </a:t>
            </a:r>
            <a:r>
              <a:rPr lang="en-US" dirty="0" err="1">
                <a:solidFill>
                  <a:srgbClr val="4B4B4B"/>
                </a:solidFill>
              </a:rPr>
              <a:t>Vivamus</a:t>
            </a:r>
            <a:r>
              <a:rPr lang="en-US" dirty="0">
                <a:solidFill>
                  <a:srgbClr val="4B4B4B"/>
                </a:solidFill>
              </a:rPr>
              <a:t> </a:t>
            </a:r>
            <a:r>
              <a:rPr lang="en-US" dirty="0" err="1">
                <a:solidFill>
                  <a:srgbClr val="4B4B4B"/>
                </a:solidFill>
              </a:rPr>
              <a:t>laoreet</a:t>
            </a:r>
            <a:r>
              <a:rPr lang="en-US" dirty="0">
                <a:solidFill>
                  <a:srgbClr val="4B4B4B"/>
                </a:solidFill>
              </a:rPr>
              <a:t> tempus lacus, in </a:t>
            </a:r>
            <a:r>
              <a:rPr lang="en-US" dirty="0" err="1">
                <a:solidFill>
                  <a:srgbClr val="4B4B4B"/>
                </a:solidFill>
              </a:rPr>
              <a:t>ultricies</a:t>
            </a:r>
            <a:r>
              <a:rPr lang="en-US" dirty="0">
                <a:solidFill>
                  <a:srgbClr val="4B4B4B"/>
                </a:solidFill>
              </a:rPr>
              <a:t>. Lorem ipsum dolor sit </a:t>
            </a:r>
            <a:r>
              <a:rPr lang="en-US" dirty="0" err="1">
                <a:solidFill>
                  <a:srgbClr val="4B4B4B"/>
                </a:solidFill>
              </a:rPr>
              <a:t>amet</a:t>
            </a:r>
            <a:r>
              <a:rPr lang="en-US" dirty="0">
                <a:solidFill>
                  <a:srgbClr val="4B4B4B"/>
                </a:solidFill>
              </a:rPr>
              <a:t>, </a:t>
            </a:r>
            <a:r>
              <a:rPr lang="en-US" dirty="0" err="1">
                <a:solidFill>
                  <a:srgbClr val="4B4B4B"/>
                </a:solidFill>
              </a:rPr>
              <a:t>consectetur</a:t>
            </a:r>
            <a:r>
              <a:rPr lang="en-US" dirty="0">
                <a:solidFill>
                  <a:srgbClr val="4B4B4B"/>
                </a:solidFill>
              </a:rPr>
              <a:t> </a:t>
            </a:r>
            <a:r>
              <a:rPr lang="en-US" dirty="0" err="1">
                <a:solidFill>
                  <a:srgbClr val="4B4B4B"/>
                </a:solidFill>
              </a:rPr>
              <a:t>adipiscing</a:t>
            </a:r>
            <a:r>
              <a:rPr lang="en-US" dirty="0">
                <a:solidFill>
                  <a:srgbClr val="4B4B4B"/>
                </a:solidFill>
              </a:rPr>
              <a:t> </a:t>
            </a:r>
            <a:r>
              <a:rPr lang="en-US" dirty="0" err="1">
                <a:solidFill>
                  <a:srgbClr val="4B4B4B"/>
                </a:solidFill>
              </a:rPr>
              <a:t>elit</a:t>
            </a:r>
            <a:r>
              <a:rPr lang="en-US" dirty="0">
                <a:solidFill>
                  <a:srgbClr val="4B4B4B"/>
                </a:solidFill>
              </a:rPr>
              <a:t>. </a:t>
            </a:r>
          </a:p>
        </p:txBody>
      </p:sp>
      <p:sp>
        <p:nvSpPr>
          <p:cNvPr id="12" name="Textplatzhalter 2"/>
          <p:cNvSpPr>
            <a:spLocks noGrp="1"/>
          </p:cNvSpPr>
          <p:nvPr>
            <p:ph type="body" sz="quarter" idx="28" hasCustomPrompt="1"/>
          </p:nvPr>
        </p:nvSpPr>
        <p:spPr>
          <a:xfrm>
            <a:off x="106363" y="6498077"/>
            <a:ext cx="3156091" cy="258323"/>
          </a:xfrm>
          <a:prstGeom prst="rect">
            <a:avLst/>
          </a:prstGeom>
        </p:spPr>
        <p:txBody>
          <a:bodyPr/>
          <a:lstStyle>
            <a:lvl1pPr>
              <a:defRPr lang="de-AT" sz="1100" b="0" i="0" baseline="0" smtClean="0">
                <a:solidFill>
                  <a:schemeClr val="bg1"/>
                </a:solidFill>
                <a:effectLst/>
              </a:defRPr>
            </a:lvl1pPr>
          </a:lstStyle>
          <a:p>
            <a:pPr lvl="0"/>
            <a:r>
              <a:rPr lang="de-DE" dirty="0"/>
              <a:t>Copyright Info</a:t>
            </a:r>
          </a:p>
        </p:txBody>
      </p:sp>
    </p:spTree>
    <p:extLst>
      <p:ext uri="{BB962C8B-B14F-4D97-AF65-F5344CB8AC3E}">
        <p14:creationId xmlns:p14="http://schemas.microsoft.com/office/powerpoint/2010/main" val="373704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5C7676-D08B-CB73-4546-F22DE2282C04}"/>
              </a:ext>
            </a:extLst>
          </p:cNvPr>
          <p:cNvSpPr>
            <a:spLocks noGrp="1"/>
          </p:cNvSpPr>
          <p:nvPr>
            <p:ph type="dt" sz="half" idx="10"/>
          </p:nvPr>
        </p:nvSpPr>
        <p:spPr/>
        <p:txBody>
          <a:bodyPr/>
          <a:lstStyle/>
          <a:p>
            <a:fld id="{C9EAD1BB-AADD-2042-B96A-6CED15FD1B84}" type="datetimeFigureOut">
              <a:rPr lang="en-US" smtClean="0"/>
              <a:t>1/23/2024</a:t>
            </a:fld>
            <a:endParaRPr lang="en-US"/>
          </a:p>
        </p:txBody>
      </p:sp>
      <p:sp>
        <p:nvSpPr>
          <p:cNvPr id="3" name="Footer Placeholder 2">
            <a:extLst>
              <a:ext uri="{FF2B5EF4-FFF2-40B4-BE49-F238E27FC236}">
                <a16:creationId xmlns:a16="http://schemas.microsoft.com/office/drawing/2014/main" id="{90B5E8DB-4CDC-58E6-7B69-1F7F0D1FBA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5AF494-6D6B-F9A5-72C5-F2462145EFAA}"/>
              </a:ext>
            </a:extLst>
          </p:cNvPr>
          <p:cNvSpPr>
            <a:spLocks noGrp="1"/>
          </p:cNvSpPr>
          <p:nvPr>
            <p:ph type="sldNum" sz="quarter" idx="12"/>
          </p:nvPr>
        </p:nvSpPr>
        <p:spPr/>
        <p:txBody>
          <a:bodyPr/>
          <a:lstStyle/>
          <a:p>
            <a:fld id="{2000861E-5DEF-474A-85F7-843F72E9EF48}" type="slidenum">
              <a:rPr lang="en-US" smtClean="0"/>
              <a:t>‹#›</a:t>
            </a:fld>
            <a:endParaRPr lang="en-US"/>
          </a:p>
        </p:txBody>
      </p:sp>
    </p:spTree>
    <p:extLst>
      <p:ext uri="{BB962C8B-B14F-4D97-AF65-F5344CB8AC3E}">
        <p14:creationId xmlns:p14="http://schemas.microsoft.com/office/powerpoint/2010/main" val="365947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text/sub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524" y="385698"/>
            <a:ext cx="7376010" cy="550863"/>
          </a:xfrm>
          <a:prstGeom prst="rect">
            <a:avLst/>
          </a:prstGeom>
        </p:spPr>
        <p:txBody>
          <a:bodyPr>
            <a:noAutofit/>
          </a:bodyPr>
          <a:lstStyle>
            <a:lvl1pPr>
              <a:defRPr sz="4400" b="1">
                <a:solidFill>
                  <a:srgbClr val="5C8064"/>
                </a:solidFill>
              </a:defRPr>
            </a:lvl1pPr>
          </a:lstStyle>
          <a:p>
            <a:r>
              <a:rPr lang="de-DE" dirty="0"/>
              <a:t>Standard</a:t>
            </a:r>
            <a:r>
              <a:rPr lang="pl-PL" dirty="0"/>
              <a:t> </a:t>
            </a:r>
            <a:r>
              <a:rPr lang="de-DE" dirty="0"/>
              <a:t>t</a:t>
            </a:r>
            <a:r>
              <a:rPr lang="pl-PL" dirty="0"/>
              <a:t>itle</a:t>
            </a:r>
            <a:r>
              <a:rPr lang="de-DE" dirty="0"/>
              <a:t>.</a:t>
            </a:r>
            <a:endParaRPr lang="de-AT" dirty="0"/>
          </a:p>
        </p:txBody>
      </p:sp>
      <p:sp>
        <p:nvSpPr>
          <p:cNvPr id="11" name="Textplatzhalter 2"/>
          <p:cNvSpPr>
            <a:spLocks noGrp="1"/>
          </p:cNvSpPr>
          <p:nvPr>
            <p:ph type="body" sz="quarter" idx="25" hasCustomPrompt="1"/>
          </p:nvPr>
        </p:nvSpPr>
        <p:spPr>
          <a:xfrm>
            <a:off x="533852" y="1408327"/>
            <a:ext cx="8989855" cy="553998"/>
          </a:xfrm>
          <a:prstGeom prst="rect">
            <a:avLst/>
          </a:prstGeom>
        </p:spPr>
        <p:txBody>
          <a:bodyPr>
            <a:noAutofit/>
          </a:bodyPr>
          <a:lstStyle>
            <a:lvl1pPr>
              <a:defRPr sz="3600">
                <a:solidFill>
                  <a:srgbClr val="007BB2"/>
                </a:solidFill>
              </a:defRPr>
            </a:lvl1pPr>
          </a:lstStyle>
          <a:p>
            <a:pPr lvl="0"/>
            <a:r>
              <a:rPr lang="pl-PL" dirty="0"/>
              <a:t>Subheadline</a:t>
            </a:r>
            <a:endParaRPr lang="de-DE" dirty="0"/>
          </a:p>
        </p:txBody>
      </p:sp>
      <p:sp>
        <p:nvSpPr>
          <p:cNvPr id="12" name="Textplatzhalter 6"/>
          <p:cNvSpPr>
            <a:spLocks noGrp="1"/>
          </p:cNvSpPr>
          <p:nvPr>
            <p:ph type="body" sz="quarter" idx="27" hasCustomPrompt="1"/>
          </p:nvPr>
        </p:nvSpPr>
        <p:spPr>
          <a:xfrm>
            <a:off x="533851" y="2098303"/>
            <a:ext cx="11284010" cy="3829799"/>
          </a:xfrm>
          <a:prstGeom prst="rect">
            <a:avLst/>
          </a:prstGeom>
        </p:spPr>
        <p:txBody>
          <a:bodyPr/>
          <a:lstStyle>
            <a:lvl1pPr>
              <a:defRPr sz="2200" b="0">
                <a:solidFill>
                  <a:schemeClr val="tx1"/>
                </a:solidFill>
              </a:defRPr>
            </a:lvl1pPr>
          </a:lstStyle>
          <a:p>
            <a:pPr>
              <a:lnSpc>
                <a:spcPts val="2500"/>
              </a:lnSpc>
            </a:pPr>
            <a:r>
              <a:rPr lang="en-US" dirty="0">
                <a:solidFill>
                  <a:srgbClr val="4B4B4B"/>
                </a:solidFill>
              </a:rPr>
              <a:t>Lorem ipsum dolor sit </a:t>
            </a:r>
            <a:r>
              <a:rPr lang="en-US" dirty="0" err="1">
                <a:solidFill>
                  <a:srgbClr val="4B4B4B"/>
                </a:solidFill>
              </a:rPr>
              <a:t>amet</a:t>
            </a:r>
            <a:r>
              <a:rPr lang="en-US" dirty="0">
                <a:solidFill>
                  <a:srgbClr val="4B4B4B"/>
                </a:solidFill>
              </a:rPr>
              <a:t>, </a:t>
            </a:r>
            <a:r>
              <a:rPr lang="en-US" dirty="0" err="1">
                <a:solidFill>
                  <a:srgbClr val="4B4B4B"/>
                </a:solidFill>
              </a:rPr>
              <a:t>consectetur</a:t>
            </a:r>
            <a:r>
              <a:rPr lang="en-US" dirty="0">
                <a:solidFill>
                  <a:srgbClr val="4B4B4B"/>
                </a:solidFill>
              </a:rPr>
              <a:t> </a:t>
            </a:r>
            <a:r>
              <a:rPr lang="en-US" dirty="0" err="1">
                <a:solidFill>
                  <a:srgbClr val="4B4B4B"/>
                </a:solidFill>
              </a:rPr>
              <a:t>adipiscing</a:t>
            </a:r>
            <a:r>
              <a:rPr lang="en-US" dirty="0">
                <a:solidFill>
                  <a:srgbClr val="4B4B4B"/>
                </a:solidFill>
              </a:rPr>
              <a:t> </a:t>
            </a:r>
            <a:r>
              <a:rPr lang="en-US" dirty="0" err="1">
                <a:solidFill>
                  <a:srgbClr val="4B4B4B"/>
                </a:solidFill>
              </a:rPr>
              <a:t>elit</a:t>
            </a:r>
            <a:r>
              <a:rPr lang="en-US" dirty="0">
                <a:solidFill>
                  <a:srgbClr val="4B4B4B"/>
                </a:solidFill>
              </a:rPr>
              <a:t>. </a:t>
            </a:r>
            <a:r>
              <a:rPr lang="en-US" dirty="0" err="1">
                <a:solidFill>
                  <a:srgbClr val="4B4B4B"/>
                </a:solidFill>
              </a:rPr>
              <a:t>Etiam</a:t>
            </a:r>
            <a:r>
              <a:rPr lang="en-US" dirty="0">
                <a:solidFill>
                  <a:srgbClr val="4B4B4B"/>
                </a:solidFill>
              </a:rPr>
              <a:t> </a:t>
            </a:r>
            <a:r>
              <a:rPr lang="en-US" dirty="0" err="1">
                <a:solidFill>
                  <a:srgbClr val="4B4B4B"/>
                </a:solidFill>
              </a:rPr>
              <a:t>eget</a:t>
            </a:r>
            <a:r>
              <a:rPr lang="en-US" dirty="0">
                <a:solidFill>
                  <a:srgbClr val="4B4B4B"/>
                </a:solidFill>
              </a:rPr>
              <a:t> quam lacus. </a:t>
            </a:r>
            <a:r>
              <a:rPr lang="en-US" dirty="0" err="1">
                <a:solidFill>
                  <a:srgbClr val="4B4B4B"/>
                </a:solidFill>
              </a:rPr>
              <a:t>Vivamus</a:t>
            </a:r>
            <a:r>
              <a:rPr lang="en-US" dirty="0">
                <a:solidFill>
                  <a:srgbClr val="4B4B4B"/>
                </a:solidFill>
              </a:rPr>
              <a:t> </a:t>
            </a:r>
            <a:r>
              <a:rPr lang="en-US" dirty="0" err="1">
                <a:solidFill>
                  <a:srgbClr val="4B4B4B"/>
                </a:solidFill>
              </a:rPr>
              <a:t>laoreet</a:t>
            </a:r>
            <a:r>
              <a:rPr lang="en-US" dirty="0">
                <a:solidFill>
                  <a:srgbClr val="4B4B4B"/>
                </a:solidFill>
              </a:rPr>
              <a:t> tempus lacus, in </a:t>
            </a:r>
            <a:r>
              <a:rPr lang="en-US" dirty="0" err="1">
                <a:solidFill>
                  <a:srgbClr val="4B4B4B"/>
                </a:solidFill>
              </a:rPr>
              <a:t>ultricies</a:t>
            </a:r>
            <a:r>
              <a:rPr lang="en-US" dirty="0">
                <a:solidFill>
                  <a:srgbClr val="4B4B4B"/>
                </a:solidFill>
              </a:rPr>
              <a:t>. Lorem ipsum dolor sit </a:t>
            </a:r>
            <a:r>
              <a:rPr lang="en-US" dirty="0" err="1">
                <a:solidFill>
                  <a:srgbClr val="4B4B4B"/>
                </a:solidFill>
              </a:rPr>
              <a:t>amet</a:t>
            </a:r>
            <a:r>
              <a:rPr lang="en-US" dirty="0">
                <a:solidFill>
                  <a:srgbClr val="4B4B4B"/>
                </a:solidFill>
              </a:rPr>
              <a:t>, </a:t>
            </a:r>
            <a:r>
              <a:rPr lang="en-US" dirty="0" err="1">
                <a:solidFill>
                  <a:srgbClr val="4B4B4B"/>
                </a:solidFill>
              </a:rPr>
              <a:t>consectetur</a:t>
            </a:r>
            <a:r>
              <a:rPr lang="en-US" dirty="0">
                <a:solidFill>
                  <a:srgbClr val="4B4B4B"/>
                </a:solidFill>
              </a:rPr>
              <a:t> </a:t>
            </a:r>
            <a:r>
              <a:rPr lang="en-US" dirty="0" err="1">
                <a:solidFill>
                  <a:srgbClr val="4B4B4B"/>
                </a:solidFill>
              </a:rPr>
              <a:t>adipiscing</a:t>
            </a:r>
            <a:r>
              <a:rPr lang="en-US" dirty="0">
                <a:solidFill>
                  <a:srgbClr val="4B4B4B"/>
                </a:solidFill>
              </a:rPr>
              <a:t> </a:t>
            </a:r>
            <a:r>
              <a:rPr lang="en-US" dirty="0" err="1">
                <a:solidFill>
                  <a:srgbClr val="4B4B4B"/>
                </a:solidFill>
              </a:rPr>
              <a:t>elit</a:t>
            </a:r>
            <a:r>
              <a:rPr lang="en-US" dirty="0">
                <a:solidFill>
                  <a:srgbClr val="4B4B4B"/>
                </a:solidFill>
              </a:rPr>
              <a:t>. </a:t>
            </a:r>
            <a:r>
              <a:rPr lang="en-US" dirty="0" err="1">
                <a:solidFill>
                  <a:srgbClr val="4B4B4B"/>
                </a:solidFill>
              </a:rPr>
              <a:t>Etiam</a:t>
            </a:r>
            <a:r>
              <a:rPr lang="en-US" dirty="0">
                <a:solidFill>
                  <a:srgbClr val="4B4B4B"/>
                </a:solidFill>
              </a:rPr>
              <a:t> </a:t>
            </a:r>
            <a:r>
              <a:rPr lang="en-US" dirty="0" err="1">
                <a:solidFill>
                  <a:srgbClr val="4B4B4B"/>
                </a:solidFill>
              </a:rPr>
              <a:t>eget</a:t>
            </a:r>
            <a:r>
              <a:rPr lang="en-US" dirty="0">
                <a:solidFill>
                  <a:srgbClr val="4B4B4B"/>
                </a:solidFill>
              </a:rPr>
              <a:t> quam lacus. </a:t>
            </a:r>
            <a:r>
              <a:rPr lang="en-US" dirty="0" err="1">
                <a:solidFill>
                  <a:srgbClr val="4B4B4B"/>
                </a:solidFill>
              </a:rPr>
              <a:t>Vivamus</a:t>
            </a:r>
            <a:r>
              <a:rPr lang="en-US" dirty="0">
                <a:solidFill>
                  <a:srgbClr val="4B4B4B"/>
                </a:solidFill>
              </a:rPr>
              <a:t> </a:t>
            </a:r>
            <a:r>
              <a:rPr lang="en-US" dirty="0" err="1">
                <a:solidFill>
                  <a:srgbClr val="4B4B4B"/>
                </a:solidFill>
              </a:rPr>
              <a:t>laoreet</a:t>
            </a:r>
            <a:r>
              <a:rPr lang="en-US" dirty="0">
                <a:solidFill>
                  <a:srgbClr val="4B4B4B"/>
                </a:solidFill>
              </a:rPr>
              <a:t> tempus lacus, in </a:t>
            </a:r>
            <a:r>
              <a:rPr lang="en-US" dirty="0" err="1">
                <a:solidFill>
                  <a:srgbClr val="4B4B4B"/>
                </a:solidFill>
              </a:rPr>
              <a:t>ultricies</a:t>
            </a:r>
            <a:r>
              <a:rPr lang="en-US" dirty="0">
                <a:solidFill>
                  <a:srgbClr val="4B4B4B"/>
                </a:solidFill>
              </a:rPr>
              <a:t>.</a:t>
            </a:r>
          </a:p>
        </p:txBody>
      </p:sp>
    </p:spTree>
    <p:extLst>
      <p:ext uri="{BB962C8B-B14F-4D97-AF65-F5344CB8AC3E}">
        <p14:creationId xmlns:p14="http://schemas.microsoft.com/office/powerpoint/2010/main" val="3295824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13" name="Grafik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011282" y="1238287"/>
            <a:ext cx="2169437" cy="1145879"/>
          </a:xfrm>
          <a:prstGeom prst="rect">
            <a:avLst/>
          </a:prstGeom>
        </p:spPr>
      </p:pic>
      <p:sp>
        <p:nvSpPr>
          <p:cNvPr id="5" name="Textplatzhalter 4"/>
          <p:cNvSpPr>
            <a:spLocks noGrp="1"/>
          </p:cNvSpPr>
          <p:nvPr>
            <p:ph type="body" sz="quarter" idx="10" hasCustomPrompt="1"/>
          </p:nvPr>
        </p:nvSpPr>
        <p:spPr>
          <a:xfrm>
            <a:off x="955858" y="3407313"/>
            <a:ext cx="10319159" cy="1688132"/>
          </a:xfrm>
          <a:prstGeom prst="rect">
            <a:avLst/>
          </a:prstGeom>
        </p:spPr>
        <p:txBody>
          <a:bodyPr/>
          <a:lstStyle>
            <a:lvl1pPr algn="ctr">
              <a:defRPr sz="4400">
                <a:solidFill>
                  <a:srgbClr val="004E84"/>
                </a:solidFill>
              </a:defRPr>
            </a:lvl1pPr>
          </a:lstStyle>
          <a:p>
            <a:pPr lvl="0"/>
            <a:r>
              <a:rPr lang="de-DE" dirty="0"/>
              <a:t>„</a:t>
            </a:r>
            <a:r>
              <a:rPr lang="de-DE" dirty="0" err="1"/>
              <a:t>Opportunity</a:t>
            </a:r>
            <a:r>
              <a:rPr lang="de-DE" dirty="0"/>
              <a:t> </a:t>
            </a:r>
            <a:r>
              <a:rPr lang="de-DE" dirty="0" err="1"/>
              <a:t>is</a:t>
            </a:r>
            <a:r>
              <a:rPr lang="de-DE" dirty="0"/>
              <a:t> </a:t>
            </a:r>
            <a:r>
              <a:rPr lang="de-DE" dirty="0" err="1"/>
              <a:t>missed</a:t>
            </a:r>
            <a:r>
              <a:rPr lang="de-DE" dirty="0"/>
              <a:t> </a:t>
            </a:r>
            <a:r>
              <a:rPr lang="de-DE" dirty="0" err="1"/>
              <a:t>by</a:t>
            </a:r>
            <a:r>
              <a:rPr lang="de-DE" dirty="0"/>
              <a:t> </a:t>
            </a:r>
            <a:r>
              <a:rPr lang="de-DE" dirty="0" err="1"/>
              <a:t>most</a:t>
            </a:r>
            <a:r>
              <a:rPr lang="de-DE" dirty="0"/>
              <a:t> </a:t>
            </a:r>
            <a:r>
              <a:rPr lang="de-DE" dirty="0" err="1"/>
              <a:t>people</a:t>
            </a:r>
            <a:r>
              <a:rPr lang="de-DE" dirty="0"/>
              <a:t> </a:t>
            </a:r>
            <a:r>
              <a:rPr lang="de-DE" dirty="0" err="1"/>
              <a:t>because</a:t>
            </a:r>
            <a:r>
              <a:rPr lang="de-DE" dirty="0"/>
              <a:t> </a:t>
            </a:r>
            <a:r>
              <a:rPr lang="de-DE" dirty="0" err="1"/>
              <a:t>it</a:t>
            </a:r>
            <a:r>
              <a:rPr lang="de-DE" dirty="0"/>
              <a:t> </a:t>
            </a:r>
            <a:r>
              <a:rPr lang="de-DE" dirty="0" err="1"/>
              <a:t>is</a:t>
            </a:r>
            <a:r>
              <a:rPr lang="de-DE" dirty="0"/>
              <a:t> </a:t>
            </a:r>
            <a:r>
              <a:rPr lang="de-DE" dirty="0" err="1"/>
              <a:t>dressed</a:t>
            </a:r>
            <a:r>
              <a:rPr lang="de-DE" dirty="0"/>
              <a:t> in </a:t>
            </a:r>
            <a:r>
              <a:rPr lang="de-DE" dirty="0" err="1"/>
              <a:t>overalls</a:t>
            </a:r>
            <a:r>
              <a:rPr lang="de-DE" dirty="0"/>
              <a:t> </a:t>
            </a:r>
            <a:r>
              <a:rPr lang="de-DE" dirty="0" err="1"/>
              <a:t>and</a:t>
            </a:r>
            <a:r>
              <a:rPr lang="de-DE" dirty="0"/>
              <a:t> </a:t>
            </a:r>
            <a:r>
              <a:rPr lang="de-DE" dirty="0" err="1"/>
              <a:t>looks</a:t>
            </a:r>
            <a:r>
              <a:rPr lang="de-DE" dirty="0"/>
              <a:t> like </a:t>
            </a:r>
            <a:r>
              <a:rPr lang="de-DE" dirty="0" err="1"/>
              <a:t>work</a:t>
            </a:r>
            <a:r>
              <a:rPr lang="de-DE" dirty="0"/>
              <a:t>.“</a:t>
            </a:r>
          </a:p>
        </p:txBody>
      </p:sp>
    </p:spTree>
    <p:extLst>
      <p:ext uri="{BB962C8B-B14F-4D97-AF65-F5344CB8AC3E}">
        <p14:creationId xmlns:p14="http://schemas.microsoft.com/office/powerpoint/2010/main" val="62941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mp; sta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524" y="385698"/>
            <a:ext cx="7376010" cy="550863"/>
          </a:xfrm>
          <a:prstGeom prst="rect">
            <a:avLst/>
          </a:prstGeom>
        </p:spPr>
        <p:txBody>
          <a:bodyPr>
            <a:noAutofit/>
          </a:bodyPr>
          <a:lstStyle>
            <a:lvl1pPr>
              <a:defRPr sz="4400" b="1">
                <a:solidFill>
                  <a:srgbClr val="5C8064"/>
                </a:solidFill>
              </a:defRPr>
            </a:lvl1pPr>
          </a:lstStyle>
          <a:p>
            <a:r>
              <a:rPr lang="de-DE" dirty="0"/>
              <a:t>Standard</a:t>
            </a:r>
            <a:r>
              <a:rPr lang="pl-PL" dirty="0"/>
              <a:t> title</a:t>
            </a:r>
            <a:r>
              <a:rPr lang="de-DE" dirty="0"/>
              <a:t>.</a:t>
            </a:r>
            <a:endParaRPr lang="de-AT" dirty="0"/>
          </a:p>
        </p:txBody>
      </p:sp>
      <p:sp>
        <p:nvSpPr>
          <p:cNvPr id="11" name="Textplatzhalter 2"/>
          <p:cNvSpPr>
            <a:spLocks noGrp="1"/>
          </p:cNvSpPr>
          <p:nvPr>
            <p:ph type="body" sz="quarter" idx="25" hasCustomPrompt="1"/>
          </p:nvPr>
        </p:nvSpPr>
        <p:spPr>
          <a:xfrm>
            <a:off x="533852" y="2016252"/>
            <a:ext cx="8989855" cy="553998"/>
          </a:xfrm>
          <a:prstGeom prst="rect">
            <a:avLst/>
          </a:prstGeom>
        </p:spPr>
        <p:txBody>
          <a:bodyPr>
            <a:noAutofit/>
          </a:bodyPr>
          <a:lstStyle>
            <a:lvl1pPr>
              <a:defRPr sz="3600">
                <a:solidFill>
                  <a:srgbClr val="007BB2"/>
                </a:solidFill>
              </a:defRPr>
            </a:lvl1pPr>
          </a:lstStyle>
          <a:p>
            <a:pPr lvl="0"/>
            <a:r>
              <a:rPr lang="pl-PL" dirty="0"/>
              <a:t>Subheadline </a:t>
            </a:r>
            <a:endParaRPr lang="de-DE" dirty="0"/>
          </a:p>
        </p:txBody>
      </p:sp>
      <p:sp>
        <p:nvSpPr>
          <p:cNvPr id="4" name="Textplatzhalter 3"/>
          <p:cNvSpPr>
            <a:spLocks noGrp="1"/>
          </p:cNvSpPr>
          <p:nvPr>
            <p:ph type="body" sz="quarter" idx="28" hasCustomPrompt="1"/>
          </p:nvPr>
        </p:nvSpPr>
        <p:spPr>
          <a:xfrm>
            <a:off x="533851" y="2570250"/>
            <a:ext cx="6343041" cy="2274888"/>
          </a:xfrm>
          <a:prstGeom prst="rect">
            <a:avLst/>
          </a:prstGeom>
        </p:spPr>
        <p:txBody>
          <a:bodyPr/>
          <a:lstStyle>
            <a:lvl1pPr>
              <a:lnSpc>
                <a:spcPts val="2500"/>
              </a:lnSpc>
              <a:defRPr sz="2200" b="0">
                <a:solidFill>
                  <a:schemeClr val="tx1"/>
                </a:solidFill>
              </a:defRPr>
            </a:lvl1pPr>
          </a:lstStyle>
          <a:p>
            <a:r>
              <a:rPr lang="en-US" sz="1800" dirty="0">
                <a:solidFill>
                  <a:srgbClr val="4B4B4B"/>
                </a:solidFill>
              </a:rPr>
              <a:t>Lorem ipsum dolor sit </a:t>
            </a:r>
            <a:r>
              <a:rPr lang="en-US" sz="1800" dirty="0" err="1">
                <a:solidFill>
                  <a:srgbClr val="4B4B4B"/>
                </a:solidFill>
              </a:rPr>
              <a:t>amet</a:t>
            </a:r>
            <a:r>
              <a:rPr lang="en-US" sz="1800" dirty="0">
                <a:solidFill>
                  <a:srgbClr val="4B4B4B"/>
                </a:solidFill>
              </a:rPr>
              <a:t>, </a:t>
            </a:r>
            <a:r>
              <a:rPr lang="en-US" sz="1800" dirty="0" err="1">
                <a:solidFill>
                  <a:srgbClr val="4B4B4B"/>
                </a:solidFill>
              </a:rPr>
              <a:t>consectetur</a:t>
            </a:r>
            <a:r>
              <a:rPr lang="en-US" sz="1800" dirty="0">
                <a:solidFill>
                  <a:srgbClr val="4B4B4B"/>
                </a:solidFill>
              </a:rPr>
              <a:t> </a:t>
            </a:r>
            <a:r>
              <a:rPr lang="en-US" sz="1800" dirty="0" err="1">
                <a:solidFill>
                  <a:srgbClr val="4B4B4B"/>
                </a:solidFill>
              </a:rPr>
              <a:t>adipiscing</a:t>
            </a:r>
            <a:r>
              <a:rPr lang="en-US" sz="1800" dirty="0">
                <a:solidFill>
                  <a:srgbClr val="4B4B4B"/>
                </a:solidFill>
              </a:rPr>
              <a:t> </a:t>
            </a:r>
            <a:r>
              <a:rPr lang="en-US" sz="1800" dirty="0" err="1">
                <a:solidFill>
                  <a:srgbClr val="4B4B4B"/>
                </a:solidFill>
              </a:rPr>
              <a:t>elit</a:t>
            </a:r>
            <a:r>
              <a:rPr lang="en-US" sz="1800" dirty="0">
                <a:solidFill>
                  <a:srgbClr val="4B4B4B"/>
                </a:solidFill>
              </a:rPr>
              <a:t>. </a:t>
            </a:r>
            <a:r>
              <a:rPr lang="en-US" sz="1800" dirty="0" err="1">
                <a:solidFill>
                  <a:srgbClr val="4B4B4B"/>
                </a:solidFill>
              </a:rPr>
              <a:t>Etiam</a:t>
            </a:r>
            <a:r>
              <a:rPr lang="en-US" sz="1800" dirty="0">
                <a:solidFill>
                  <a:srgbClr val="4B4B4B"/>
                </a:solidFill>
              </a:rPr>
              <a:t> </a:t>
            </a:r>
            <a:r>
              <a:rPr lang="en-US" sz="1800" dirty="0" err="1">
                <a:solidFill>
                  <a:srgbClr val="4B4B4B"/>
                </a:solidFill>
              </a:rPr>
              <a:t>eget</a:t>
            </a:r>
            <a:r>
              <a:rPr lang="en-US" sz="1800" dirty="0">
                <a:solidFill>
                  <a:srgbClr val="4B4B4B"/>
                </a:solidFill>
              </a:rPr>
              <a:t> quam lacus. </a:t>
            </a:r>
            <a:r>
              <a:rPr lang="en-US" sz="1800" dirty="0" err="1">
                <a:solidFill>
                  <a:srgbClr val="4B4B4B"/>
                </a:solidFill>
              </a:rPr>
              <a:t>Vivamus</a:t>
            </a:r>
            <a:r>
              <a:rPr lang="en-US" sz="1800" dirty="0">
                <a:solidFill>
                  <a:srgbClr val="4B4B4B"/>
                </a:solidFill>
              </a:rPr>
              <a:t> </a:t>
            </a:r>
            <a:r>
              <a:rPr lang="en-US" sz="1800" dirty="0" err="1">
                <a:solidFill>
                  <a:srgbClr val="4B4B4B"/>
                </a:solidFill>
              </a:rPr>
              <a:t>laoreet</a:t>
            </a:r>
            <a:r>
              <a:rPr lang="en-US" sz="1800" dirty="0">
                <a:solidFill>
                  <a:srgbClr val="4B4B4B"/>
                </a:solidFill>
              </a:rPr>
              <a:t> tempus lacus, in </a:t>
            </a:r>
            <a:r>
              <a:rPr lang="en-US" sz="1800" dirty="0" err="1">
                <a:solidFill>
                  <a:srgbClr val="4B4B4B"/>
                </a:solidFill>
              </a:rPr>
              <a:t>ultricies</a:t>
            </a:r>
            <a:r>
              <a:rPr lang="en-US" sz="1800" dirty="0">
                <a:solidFill>
                  <a:srgbClr val="4B4B4B"/>
                </a:solidFill>
              </a:rPr>
              <a:t>. Lorem ipsum dolor sit </a:t>
            </a:r>
            <a:r>
              <a:rPr lang="en-US" sz="1800" dirty="0" err="1">
                <a:solidFill>
                  <a:srgbClr val="4B4B4B"/>
                </a:solidFill>
              </a:rPr>
              <a:t>amet</a:t>
            </a:r>
            <a:r>
              <a:rPr lang="en-US" sz="1800" dirty="0">
                <a:solidFill>
                  <a:srgbClr val="4B4B4B"/>
                </a:solidFill>
              </a:rPr>
              <a:t>, </a:t>
            </a:r>
            <a:r>
              <a:rPr lang="en-US" sz="1800" dirty="0" err="1">
                <a:solidFill>
                  <a:srgbClr val="4B4B4B"/>
                </a:solidFill>
              </a:rPr>
              <a:t>consectetur</a:t>
            </a:r>
            <a:r>
              <a:rPr lang="en-US" sz="1800" dirty="0">
                <a:solidFill>
                  <a:srgbClr val="4B4B4B"/>
                </a:solidFill>
              </a:rPr>
              <a:t> </a:t>
            </a:r>
            <a:r>
              <a:rPr lang="en-US" sz="1800" dirty="0" err="1">
                <a:solidFill>
                  <a:srgbClr val="4B4B4B"/>
                </a:solidFill>
              </a:rPr>
              <a:t>adipiscing</a:t>
            </a:r>
            <a:r>
              <a:rPr lang="en-US" sz="1800" dirty="0">
                <a:solidFill>
                  <a:srgbClr val="4B4B4B"/>
                </a:solidFill>
              </a:rPr>
              <a:t> </a:t>
            </a:r>
            <a:r>
              <a:rPr lang="en-US" sz="1800" dirty="0" err="1">
                <a:solidFill>
                  <a:srgbClr val="4B4B4B"/>
                </a:solidFill>
              </a:rPr>
              <a:t>elit</a:t>
            </a:r>
            <a:r>
              <a:rPr lang="en-US" sz="1800" dirty="0">
                <a:solidFill>
                  <a:srgbClr val="4B4B4B"/>
                </a:solidFill>
              </a:rPr>
              <a:t>.</a:t>
            </a:r>
          </a:p>
        </p:txBody>
      </p:sp>
      <p:cxnSp>
        <p:nvCxnSpPr>
          <p:cNvPr id="16" name="Straight Connector 21">
            <a:extLst>
              <a:ext uri="{FF2B5EF4-FFF2-40B4-BE49-F238E27FC236}">
                <a16:creationId xmlns:a16="http://schemas.microsoft.com/office/drawing/2014/main" id="{7F9C9207-3D1E-4CEF-9F03-1AB3568F36AB}"/>
              </a:ext>
            </a:extLst>
          </p:cNvPr>
          <p:cNvCxnSpPr>
            <a:cxnSpLocks/>
          </p:cNvCxnSpPr>
          <p:nvPr userDrawn="1"/>
        </p:nvCxnSpPr>
        <p:spPr>
          <a:xfrm>
            <a:off x="7766044" y="2367318"/>
            <a:ext cx="0" cy="1837614"/>
          </a:xfrm>
          <a:prstGeom prst="line">
            <a:avLst/>
          </a:prstGeom>
          <a:ln>
            <a:solidFill>
              <a:srgbClr val="004E84"/>
            </a:solidFill>
          </a:ln>
        </p:spPr>
        <p:style>
          <a:lnRef idx="1">
            <a:schemeClr val="dk1"/>
          </a:lnRef>
          <a:fillRef idx="0">
            <a:schemeClr val="dk1"/>
          </a:fillRef>
          <a:effectRef idx="0">
            <a:schemeClr val="dk1"/>
          </a:effectRef>
          <a:fontRef idx="minor">
            <a:schemeClr val="tx1"/>
          </a:fontRef>
        </p:style>
      </p:cxnSp>
      <p:sp>
        <p:nvSpPr>
          <p:cNvPr id="18" name="Textplatzhalter 2"/>
          <p:cNvSpPr>
            <a:spLocks noGrp="1"/>
          </p:cNvSpPr>
          <p:nvPr>
            <p:ph type="body" sz="quarter" idx="29" hasCustomPrompt="1"/>
          </p:nvPr>
        </p:nvSpPr>
        <p:spPr>
          <a:xfrm>
            <a:off x="8339116" y="2339030"/>
            <a:ext cx="1770005" cy="369817"/>
          </a:xfrm>
          <a:prstGeom prst="rect">
            <a:avLst/>
          </a:prstGeom>
        </p:spPr>
        <p:txBody>
          <a:bodyPr>
            <a:noAutofit/>
          </a:bodyPr>
          <a:lstStyle>
            <a:lvl1pPr>
              <a:defRPr sz="1800">
                <a:solidFill>
                  <a:srgbClr val="004E84"/>
                </a:solidFill>
              </a:defRPr>
            </a:lvl1pPr>
          </a:lstStyle>
          <a:p>
            <a:pPr lvl="0"/>
            <a:r>
              <a:rPr lang="de-DE" dirty="0"/>
              <a:t>Standard Title.</a:t>
            </a:r>
          </a:p>
        </p:txBody>
      </p:sp>
      <p:sp>
        <p:nvSpPr>
          <p:cNvPr id="19" name="Textplatzhalter 2"/>
          <p:cNvSpPr>
            <a:spLocks noGrp="1"/>
          </p:cNvSpPr>
          <p:nvPr>
            <p:ph type="body" sz="quarter" idx="30" hasCustomPrompt="1"/>
          </p:nvPr>
        </p:nvSpPr>
        <p:spPr>
          <a:xfrm>
            <a:off x="8339116" y="2893028"/>
            <a:ext cx="3015655" cy="860725"/>
          </a:xfrm>
          <a:prstGeom prst="rect">
            <a:avLst/>
          </a:prstGeom>
        </p:spPr>
        <p:txBody>
          <a:bodyPr>
            <a:noAutofit/>
          </a:bodyPr>
          <a:lstStyle>
            <a:lvl1pPr>
              <a:defRPr sz="6000">
                <a:solidFill>
                  <a:srgbClr val="8AB419"/>
                </a:solidFill>
              </a:defRPr>
            </a:lvl1pPr>
          </a:lstStyle>
          <a:p>
            <a:pPr lvl="0"/>
            <a:r>
              <a:rPr lang="de-DE" dirty="0" err="1"/>
              <a:t>Number</a:t>
            </a:r>
            <a:endParaRPr lang="de-DE" dirty="0"/>
          </a:p>
        </p:txBody>
      </p:sp>
      <p:sp>
        <p:nvSpPr>
          <p:cNvPr id="20" name="Textplatzhalter 3"/>
          <p:cNvSpPr>
            <a:spLocks noGrp="1"/>
          </p:cNvSpPr>
          <p:nvPr>
            <p:ph type="body" sz="quarter" idx="31" hasCustomPrompt="1"/>
          </p:nvPr>
        </p:nvSpPr>
        <p:spPr>
          <a:xfrm>
            <a:off x="8339116" y="3753753"/>
            <a:ext cx="2031513" cy="2274888"/>
          </a:xfrm>
          <a:prstGeom prst="rect">
            <a:avLst/>
          </a:prstGeom>
        </p:spPr>
        <p:txBody>
          <a:bodyPr/>
          <a:lstStyle>
            <a:lvl1pPr>
              <a:lnSpc>
                <a:spcPts val="2500"/>
              </a:lnSpc>
              <a:defRPr sz="2200" b="0">
                <a:solidFill>
                  <a:schemeClr val="tx1"/>
                </a:solidFill>
              </a:defRPr>
            </a:lvl1pPr>
          </a:lstStyle>
          <a:p>
            <a:r>
              <a:rPr lang="en-US" sz="1800" dirty="0">
                <a:solidFill>
                  <a:srgbClr val="4B4B4B"/>
                </a:solidFill>
              </a:rPr>
              <a:t>Standard Text</a:t>
            </a:r>
          </a:p>
        </p:txBody>
      </p:sp>
    </p:spTree>
    <p:extLst>
      <p:ext uri="{BB962C8B-B14F-4D97-AF65-F5344CB8AC3E}">
        <p14:creationId xmlns:p14="http://schemas.microsoft.com/office/powerpoint/2010/main" val="285278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pty with Foo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524" y="385698"/>
            <a:ext cx="7376010" cy="550863"/>
          </a:xfrm>
          <a:prstGeom prst="rect">
            <a:avLst/>
          </a:prstGeom>
        </p:spPr>
        <p:txBody>
          <a:bodyPr>
            <a:noAutofit/>
          </a:bodyPr>
          <a:lstStyle>
            <a:lvl1pPr>
              <a:defRPr sz="4400" b="1">
                <a:solidFill>
                  <a:srgbClr val="5C8064"/>
                </a:solidFill>
              </a:defRPr>
            </a:lvl1pPr>
          </a:lstStyle>
          <a:p>
            <a:r>
              <a:rPr lang="de-DE" dirty="0"/>
              <a:t>Standard</a:t>
            </a:r>
            <a:r>
              <a:rPr lang="pl-PL" dirty="0"/>
              <a:t> title.</a:t>
            </a:r>
            <a:endParaRPr lang="de-AT" dirty="0"/>
          </a:p>
        </p:txBody>
      </p:sp>
    </p:spTree>
    <p:extLst>
      <p:ext uri="{BB962C8B-B14F-4D97-AF65-F5344CB8AC3E}">
        <p14:creationId xmlns:p14="http://schemas.microsoft.com/office/powerpoint/2010/main" val="2260718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mpty/no Standard title ">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375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y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88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endParaRPr lang="de-AT" dirty="0"/>
          </a:p>
        </p:txBody>
      </p:sp>
    </p:spTree>
    <p:extLst>
      <p:ext uri="{BB962C8B-B14F-4D97-AF65-F5344CB8AC3E}">
        <p14:creationId xmlns:p14="http://schemas.microsoft.com/office/powerpoint/2010/main" val="260194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081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15295" y="365126"/>
            <a:ext cx="7789876" cy="540726"/>
          </a:xfrm>
          <a:prstGeom prst="rect">
            <a:avLst/>
          </a:prstGeom>
        </p:spPr>
        <p:txBody>
          <a:bodyPr vert="horz" lIns="91440" tIns="45720" rIns="91440" bIns="45720" rtlCol="0" anchor="ctr">
            <a:normAutofit/>
          </a:bodyPr>
          <a:lstStyle/>
          <a:p>
            <a:r>
              <a:rPr lang="de-DE" dirty="0"/>
              <a:t>Standard</a:t>
            </a:r>
            <a:r>
              <a:rPr lang="pl-PL" dirty="0"/>
              <a:t> </a:t>
            </a:r>
            <a:r>
              <a:rPr lang="de-DE" dirty="0" err="1"/>
              <a:t>text</a:t>
            </a:r>
            <a:endParaRPr lang="de-AT" dirty="0"/>
          </a:p>
        </p:txBody>
      </p:sp>
      <p:sp>
        <p:nvSpPr>
          <p:cNvPr id="3" name="Textfeld 2"/>
          <p:cNvSpPr txBox="1"/>
          <p:nvPr userDrawn="1"/>
        </p:nvSpPr>
        <p:spPr>
          <a:xfrm>
            <a:off x="11289419" y="6205395"/>
            <a:ext cx="619153" cy="215444"/>
          </a:xfrm>
          <a:prstGeom prst="rect">
            <a:avLst/>
          </a:prstGeom>
          <a:noFill/>
        </p:spPr>
        <p:txBody>
          <a:bodyPr wrap="square" lIns="0" tIns="0" rIns="0" bIns="0" rtlCol="0" anchor="ctr">
            <a:spAutoFit/>
          </a:bodyPr>
          <a:lstStyle/>
          <a:p>
            <a:r>
              <a:rPr lang="nn-NO" sz="1400" dirty="0"/>
              <a:t>| </a:t>
            </a:r>
            <a:fld id="{93023B31-02BD-4CAF-9635-AF692B4824AD}" type="slidenum">
              <a:rPr lang="nn-NO" sz="1400" smtClean="0">
                <a:solidFill>
                  <a:schemeClr val="tx2"/>
                </a:solidFill>
              </a:rPr>
              <a:pPr/>
              <a:t>‹#›</a:t>
            </a:fld>
            <a:endParaRPr lang="de-AT" sz="1400" b="1" dirty="0" err="1">
              <a:solidFill>
                <a:schemeClr val="tx2"/>
              </a:solidFill>
            </a:endParaRPr>
          </a:p>
        </p:txBody>
      </p:sp>
      <p:sp>
        <p:nvSpPr>
          <p:cNvPr id="4" name="Textfeld 3">
            <a:extLst>
              <a:ext uri="{FF2B5EF4-FFF2-40B4-BE49-F238E27FC236}">
                <a16:creationId xmlns:a16="http://schemas.microsoft.com/office/drawing/2014/main" id="{C7DB8D18-706E-CE55-B099-5C6E7F198EBF}"/>
              </a:ext>
            </a:extLst>
          </p:cNvPr>
          <p:cNvSpPr txBox="1"/>
          <p:nvPr userDrawn="1"/>
        </p:nvSpPr>
        <p:spPr>
          <a:xfrm>
            <a:off x="16157050" y="201107"/>
            <a:ext cx="65" cy="615553"/>
          </a:xfrm>
          <a:prstGeom prst="rect">
            <a:avLst/>
          </a:prstGeom>
          <a:solidFill>
            <a:schemeClr val="bg1"/>
          </a:solidFill>
        </p:spPr>
        <p:txBody>
          <a:bodyPr wrap="none" lIns="0" tIns="0" rIns="0" bIns="0" rtlCol="0" anchor="ctr">
            <a:spAutoFit/>
          </a:bodyPr>
          <a:lstStyle/>
          <a:p>
            <a:endParaRPr lang="de-DE" sz="4000" b="1" dirty="0" err="1">
              <a:solidFill>
                <a:srgbClr val="004E84"/>
              </a:solidFill>
            </a:endParaRPr>
          </a:p>
        </p:txBody>
      </p:sp>
    </p:spTree>
    <p:extLst>
      <p:ext uri="{BB962C8B-B14F-4D97-AF65-F5344CB8AC3E}">
        <p14:creationId xmlns:p14="http://schemas.microsoft.com/office/powerpoint/2010/main" val="1685889891"/>
      </p:ext>
    </p:extLst>
  </p:cSld>
  <p:clrMap bg1="lt1" tx1="dk1" bg2="lt2" tx2="dk2" accent1="accent1" accent2="accent2" accent3="accent3" accent4="accent4" accent5="accent5" accent6="accent6" hlink="hlink" folHlink="folHlink"/>
  <p:sldLayoutIdLst>
    <p:sldLayoutId id="2147483676" r:id="rId1"/>
    <p:sldLayoutId id="2147483650" r:id="rId2"/>
    <p:sldLayoutId id="2147483682" r:id="rId3"/>
    <p:sldLayoutId id="2147483689" r:id="rId4"/>
    <p:sldLayoutId id="2147483696" r:id="rId5"/>
    <p:sldLayoutId id="2147483698" r:id="rId6"/>
    <p:sldLayoutId id="2147483697" r:id="rId7"/>
    <p:sldLayoutId id="2147483715" r:id="rId8"/>
  </p:sldLayoutIdLst>
  <p:hf sldNum="0" hdr="0" dt="0"/>
  <p:txStyles>
    <p:titleStyle>
      <a:lvl1pPr algn="l" defTabSz="914400" rtl="0" eaLnBrk="1" latinLnBrk="0" hangingPunct="1">
        <a:lnSpc>
          <a:spcPct val="90000"/>
        </a:lnSpc>
        <a:spcBef>
          <a:spcPct val="0"/>
        </a:spcBef>
        <a:buNone/>
        <a:defRPr sz="4000" b="1" kern="1200">
          <a:solidFill>
            <a:srgbClr val="5C8064"/>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7BB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71397"/>
      </p:ext>
    </p:extLst>
  </p:cSld>
  <p:clrMap bg1="lt1" tx1="dk1" bg2="lt2" tx2="dk2" accent1="accent1" accent2="accent2" accent3="accent3" accent4="accent4" accent5="accent5" accent6="accent6" hlink="hlink" folHlink="folHlink"/>
  <p:sldLayoutIdLst>
    <p:sldLayoutId id="2147483717" r:id="rId1"/>
    <p:sldLayoutId id="2147483718" r:id="rId2"/>
  </p:sldLayoutIdLst>
  <p:hf sldNum="0" hdr="0" dt="0"/>
  <p:txStyles>
    <p:titleStyle>
      <a:lvl1pPr algn="l" defTabSz="914400" rtl="0" eaLnBrk="1" latinLnBrk="0" hangingPunct="1">
        <a:lnSpc>
          <a:spcPct val="90000"/>
        </a:lnSpc>
        <a:spcBef>
          <a:spcPct val="0"/>
        </a:spcBef>
        <a:buNone/>
        <a:defRPr sz="4000" b="1" kern="1200">
          <a:solidFill>
            <a:srgbClr val="004E84"/>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7BB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interreg-baltic.eu/project/kismet-interreg-baltic-sea-region/"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hyperlink" Target="mailto:g.ramanauskiene@lic.lt" TargetMode="Externa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hyperlink" Target="mailto:i.vysniauskiene@lic.lt"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hemeOverride" Target="../theme/themeOverride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3.xml"/><Relationship Id="rId7" Type="http://schemas.openxmlformats.org/officeDocument/2006/relationships/diagramQuickStyle" Target="../diagrams/quickStyle1.xml"/><Relationship Id="rId2" Type="http://schemas.openxmlformats.org/officeDocument/2006/relationships/slideLayout" Target="../slideLayouts/slideLayout10.xml"/><Relationship Id="rId1" Type="http://schemas.openxmlformats.org/officeDocument/2006/relationships/themeOverride" Target="../theme/themeOverride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6.jpg"/><Relationship Id="rId3" Type="http://schemas.openxmlformats.org/officeDocument/2006/relationships/image" Target="../media/image5.png"/><Relationship Id="rId7" Type="http://schemas.openxmlformats.org/officeDocument/2006/relationships/diagramColors" Target="../diagrams/colors2.xml"/><Relationship Id="rId12"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QuickStyle" Target="../diagrams/quickStyle2.xml"/><Relationship Id="rId11" Type="http://schemas.openxmlformats.org/officeDocument/2006/relationships/image" Target="../media/image14.jpeg"/><Relationship Id="rId5" Type="http://schemas.openxmlformats.org/officeDocument/2006/relationships/diagramLayout" Target="../diagrams/layout2.xml"/><Relationship Id="rId10" Type="http://schemas.openxmlformats.org/officeDocument/2006/relationships/image" Target="../media/image13.jpeg"/><Relationship Id="rId4" Type="http://schemas.openxmlformats.org/officeDocument/2006/relationships/diagramData" Target="../diagrams/data2.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diagramColors" Target="../diagrams/colors3.xml"/><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QuickStyle" Target="../diagrams/quickStyle3.xml"/><Relationship Id="rId11" Type="http://schemas.openxmlformats.org/officeDocument/2006/relationships/image" Target="../media/image19.png"/><Relationship Id="rId5" Type="http://schemas.openxmlformats.org/officeDocument/2006/relationships/diagramLayout" Target="../diagrams/layout3.xml"/><Relationship Id="rId10" Type="http://schemas.openxmlformats.org/officeDocument/2006/relationships/image" Target="../media/image18.png"/><Relationship Id="rId4" Type="http://schemas.openxmlformats.org/officeDocument/2006/relationships/diagramData" Target="../diagrams/data3.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diagramColors" Target="../diagrams/colors4.xml"/><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QuickStyle" Target="../diagrams/quickStyle4.xml"/><Relationship Id="rId11" Type="http://schemas.openxmlformats.org/officeDocument/2006/relationships/image" Target="../media/image24.png"/><Relationship Id="rId5" Type="http://schemas.openxmlformats.org/officeDocument/2006/relationships/diagramLayout" Target="../diagrams/layout4.xml"/><Relationship Id="rId10" Type="http://schemas.openxmlformats.org/officeDocument/2006/relationships/image" Target="../media/image23.png"/><Relationship Id="rId4" Type="http://schemas.openxmlformats.org/officeDocument/2006/relationships/diagramData" Target="../diagrams/data4.xml"/><Relationship Id="rId9" Type="http://schemas.openxmlformats.org/officeDocument/2006/relationships/image" Target="../media/image22.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FD2DC581-C076-A17E-A34A-210281A75455}"/>
              </a:ext>
            </a:extLst>
          </p:cNvPr>
          <p:cNvSpPr/>
          <p:nvPr/>
        </p:nvSpPr>
        <p:spPr>
          <a:xfrm>
            <a:off x="9048308" y="3710756"/>
            <a:ext cx="4019106" cy="4019106"/>
          </a:xfrm>
          <a:prstGeom prst="ellipse">
            <a:avLst/>
          </a:prstGeom>
          <a:solidFill>
            <a:srgbClr val="5D799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12"/>
          <p:cNvSpPr txBox="1">
            <a:spLocks/>
          </p:cNvSpPr>
          <p:nvPr/>
        </p:nvSpPr>
        <p:spPr>
          <a:xfrm>
            <a:off x="821495" y="3226521"/>
            <a:ext cx="10303705" cy="1043171"/>
          </a:xfrm>
          <a:prstGeom prst="rect">
            <a:avLst/>
          </a:prstGeom>
          <a:noFill/>
        </p:spPr>
        <p:txBody>
          <a:bodyPr wrap="square" lIns="0" rIns="0" anchor="ctr" anchorCtr="0">
            <a:spAutoFit/>
          </a:bodyPr>
          <a:lstStyle>
            <a:lvl1pPr marL="0" indent="0" algn="l" defTabSz="914400" rtl="0" eaLnBrk="1" latinLnBrk="0" hangingPunct="1">
              <a:spcBef>
                <a:spcPct val="20000"/>
              </a:spcBef>
              <a:buFont typeface="Arial" panose="020B0604020202020204" pitchFamily="34" charset="0"/>
              <a:buNone/>
              <a:defRPr sz="36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3180"/>
              </a:lnSpc>
            </a:pPr>
            <a:r>
              <a:rPr lang="lt-LT" b="1" dirty="0">
                <a:solidFill>
                  <a:srgbClr val="5C8064"/>
                </a:solidFill>
                <a:latin typeface="+mn-lt"/>
              </a:rPr>
              <a:t>KISMET – t</a:t>
            </a:r>
            <a:r>
              <a:rPr lang="de-AT" b="1" dirty="0">
                <a:solidFill>
                  <a:srgbClr val="5C8064"/>
                </a:solidFill>
                <a:latin typeface="+mn-lt"/>
              </a:rPr>
              <a:t>vari</a:t>
            </a:r>
            <a:r>
              <a:rPr lang="lt-LT" b="1" dirty="0">
                <a:solidFill>
                  <a:srgbClr val="5C8064"/>
                </a:solidFill>
                <a:latin typeface="+mn-lt"/>
              </a:rPr>
              <a:t>ų</a:t>
            </a:r>
            <a:r>
              <a:rPr lang="de-AT" b="1" dirty="0">
                <a:solidFill>
                  <a:srgbClr val="5C8064"/>
                </a:solidFill>
                <a:latin typeface="+mn-lt"/>
              </a:rPr>
              <a:t> maisto sistem</a:t>
            </a:r>
            <a:r>
              <a:rPr lang="lt-LT" b="1" dirty="0">
                <a:solidFill>
                  <a:srgbClr val="5C8064"/>
                </a:solidFill>
                <a:latin typeface="+mn-lt"/>
              </a:rPr>
              <a:t>ų </a:t>
            </a:r>
            <a:endParaRPr lang="en-US" b="1" dirty="0">
              <a:solidFill>
                <a:srgbClr val="5C8064"/>
              </a:solidFill>
              <a:latin typeface="+mn-lt"/>
            </a:endParaRPr>
          </a:p>
          <a:p>
            <a:pPr>
              <a:lnSpc>
                <a:spcPts val="3180"/>
              </a:lnSpc>
            </a:pPr>
            <a:r>
              <a:rPr lang="lt-LT" b="1" dirty="0">
                <a:solidFill>
                  <a:srgbClr val="5C8064"/>
                </a:solidFill>
                <a:latin typeface="+mn-lt"/>
              </a:rPr>
              <a:t>kūrimas Vilkaviškyje</a:t>
            </a:r>
            <a:endParaRPr lang="de-AT" b="1" dirty="0">
              <a:solidFill>
                <a:srgbClr val="5C8064"/>
              </a:solidFill>
              <a:latin typeface="+mn-lt"/>
            </a:endParaRPr>
          </a:p>
        </p:txBody>
      </p:sp>
      <p:sp>
        <p:nvSpPr>
          <p:cNvPr id="10" name="Untertitel 2"/>
          <p:cNvSpPr txBox="1">
            <a:spLocks/>
          </p:cNvSpPr>
          <p:nvPr/>
        </p:nvSpPr>
        <p:spPr>
          <a:xfrm>
            <a:off x="840499" y="4815670"/>
            <a:ext cx="3580804" cy="1471361"/>
          </a:xfrm>
          <a:prstGeom prst="rect">
            <a:avLst/>
          </a:prstGeom>
          <a:noFill/>
        </p:spPr>
        <p:txBody>
          <a:bodyPr vert="horz" wrap="none" lIns="0" tIns="180000" rIns="0" bIns="0" rtlCol="0" anchor="t" anchorCtr="0">
            <a:noAutofit/>
          </a:bodyPr>
          <a:lstStyle>
            <a:lvl1pPr marL="0" indent="0" algn="l" defTabSz="914400" rtl="0" eaLnBrk="1" latinLnBrk="0" hangingPunct="1">
              <a:spcBef>
                <a:spcPct val="20000"/>
              </a:spcBef>
              <a:buFont typeface="Arial" panose="020B0604020202020204" pitchFamily="34" charset="0"/>
              <a:buNone/>
              <a:defRPr sz="2000" i="0" kern="1200" spc="100" baseline="0">
                <a:solidFill>
                  <a:schemeClr val="bg2"/>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b="1" baseline="30000" dirty="0" err="1">
                <a:solidFill>
                  <a:srgbClr val="5C8064"/>
                </a:solidFill>
                <a:latin typeface="+mn-lt"/>
              </a:rPr>
              <a:t>Sausio</a:t>
            </a:r>
            <a:r>
              <a:rPr lang="en-US" sz="2400" b="1" baseline="30000" dirty="0">
                <a:solidFill>
                  <a:srgbClr val="5C8064"/>
                </a:solidFill>
                <a:latin typeface="+mn-lt"/>
              </a:rPr>
              <a:t> 24, 2024</a:t>
            </a:r>
            <a:r>
              <a:rPr lang="de-DE" sz="2400" b="1" baseline="30000" dirty="0">
                <a:solidFill>
                  <a:srgbClr val="5C8064"/>
                </a:solidFill>
                <a:latin typeface="+mn-lt"/>
              </a:rPr>
              <a:t> </a:t>
            </a:r>
            <a:endParaRPr lang="lt-LT" sz="2400" b="1" baseline="30000" dirty="0">
              <a:solidFill>
                <a:srgbClr val="5C8064"/>
              </a:solidFill>
              <a:latin typeface="+mn-lt"/>
            </a:endParaRPr>
          </a:p>
          <a:p>
            <a:r>
              <a:rPr lang="lt-LT" sz="2400" b="1" baseline="30000" dirty="0">
                <a:solidFill>
                  <a:srgbClr val="5C8064"/>
                </a:solidFill>
                <a:latin typeface="+mn-lt"/>
              </a:rPr>
              <a:t>Giedrė Ramanauskienė</a:t>
            </a:r>
            <a:endParaRPr lang="de-DE" sz="2400" b="1" baseline="30000" dirty="0">
              <a:solidFill>
                <a:srgbClr val="5C8064"/>
              </a:solidFill>
              <a:latin typeface="+mn-lt"/>
            </a:endParaRPr>
          </a:p>
          <a:p>
            <a:br>
              <a:rPr lang="de-DE" sz="2400" b="1" baseline="30000" dirty="0">
                <a:solidFill>
                  <a:srgbClr val="5C8064"/>
                </a:solidFill>
                <a:latin typeface="+mn-lt"/>
              </a:rPr>
            </a:br>
            <a:br>
              <a:rPr lang="de-DE" sz="2400" b="1" baseline="30000" dirty="0">
                <a:solidFill>
                  <a:srgbClr val="004E84"/>
                </a:solidFill>
                <a:latin typeface="+mn-lt"/>
              </a:rPr>
            </a:br>
            <a:r>
              <a:rPr lang="de-DE" sz="2400" b="1" baseline="30000" dirty="0" err="1">
                <a:solidFill>
                  <a:srgbClr val="004E84"/>
                </a:solidFill>
                <a:latin typeface="+mn-lt"/>
              </a:rPr>
              <a:t>interreg-baltic.eu</a:t>
            </a:r>
            <a:r>
              <a:rPr lang="de-DE" sz="2400" b="1" baseline="30000" dirty="0">
                <a:solidFill>
                  <a:srgbClr val="004E84"/>
                </a:solidFill>
                <a:latin typeface="+mn-lt"/>
              </a:rPr>
              <a:t>/</a:t>
            </a:r>
            <a:r>
              <a:rPr lang="de-DE" sz="2400" b="1" baseline="30000" dirty="0" err="1">
                <a:solidFill>
                  <a:srgbClr val="004E84"/>
                </a:solidFill>
                <a:latin typeface="+mn-lt"/>
              </a:rPr>
              <a:t>project</a:t>
            </a:r>
            <a:r>
              <a:rPr lang="de-DE" sz="2400" b="1" baseline="30000" dirty="0">
                <a:solidFill>
                  <a:srgbClr val="004E84"/>
                </a:solidFill>
                <a:latin typeface="+mn-lt"/>
              </a:rPr>
              <a:t>/</a:t>
            </a:r>
            <a:r>
              <a:rPr lang="de-DE" sz="2400" b="1" baseline="30000" dirty="0" err="1">
                <a:solidFill>
                  <a:srgbClr val="004E84"/>
                </a:solidFill>
                <a:latin typeface="+mn-lt"/>
              </a:rPr>
              <a:t>kismet</a:t>
            </a:r>
            <a:endParaRPr lang="de-DE" sz="2400" baseline="30000" dirty="0">
              <a:solidFill>
                <a:srgbClr val="004E84"/>
              </a:solidFill>
              <a:latin typeface="+mn-lt"/>
            </a:endParaRPr>
          </a:p>
        </p:txBody>
      </p:sp>
      <p:pic>
        <p:nvPicPr>
          <p:cNvPr id="4" name="Grafik 3">
            <a:extLst>
              <a:ext uri="{FF2B5EF4-FFF2-40B4-BE49-F238E27FC236}">
                <a16:creationId xmlns:a16="http://schemas.microsoft.com/office/drawing/2014/main" id="{B49335E3-BF03-3CBE-E044-65824BA9CBC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23902" y="861602"/>
            <a:ext cx="4686935" cy="1982343"/>
          </a:xfrm>
          <a:prstGeom prst="rect">
            <a:avLst/>
          </a:prstGeom>
        </p:spPr>
      </p:pic>
      <p:pic>
        <p:nvPicPr>
          <p:cNvPr id="2" name="Grafik 1">
            <a:extLst>
              <a:ext uri="{FF2B5EF4-FFF2-40B4-BE49-F238E27FC236}">
                <a16:creationId xmlns:a16="http://schemas.microsoft.com/office/drawing/2014/main" id="{292A526F-79E8-F058-F143-34E75DB2A48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13125" y="4143167"/>
            <a:ext cx="3141245" cy="3141245"/>
          </a:xfrm>
          <a:prstGeom prst="rect">
            <a:avLst/>
          </a:prstGeom>
        </p:spPr>
      </p:pic>
      <p:pic>
        <p:nvPicPr>
          <p:cNvPr id="3" name="Picture 2">
            <a:extLst>
              <a:ext uri="{FF2B5EF4-FFF2-40B4-BE49-F238E27FC236}">
                <a16:creationId xmlns:a16="http://schemas.microsoft.com/office/drawing/2014/main" id="{DA1AACF7-DFC9-C65A-672B-D6318B5BCED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7432" y="833882"/>
            <a:ext cx="4686934" cy="1982343"/>
          </a:xfrm>
          <a:prstGeom prst="rect">
            <a:avLst/>
          </a:prstGeom>
        </p:spPr>
      </p:pic>
    </p:spTree>
    <p:extLst>
      <p:ext uri="{BB962C8B-B14F-4D97-AF65-F5344CB8AC3E}">
        <p14:creationId xmlns:p14="http://schemas.microsoft.com/office/powerpoint/2010/main" val="1400015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graphical user interface&#10;&#10;Description automatically generated">
            <a:extLst>
              <a:ext uri="{FF2B5EF4-FFF2-40B4-BE49-F238E27FC236}">
                <a16:creationId xmlns:a16="http://schemas.microsoft.com/office/drawing/2014/main" id="{682607CF-08BC-EDBE-4D87-AEBD3568DB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94700" y="206048"/>
            <a:ext cx="3476415" cy="1470352"/>
          </a:xfrm>
          <a:prstGeom prst="rect">
            <a:avLst/>
          </a:prstGeom>
        </p:spPr>
      </p:pic>
      <p:sp>
        <p:nvSpPr>
          <p:cNvPr id="25" name="TextBox 24">
            <a:extLst>
              <a:ext uri="{FF2B5EF4-FFF2-40B4-BE49-F238E27FC236}">
                <a16:creationId xmlns:a16="http://schemas.microsoft.com/office/drawing/2014/main" id="{04A4CA00-850E-AF92-3C53-7ED26130A37B}"/>
              </a:ext>
            </a:extLst>
          </p:cNvPr>
          <p:cNvSpPr txBox="1"/>
          <p:nvPr/>
        </p:nvSpPr>
        <p:spPr>
          <a:xfrm>
            <a:off x="232200" y="2347536"/>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74B3703A-93EA-350C-03B2-EA9867DF4842}"/>
              </a:ext>
            </a:extLst>
          </p:cNvPr>
          <p:cNvSpPr txBox="1"/>
          <p:nvPr/>
        </p:nvSpPr>
        <p:spPr>
          <a:xfrm>
            <a:off x="483606" y="480734"/>
            <a:ext cx="7366959" cy="861774"/>
          </a:xfrm>
          <a:prstGeom prst="rect">
            <a:avLst/>
          </a:prstGeom>
          <a:noFill/>
        </p:spPr>
        <p:txBody>
          <a:bodyPr wrap="square" lIns="0" tIns="0" rIns="0" bIns="0" rtlCol="0" anchor="ctr">
            <a:spAutoFit/>
          </a:bodyPr>
          <a:lstStyle/>
          <a:p>
            <a:r>
              <a:rPr lang="lt-LT" sz="2800" b="1" dirty="0">
                <a:solidFill>
                  <a:srgbClr val="4D714E"/>
                </a:solidFill>
              </a:rPr>
              <a:t>Gerieji užsienio šalių pavyzdžiai. </a:t>
            </a:r>
          </a:p>
          <a:p>
            <a:r>
              <a:rPr lang="lt-LT" sz="2800" b="1" dirty="0">
                <a:solidFill>
                  <a:srgbClr val="4D714E"/>
                </a:solidFill>
              </a:rPr>
              <a:t>Sezoninio maisto vartojimo skatinimas </a:t>
            </a:r>
          </a:p>
        </p:txBody>
      </p:sp>
      <p:sp>
        <p:nvSpPr>
          <p:cNvPr id="7" name="TextBox 6">
            <a:extLst>
              <a:ext uri="{FF2B5EF4-FFF2-40B4-BE49-F238E27FC236}">
                <a16:creationId xmlns:a16="http://schemas.microsoft.com/office/drawing/2014/main" id="{F7F3A004-88DF-DE2D-A872-66820E7BF4A9}"/>
              </a:ext>
            </a:extLst>
          </p:cNvPr>
          <p:cNvSpPr txBox="1"/>
          <p:nvPr/>
        </p:nvSpPr>
        <p:spPr>
          <a:xfrm>
            <a:off x="416931" y="2366913"/>
            <a:ext cx="5845846" cy="2831544"/>
          </a:xfrm>
          <a:prstGeom prst="rect">
            <a:avLst/>
          </a:prstGeom>
          <a:noFill/>
        </p:spPr>
        <p:txBody>
          <a:bodyPr wrap="square" lIns="0" tIns="0" rIns="0" bIns="0" rtlCol="0" anchor="ctr">
            <a:spAutoFit/>
          </a:bodyPr>
          <a:lstStyle/>
          <a:p>
            <a:pPr marL="571500" indent="-571500">
              <a:buFont typeface="Arial" panose="020B0604020202020204" pitchFamily="34" charset="0"/>
              <a:buChar char="•"/>
            </a:pPr>
            <a:endParaRPr lang="lt-LT" sz="24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err="1">
              <a:solidFill>
                <a:srgbClr val="004E84"/>
              </a:solidFill>
            </a:endParaRPr>
          </a:p>
        </p:txBody>
      </p:sp>
      <p:pic>
        <p:nvPicPr>
          <p:cNvPr id="5" name="Picture 4">
            <a:extLst>
              <a:ext uri="{FF2B5EF4-FFF2-40B4-BE49-F238E27FC236}">
                <a16:creationId xmlns:a16="http://schemas.microsoft.com/office/drawing/2014/main" id="{E4F45711-2550-9F8E-7B05-3D60CDC7163C}"/>
              </a:ext>
            </a:extLst>
          </p:cNvPr>
          <p:cNvPicPr>
            <a:picLocks noChangeAspect="1"/>
          </p:cNvPicPr>
          <p:nvPr/>
        </p:nvPicPr>
        <p:blipFill rotWithShape="1">
          <a:blip r:embed="rId4"/>
          <a:srcRect l="5722" t="3467" r="537" b="3660"/>
          <a:stretch/>
        </p:blipFill>
        <p:spPr>
          <a:xfrm>
            <a:off x="3874935" y="1975889"/>
            <a:ext cx="4442130" cy="4401377"/>
          </a:xfrm>
          <a:prstGeom prst="rect">
            <a:avLst/>
          </a:prstGeom>
        </p:spPr>
      </p:pic>
      <p:pic>
        <p:nvPicPr>
          <p:cNvPr id="8" name="Picture 7">
            <a:extLst>
              <a:ext uri="{FF2B5EF4-FFF2-40B4-BE49-F238E27FC236}">
                <a16:creationId xmlns:a16="http://schemas.microsoft.com/office/drawing/2014/main" id="{C225581A-EC90-326C-F763-C30F56E8E7D3}"/>
              </a:ext>
            </a:extLst>
          </p:cNvPr>
          <p:cNvPicPr>
            <a:picLocks noChangeAspect="1"/>
          </p:cNvPicPr>
          <p:nvPr/>
        </p:nvPicPr>
        <p:blipFill>
          <a:blip r:embed="rId5"/>
          <a:stretch>
            <a:fillRect/>
          </a:stretch>
        </p:blipFill>
        <p:spPr>
          <a:xfrm>
            <a:off x="8683290" y="2294902"/>
            <a:ext cx="3276510" cy="3895725"/>
          </a:xfrm>
          <a:prstGeom prst="rect">
            <a:avLst/>
          </a:prstGeom>
        </p:spPr>
      </p:pic>
      <p:pic>
        <p:nvPicPr>
          <p:cNvPr id="9" name="Picture 8">
            <a:extLst>
              <a:ext uri="{FF2B5EF4-FFF2-40B4-BE49-F238E27FC236}">
                <a16:creationId xmlns:a16="http://schemas.microsoft.com/office/drawing/2014/main" id="{B6C46E48-0A8C-676C-92A6-38F930B44BD2}"/>
              </a:ext>
            </a:extLst>
          </p:cNvPr>
          <p:cNvPicPr>
            <a:picLocks noChangeAspect="1"/>
          </p:cNvPicPr>
          <p:nvPr/>
        </p:nvPicPr>
        <p:blipFill>
          <a:blip r:embed="rId6"/>
          <a:stretch>
            <a:fillRect/>
          </a:stretch>
        </p:blipFill>
        <p:spPr>
          <a:xfrm>
            <a:off x="483606" y="2108265"/>
            <a:ext cx="3018137" cy="4269001"/>
          </a:xfrm>
          <a:prstGeom prst="rect">
            <a:avLst/>
          </a:prstGeom>
        </p:spPr>
      </p:pic>
    </p:spTree>
    <p:extLst>
      <p:ext uri="{BB962C8B-B14F-4D97-AF65-F5344CB8AC3E}">
        <p14:creationId xmlns:p14="http://schemas.microsoft.com/office/powerpoint/2010/main" val="3014802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graphical user interface&#10;&#10;Description automatically generated">
            <a:extLst>
              <a:ext uri="{FF2B5EF4-FFF2-40B4-BE49-F238E27FC236}">
                <a16:creationId xmlns:a16="http://schemas.microsoft.com/office/drawing/2014/main" id="{682607CF-08BC-EDBE-4D87-AEBD3568DB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94700" y="206048"/>
            <a:ext cx="3476415" cy="1470352"/>
          </a:xfrm>
          <a:prstGeom prst="rect">
            <a:avLst/>
          </a:prstGeom>
        </p:spPr>
      </p:pic>
      <p:sp>
        <p:nvSpPr>
          <p:cNvPr id="25" name="TextBox 24">
            <a:extLst>
              <a:ext uri="{FF2B5EF4-FFF2-40B4-BE49-F238E27FC236}">
                <a16:creationId xmlns:a16="http://schemas.microsoft.com/office/drawing/2014/main" id="{04A4CA00-850E-AF92-3C53-7ED26130A37B}"/>
              </a:ext>
            </a:extLst>
          </p:cNvPr>
          <p:cNvSpPr txBox="1"/>
          <p:nvPr/>
        </p:nvSpPr>
        <p:spPr>
          <a:xfrm>
            <a:off x="232200" y="2347536"/>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74B3703A-93EA-350C-03B2-EA9867DF4842}"/>
              </a:ext>
            </a:extLst>
          </p:cNvPr>
          <p:cNvSpPr txBox="1"/>
          <p:nvPr/>
        </p:nvSpPr>
        <p:spPr>
          <a:xfrm>
            <a:off x="320885" y="733195"/>
            <a:ext cx="8613565" cy="984885"/>
          </a:xfrm>
          <a:prstGeom prst="rect">
            <a:avLst/>
          </a:prstGeom>
          <a:noFill/>
        </p:spPr>
        <p:txBody>
          <a:bodyPr wrap="square" lIns="0" tIns="0" rIns="0" bIns="0" rtlCol="0" anchor="ctr">
            <a:spAutoFit/>
          </a:bodyPr>
          <a:lstStyle/>
          <a:p>
            <a:r>
              <a:rPr lang="lt-LT" sz="3200" b="1" dirty="0">
                <a:solidFill>
                  <a:srgbClr val="4D714E"/>
                </a:solidFill>
              </a:rPr>
              <a:t>Tvaraus vietinio maisto produktų ženklinimas</a:t>
            </a:r>
          </a:p>
          <a:p>
            <a:r>
              <a:rPr lang="lt-LT" sz="3200" b="1" dirty="0">
                <a:solidFill>
                  <a:srgbClr val="4D714E"/>
                </a:solidFill>
              </a:rPr>
              <a:t> </a:t>
            </a:r>
          </a:p>
        </p:txBody>
      </p:sp>
      <p:sp>
        <p:nvSpPr>
          <p:cNvPr id="7" name="TextBox 6">
            <a:extLst>
              <a:ext uri="{FF2B5EF4-FFF2-40B4-BE49-F238E27FC236}">
                <a16:creationId xmlns:a16="http://schemas.microsoft.com/office/drawing/2014/main" id="{F7F3A004-88DF-DE2D-A872-66820E7BF4A9}"/>
              </a:ext>
            </a:extLst>
          </p:cNvPr>
          <p:cNvSpPr txBox="1"/>
          <p:nvPr/>
        </p:nvSpPr>
        <p:spPr>
          <a:xfrm>
            <a:off x="416931" y="2366913"/>
            <a:ext cx="5845846" cy="2831544"/>
          </a:xfrm>
          <a:prstGeom prst="rect">
            <a:avLst/>
          </a:prstGeom>
          <a:noFill/>
        </p:spPr>
        <p:txBody>
          <a:bodyPr wrap="square" lIns="0" tIns="0" rIns="0" bIns="0" rtlCol="0" anchor="ctr">
            <a:spAutoFit/>
          </a:bodyPr>
          <a:lstStyle/>
          <a:p>
            <a:pPr marL="571500" indent="-571500">
              <a:buFont typeface="Arial" panose="020B0604020202020204" pitchFamily="34" charset="0"/>
              <a:buChar char="•"/>
            </a:pPr>
            <a:endParaRPr lang="lt-LT" sz="24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err="1">
              <a:solidFill>
                <a:srgbClr val="004E84"/>
              </a:solidFill>
            </a:endParaRPr>
          </a:p>
        </p:txBody>
      </p:sp>
      <p:pic>
        <p:nvPicPr>
          <p:cNvPr id="5" name="Picture 4">
            <a:extLst>
              <a:ext uri="{FF2B5EF4-FFF2-40B4-BE49-F238E27FC236}">
                <a16:creationId xmlns:a16="http://schemas.microsoft.com/office/drawing/2014/main" id="{A92A1397-C61C-35F0-2B0E-0773336BABE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80426" y="4016833"/>
            <a:ext cx="3294644" cy="2107972"/>
          </a:xfrm>
          <a:prstGeom prst="rect">
            <a:avLst/>
          </a:prstGeom>
        </p:spPr>
      </p:pic>
      <p:pic>
        <p:nvPicPr>
          <p:cNvPr id="10" name="Picture 9">
            <a:extLst>
              <a:ext uri="{FF2B5EF4-FFF2-40B4-BE49-F238E27FC236}">
                <a16:creationId xmlns:a16="http://schemas.microsoft.com/office/drawing/2014/main" id="{10F7D986-80DC-76C1-81D7-A166D7B0C2A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845522" y="1858681"/>
            <a:ext cx="2940389" cy="1857844"/>
          </a:xfrm>
          <a:prstGeom prst="rect">
            <a:avLst/>
          </a:prstGeom>
        </p:spPr>
      </p:pic>
      <p:pic>
        <p:nvPicPr>
          <p:cNvPr id="2" name="Picture 1">
            <a:extLst>
              <a:ext uri="{FF2B5EF4-FFF2-40B4-BE49-F238E27FC236}">
                <a16:creationId xmlns:a16="http://schemas.microsoft.com/office/drawing/2014/main" id="{9D7D2D91-C396-EDD5-ACF1-467F6DF21E8A}"/>
              </a:ext>
            </a:extLst>
          </p:cNvPr>
          <p:cNvPicPr>
            <a:picLocks noChangeAspect="1"/>
          </p:cNvPicPr>
          <p:nvPr/>
        </p:nvPicPr>
        <p:blipFill>
          <a:blip r:embed="rId6"/>
          <a:stretch>
            <a:fillRect/>
          </a:stretch>
        </p:blipFill>
        <p:spPr>
          <a:xfrm>
            <a:off x="8480425" y="1868071"/>
            <a:ext cx="3283075" cy="1848454"/>
          </a:xfrm>
          <a:prstGeom prst="rect">
            <a:avLst/>
          </a:prstGeom>
        </p:spPr>
      </p:pic>
      <p:pic>
        <p:nvPicPr>
          <p:cNvPr id="4" name="Picture 3">
            <a:extLst>
              <a:ext uri="{FF2B5EF4-FFF2-40B4-BE49-F238E27FC236}">
                <a16:creationId xmlns:a16="http://schemas.microsoft.com/office/drawing/2014/main" id="{10034BAB-57C5-EB09-B8EE-4F5615D2B2FB}"/>
              </a:ext>
            </a:extLst>
          </p:cNvPr>
          <p:cNvPicPr>
            <a:picLocks noChangeAspect="1"/>
          </p:cNvPicPr>
          <p:nvPr/>
        </p:nvPicPr>
        <p:blipFill>
          <a:blip r:embed="rId7"/>
          <a:stretch>
            <a:fillRect/>
          </a:stretch>
        </p:blipFill>
        <p:spPr>
          <a:xfrm>
            <a:off x="5944122" y="1818622"/>
            <a:ext cx="2252268" cy="4364118"/>
          </a:xfrm>
          <a:prstGeom prst="rect">
            <a:avLst/>
          </a:prstGeom>
        </p:spPr>
      </p:pic>
      <p:pic>
        <p:nvPicPr>
          <p:cNvPr id="9" name="Picture 8">
            <a:extLst>
              <a:ext uri="{FF2B5EF4-FFF2-40B4-BE49-F238E27FC236}">
                <a16:creationId xmlns:a16="http://schemas.microsoft.com/office/drawing/2014/main" id="{54D0EF7B-B367-964C-4E11-7B2182D910EE}"/>
              </a:ext>
            </a:extLst>
          </p:cNvPr>
          <p:cNvPicPr>
            <a:picLocks noChangeAspect="1"/>
          </p:cNvPicPr>
          <p:nvPr/>
        </p:nvPicPr>
        <p:blipFill rotWithShape="1">
          <a:blip r:embed="rId8"/>
          <a:srcRect l="12208" t="6386" r="11404" b="6109"/>
          <a:stretch/>
        </p:blipFill>
        <p:spPr>
          <a:xfrm>
            <a:off x="416931" y="1858681"/>
            <a:ext cx="1944000" cy="4284000"/>
          </a:xfrm>
          <a:prstGeom prst="rect">
            <a:avLst/>
          </a:prstGeom>
        </p:spPr>
      </p:pic>
      <p:pic>
        <p:nvPicPr>
          <p:cNvPr id="11" name="Picture 10">
            <a:extLst>
              <a:ext uri="{FF2B5EF4-FFF2-40B4-BE49-F238E27FC236}">
                <a16:creationId xmlns:a16="http://schemas.microsoft.com/office/drawing/2014/main" id="{7BC03BB9-9E80-77EF-2491-A04140CA9B2B}"/>
              </a:ext>
            </a:extLst>
          </p:cNvPr>
          <p:cNvPicPr>
            <a:picLocks noChangeAspect="1"/>
          </p:cNvPicPr>
          <p:nvPr/>
        </p:nvPicPr>
        <p:blipFill>
          <a:blip r:embed="rId9"/>
          <a:stretch>
            <a:fillRect/>
          </a:stretch>
        </p:blipFill>
        <p:spPr>
          <a:xfrm>
            <a:off x="3142954" y="3904042"/>
            <a:ext cx="2220763" cy="2220763"/>
          </a:xfrm>
          <a:prstGeom prst="rect">
            <a:avLst/>
          </a:prstGeom>
        </p:spPr>
      </p:pic>
    </p:spTree>
    <p:extLst>
      <p:ext uri="{BB962C8B-B14F-4D97-AF65-F5344CB8AC3E}">
        <p14:creationId xmlns:p14="http://schemas.microsoft.com/office/powerpoint/2010/main" val="1867523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graphical user interface&#10;&#10;Description automatically generated">
            <a:extLst>
              <a:ext uri="{FF2B5EF4-FFF2-40B4-BE49-F238E27FC236}">
                <a16:creationId xmlns:a16="http://schemas.microsoft.com/office/drawing/2014/main" id="{682607CF-08BC-EDBE-4D87-AEBD3568DB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94700" y="206048"/>
            <a:ext cx="3476415" cy="1470352"/>
          </a:xfrm>
          <a:prstGeom prst="rect">
            <a:avLst/>
          </a:prstGeom>
        </p:spPr>
      </p:pic>
      <p:sp>
        <p:nvSpPr>
          <p:cNvPr id="25" name="TextBox 24">
            <a:extLst>
              <a:ext uri="{FF2B5EF4-FFF2-40B4-BE49-F238E27FC236}">
                <a16:creationId xmlns:a16="http://schemas.microsoft.com/office/drawing/2014/main" id="{04A4CA00-850E-AF92-3C53-7ED26130A37B}"/>
              </a:ext>
            </a:extLst>
          </p:cNvPr>
          <p:cNvSpPr txBox="1"/>
          <p:nvPr/>
        </p:nvSpPr>
        <p:spPr>
          <a:xfrm>
            <a:off x="232200" y="2347536"/>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74B3703A-93EA-350C-03B2-EA9867DF4842}"/>
              </a:ext>
            </a:extLst>
          </p:cNvPr>
          <p:cNvSpPr txBox="1"/>
          <p:nvPr/>
        </p:nvSpPr>
        <p:spPr>
          <a:xfrm>
            <a:off x="320885" y="691515"/>
            <a:ext cx="7977769" cy="984885"/>
          </a:xfrm>
          <a:prstGeom prst="rect">
            <a:avLst/>
          </a:prstGeom>
          <a:noFill/>
        </p:spPr>
        <p:txBody>
          <a:bodyPr wrap="square" lIns="0" tIns="0" rIns="0" bIns="0" rtlCol="0" anchor="ctr">
            <a:spAutoFit/>
          </a:bodyPr>
          <a:lstStyle/>
          <a:p>
            <a:r>
              <a:rPr lang="lt-LT" sz="3200" b="1" dirty="0">
                <a:solidFill>
                  <a:srgbClr val="4D714E"/>
                </a:solidFill>
              </a:rPr>
              <a:t>Tvaraus maisto sistemų gerųjų praktikų gidas</a:t>
            </a:r>
          </a:p>
          <a:p>
            <a:r>
              <a:rPr lang="lt-LT" sz="3200" b="1" dirty="0">
                <a:solidFill>
                  <a:srgbClr val="4D714E"/>
                </a:solidFill>
              </a:rPr>
              <a:t> </a:t>
            </a:r>
          </a:p>
        </p:txBody>
      </p:sp>
      <p:sp>
        <p:nvSpPr>
          <p:cNvPr id="7" name="TextBox 6">
            <a:extLst>
              <a:ext uri="{FF2B5EF4-FFF2-40B4-BE49-F238E27FC236}">
                <a16:creationId xmlns:a16="http://schemas.microsoft.com/office/drawing/2014/main" id="{F7F3A004-88DF-DE2D-A872-66820E7BF4A9}"/>
              </a:ext>
            </a:extLst>
          </p:cNvPr>
          <p:cNvSpPr txBox="1"/>
          <p:nvPr/>
        </p:nvSpPr>
        <p:spPr>
          <a:xfrm>
            <a:off x="416931" y="2366913"/>
            <a:ext cx="5845846" cy="2831544"/>
          </a:xfrm>
          <a:prstGeom prst="rect">
            <a:avLst/>
          </a:prstGeom>
          <a:noFill/>
        </p:spPr>
        <p:txBody>
          <a:bodyPr wrap="square" lIns="0" tIns="0" rIns="0" bIns="0" rtlCol="0" anchor="ctr">
            <a:spAutoFit/>
          </a:bodyPr>
          <a:lstStyle/>
          <a:p>
            <a:pPr marL="571500" indent="-571500">
              <a:buFont typeface="Arial" panose="020B0604020202020204" pitchFamily="34" charset="0"/>
              <a:buChar char="•"/>
            </a:pPr>
            <a:endParaRPr lang="lt-LT" sz="24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err="1">
              <a:solidFill>
                <a:srgbClr val="004E84"/>
              </a:solidFill>
            </a:endParaRPr>
          </a:p>
        </p:txBody>
      </p:sp>
      <p:pic>
        <p:nvPicPr>
          <p:cNvPr id="3" name="Picture 2">
            <a:extLst>
              <a:ext uri="{FF2B5EF4-FFF2-40B4-BE49-F238E27FC236}">
                <a16:creationId xmlns:a16="http://schemas.microsoft.com/office/drawing/2014/main" id="{1432A513-F403-6DA3-19B0-232C169CF8DF}"/>
              </a:ext>
            </a:extLst>
          </p:cNvPr>
          <p:cNvPicPr>
            <a:picLocks noChangeAspect="1"/>
          </p:cNvPicPr>
          <p:nvPr/>
        </p:nvPicPr>
        <p:blipFill rotWithShape="1">
          <a:blip r:embed="rId4"/>
          <a:srcRect l="2731" t="1354" r="1717" b="2880"/>
          <a:stretch/>
        </p:blipFill>
        <p:spPr>
          <a:xfrm>
            <a:off x="512977" y="1385104"/>
            <a:ext cx="4717495" cy="4781381"/>
          </a:xfrm>
          <a:prstGeom prst="ellipse">
            <a:avLst/>
          </a:prstGeom>
        </p:spPr>
      </p:pic>
      <p:pic>
        <p:nvPicPr>
          <p:cNvPr id="5" name="Picture 4">
            <a:extLst>
              <a:ext uri="{FF2B5EF4-FFF2-40B4-BE49-F238E27FC236}">
                <a16:creationId xmlns:a16="http://schemas.microsoft.com/office/drawing/2014/main" id="{53EE9119-770F-534A-EB8E-36DCA6A22D4B}"/>
              </a:ext>
            </a:extLst>
          </p:cNvPr>
          <p:cNvPicPr>
            <a:picLocks noChangeAspect="1"/>
          </p:cNvPicPr>
          <p:nvPr/>
        </p:nvPicPr>
        <p:blipFill rotWithShape="1">
          <a:blip r:embed="rId5"/>
          <a:srcRect l="5866" r="-625"/>
          <a:stretch/>
        </p:blipFill>
        <p:spPr>
          <a:xfrm>
            <a:off x="4585033" y="2716868"/>
            <a:ext cx="3739671" cy="3902593"/>
          </a:xfrm>
          <a:prstGeom prst="ellipse">
            <a:avLst/>
          </a:prstGeom>
        </p:spPr>
      </p:pic>
      <p:pic>
        <p:nvPicPr>
          <p:cNvPr id="9" name="Picture 8">
            <a:extLst>
              <a:ext uri="{FF2B5EF4-FFF2-40B4-BE49-F238E27FC236}">
                <a16:creationId xmlns:a16="http://schemas.microsoft.com/office/drawing/2014/main" id="{7FA1FC71-D480-5ECD-0432-E063B5D4DF26}"/>
              </a:ext>
            </a:extLst>
          </p:cNvPr>
          <p:cNvPicPr>
            <a:picLocks noChangeAspect="1"/>
          </p:cNvPicPr>
          <p:nvPr/>
        </p:nvPicPr>
        <p:blipFill>
          <a:blip r:embed="rId6"/>
          <a:stretch>
            <a:fillRect/>
          </a:stretch>
        </p:blipFill>
        <p:spPr>
          <a:xfrm>
            <a:off x="7818408" y="1606525"/>
            <a:ext cx="3639439" cy="2479220"/>
          </a:xfrm>
          <a:prstGeom prst="rect">
            <a:avLst/>
          </a:prstGeom>
        </p:spPr>
      </p:pic>
      <p:sp>
        <p:nvSpPr>
          <p:cNvPr id="16" name="TextBox 15">
            <a:extLst>
              <a:ext uri="{FF2B5EF4-FFF2-40B4-BE49-F238E27FC236}">
                <a16:creationId xmlns:a16="http://schemas.microsoft.com/office/drawing/2014/main" id="{5D1A2A7E-97AA-5536-6C26-FA1C09E62AD8}"/>
              </a:ext>
            </a:extLst>
          </p:cNvPr>
          <p:cNvSpPr txBox="1"/>
          <p:nvPr/>
        </p:nvSpPr>
        <p:spPr>
          <a:xfrm>
            <a:off x="8064616" y="5926891"/>
            <a:ext cx="4127384" cy="923330"/>
          </a:xfrm>
          <a:prstGeom prst="rect">
            <a:avLst/>
          </a:prstGeom>
          <a:noFill/>
        </p:spPr>
        <p:txBody>
          <a:bodyPr wrap="square">
            <a:spAutoFit/>
          </a:bodyPr>
          <a:lstStyle/>
          <a:p>
            <a:r>
              <a:rPr lang="lt-LT" dirty="0">
                <a:hlinkClick r:id="rId7"/>
              </a:rPr>
              <a:t>https://interreg-baltic.eu/project/kismet-interreg-baltic-sea-region/</a:t>
            </a:r>
            <a:endParaRPr lang="lt-LT" dirty="0"/>
          </a:p>
          <a:p>
            <a:endParaRPr lang="lt-LT" dirty="0"/>
          </a:p>
        </p:txBody>
      </p:sp>
    </p:spTree>
    <p:extLst>
      <p:ext uri="{BB962C8B-B14F-4D97-AF65-F5344CB8AC3E}">
        <p14:creationId xmlns:p14="http://schemas.microsoft.com/office/powerpoint/2010/main" val="2710985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D13292C-8D3F-2319-A6CE-61970A60B794}"/>
              </a:ext>
            </a:extLst>
          </p:cNvPr>
          <p:cNvSpPr txBox="1"/>
          <p:nvPr/>
        </p:nvSpPr>
        <p:spPr>
          <a:xfrm>
            <a:off x="567042" y="790587"/>
            <a:ext cx="8144105" cy="584775"/>
          </a:xfrm>
          <a:prstGeom prst="rect">
            <a:avLst/>
          </a:prstGeom>
          <a:noFill/>
        </p:spPr>
        <p:txBody>
          <a:bodyPr wrap="square">
            <a:spAutoFit/>
          </a:bodyPr>
          <a:lstStyle/>
          <a:p>
            <a:r>
              <a:rPr lang="en-US" sz="3200" b="1" dirty="0" err="1">
                <a:solidFill>
                  <a:srgbClr val="4D714E"/>
                </a:solidFill>
              </a:rPr>
              <a:t>Planuojamos</a:t>
            </a:r>
            <a:r>
              <a:rPr lang="en-US" sz="3200" b="1" dirty="0">
                <a:solidFill>
                  <a:srgbClr val="4D714E"/>
                </a:solidFill>
              </a:rPr>
              <a:t> </a:t>
            </a:r>
            <a:r>
              <a:rPr lang="en-US" sz="3200" b="1" dirty="0" err="1">
                <a:solidFill>
                  <a:srgbClr val="4D714E"/>
                </a:solidFill>
              </a:rPr>
              <a:t>veiklos</a:t>
            </a:r>
            <a:r>
              <a:rPr lang="en-US" sz="3200" b="1" dirty="0">
                <a:solidFill>
                  <a:srgbClr val="4D714E"/>
                </a:solidFill>
              </a:rPr>
              <a:t> </a:t>
            </a:r>
            <a:r>
              <a:rPr lang="en-US" sz="3200" b="1" dirty="0" err="1">
                <a:solidFill>
                  <a:srgbClr val="4D714E"/>
                </a:solidFill>
              </a:rPr>
              <a:t>Vilk</a:t>
            </a:r>
            <a:r>
              <a:rPr lang="lt-LT" sz="3200" b="1" dirty="0">
                <a:solidFill>
                  <a:srgbClr val="4D714E"/>
                </a:solidFill>
              </a:rPr>
              <a:t>a</a:t>
            </a:r>
            <a:r>
              <a:rPr lang="en-US" sz="3200" b="1" dirty="0">
                <a:solidFill>
                  <a:srgbClr val="4D714E"/>
                </a:solidFill>
              </a:rPr>
              <a:t>vi</a:t>
            </a:r>
            <a:r>
              <a:rPr lang="lt-LT" sz="3200" b="1" dirty="0">
                <a:solidFill>
                  <a:srgbClr val="4D714E"/>
                </a:solidFill>
              </a:rPr>
              <a:t>škyje 2024 m. </a:t>
            </a:r>
          </a:p>
        </p:txBody>
      </p:sp>
      <p:pic>
        <p:nvPicPr>
          <p:cNvPr id="14" name="Picture 13" descr="A picture containing graphical user interface&#10;&#10;Description automatically generated">
            <a:extLst>
              <a:ext uri="{FF2B5EF4-FFF2-40B4-BE49-F238E27FC236}">
                <a16:creationId xmlns:a16="http://schemas.microsoft.com/office/drawing/2014/main" id="{682607CF-08BC-EDBE-4D87-AEBD3568DB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94700" y="206048"/>
            <a:ext cx="3476415" cy="1470352"/>
          </a:xfrm>
          <a:prstGeom prst="rect">
            <a:avLst/>
          </a:prstGeom>
        </p:spPr>
      </p:pic>
      <p:sp>
        <p:nvSpPr>
          <p:cNvPr id="25" name="TextBox 24">
            <a:extLst>
              <a:ext uri="{FF2B5EF4-FFF2-40B4-BE49-F238E27FC236}">
                <a16:creationId xmlns:a16="http://schemas.microsoft.com/office/drawing/2014/main" id="{04A4CA00-850E-AF92-3C53-7ED26130A37B}"/>
              </a:ext>
            </a:extLst>
          </p:cNvPr>
          <p:cNvSpPr txBox="1"/>
          <p:nvPr/>
        </p:nvSpPr>
        <p:spPr>
          <a:xfrm>
            <a:off x="232200" y="2347536"/>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FC23A9AD-14D7-D23D-C9D8-9E61D6B01040}"/>
              </a:ext>
            </a:extLst>
          </p:cNvPr>
          <p:cNvSpPr txBox="1"/>
          <p:nvPr/>
        </p:nvSpPr>
        <p:spPr>
          <a:xfrm>
            <a:off x="499614" y="2496285"/>
            <a:ext cx="6358386" cy="2462213"/>
          </a:xfrm>
          <a:prstGeom prst="rect">
            <a:avLst/>
          </a:prstGeom>
          <a:noFill/>
        </p:spPr>
        <p:txBody>
          <a:bodyPr wrap="square" lIns="0" tIns="0" rIns="0" bIns="0" rtlCol="0" anchor="ctr">
            <a:spAutoFit/>
          </a:bodyPr>
          <a:lstStyle/>
          <a:p>
            <a:pPr marL="285750" indent="-285750">
              <a:buClr>
                <a:schemeClr val="accent2">
                  <a:lumMod val="50000"/>
                </a:schemeClr>
              </a:buClr>
              <a:buFont typeface="Wingdings" panose="05000000000000000000" pitchFamily="2" charset="2"/>
              <a:buChar char="§"/>
            </a:pPr>
            <a:r>
              <a:rPr lang="lt-LT" sz="2000" dirty="0"/>
              <a:t>Tvaraus maisto skatinimo strategija;</a:t>
            </a:r>
          </a:p>
          <a:p>
            <a:pPr marL="285750" indent="-285750">
              <a:buClr>
                <a:schemeClr val="accent2">
                  <a:lumMod val="50000"/>
                </a:schemeClr>
              </a:buClr>
              <a:buFont typeface="Wingdings" panose="05000000000000000000" pitchFamily="2" charset="2"/>
              <a:buChar char="§"/>
            </a:pPr>
            <a:r>
              <a:rPr lang="lt-LT" sz="2000" dirty="0"/>
              <a:t>Renginiai, skirti stiprinti dialogą tarp suinteresuotų pusių;</a:t>
            </a:r>
          </a:p>
          <a:p>
            <a:pPr marL="285750" indent="-285750">
              <a:buClr>
                <a:schemeClr val="accent2">
                  <a:lumMod val="50000"/>
                </a:schemeClr>
              </a:buClr>
              <a:buFont typeface="Wingdings" panose="05000000000000000000" pitchFamily="2" charset="2"/>
              <a:buChar char="§"/>
            </a:pPr>
            <a:r>
              <a:rPr lang="lt-LT" sz="2000" dirty="0"/>
              <a:t>Veiksnių, galinčių paskatinti vietos trumpųjų maisto grandinių plėtrą, identifikavimas;</a:t>
            </a:r>
          </a:p>
          <a:p>
            <a:pPr marL="285750" indent="-285750">
              <a:buClr>
                <a:schemeClr val="accent2">
                  <a:lumMod val="50000"/>
                </a:schemeClr>
              </a:buClr>
              <a:buFont typeface="Wingdings" panose="05000000000000000000" pitchFamily="2" charset="2"/>
              <a:buChar char="§"/>
            </a:pPr>
            <a:r>
              <a:rPr lang="lt-LT" sz="2000" dirty="0"/>
              <a:t>Sezoninio maisto principų taikymo galimybių paieška;</a:t>
            </a:r>
          </a:p>
          <a:p>
            <a:pPr marL="285750" indent="-285750">
              <a:buClr>
                <a:schemeClr val="accent2">
                  <a:lumMod val="50000"/>
                </a:schemeClr>
              </a:buClr>
              <a:buFont typeface="Wingdings" panose="05000000000000000000" pitchFamily="2" charset="2"/>
              <a:buChar char="§"/>
            </a:pPr>
            <a:r>
              <a:rPr lang="lt-LT" sz="2000" dirty="0"/>
              <a:t>Vilkaviškio atvejo viešinimas užsienyje;</a:t>
            </a:r>
          </a:p>
          <a:p>
            <a:pPr marL="285750" indent="-285750">
              <a:buClr>
                <a:schemeClr val="accent2">
                  <a:lumMod val="50000"/>
                </a:schemeClr>
              </a:buClr>
              <a:buFont typeface="Wingdings" panose="05000000000000000000" pitchFamily="2" charset="2"/>
              <a:buChar char="§"/>
            </a:pPr>
            <a:r>
              <a:rPr lang="lt-LT" sz="2000" dirty="0"/>
              <a:t>Miestų bendradarbiavimas bei gerosios praktikos mainai vystant tvaraus maisto sistemas.</a:t>
            </a:r>
          </a:p>
        </p:txBody>
      </p:sp>
      <p:pic>
        <p:nvPicPr>
          <p:cNvPr id="2" name="Picture 1">
            <a:extLst>
              <a:ext uri="{FF2B5EF4-FFF2-40B4-BE49-F238E27FC236}">
                <a16:creationId xmlns:a16="http://schemas.microsoft.com/office/drawing/2014/main" id="{24ED3EB7-BFAC-F492-7008-04CC2E9738E8}"/>
              </a:ext>
            </a:extLst>
          </p:cNvPr>
          <p:cNvPicPr>
            <a:picLocks noChangeAspect="1"/>
          </p:cNvPicPr>
          <p:nvPr/>
        </p:nvPicPr>
        <p:blipFill>
          <a:blip r:embed="rId4"/>
          <a:stretch>
            <a:fillRect/>
          </a:stretch>
        </p:blipFill>
        <p:spPr>
          <a:xfrm>
            <a:off x="7319287" y="2420639"/>
            <a:ext cx="3976255" cy="2622896"/>
          </a:xfrm>
          <a:prstGeom prst="rect">
            <a:avLst/>
          </a:prstGeom>
        </p:spPr>
      </p:pic>
    </p:spTree>
    <p:extLst>
      <p:ext uri="{BB962C8B-B14F-4D97-AF65-F5344CB8AC3E}">
        <p14:creationId xmlns:p14="http://schemas.microsoft.com/office/powerpoint/2010/main" val="3270775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7E01BB28-C2D3-4B27-90D5-F259674E845D}"/>
              </a:ext>
            </a:extLst>
          </p:cNvPr>
          <p:cNvSpPr txBox="1"/>
          <p:nvPr/>
        </p:nvSpPr>
        <p:spPr>
          <a:xfrm>
            <a:off x="492488" y="3429000"/>
            <a:ext cx="4729117" cy="369332"/>
          </a:xfrm>
          <a:prstGeom prst="rect">
            <a:avLst/>
          </a:prstGeom>
          <a:noFill/>
        </p:spPr>
        <p:txBody>
          <a:bodyPr wrap="square" lIns="0" tIns="0" rIns="0" bIns="0" rtlCol="0" anchor="ctr">
            <a:noAutofit/>
          </a:bodyPr>
          <a:lstStyle/>
          <a:p>
            <a:r>
              <a:rPr lang="lt-LT" sz="4000" b="1" dirty="0">
                <a:solidFill>
                  <a:srgbClr val="5C8064"/>
                </a:solidFill>
              </a:rPr>
              <a:t>Kontaktai</a:t>
            </a:r>
            <a:endParaRPr lang="en-US" sz="4000" dirty="0">
              <a:solidFill>
                <a:srgbClr val="5C8064"/>
              </a:solidFill>
            </a:endParaRPr>
          </a:p>
        </p:txBody>
      </p:sp>
      <p:pic>
        <p:nvPicPr>
          <p:cNvPr id="6" name="Picture 5">
            <a:extLst>
              <a:ext uri="{FF2B5EF4-FFF2-40B4-BE49-F238E27FC236}">
                <a16:creationId xmlns:a16="http://schemas.microsoft.com/office/drawing/2014/main" id="{603FF009-C510-3A7B-7D09-73B26AF8000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0817" y="833882"/>
            <a:ext cx="4686934" cy="1982343"/>
          </a:xfrm>
          <a:prstGeom prst="rect">
            <a:avLst/>
          </a:prstGeom>
        </p:spPr>
      </p:pic>
      <p:sp>
        <p:nvSpPr>
          <p:cNvPr id="7" name="TextBox 14">
            <a:extLst>
              <a:ext uri="{FF2B5EF4-FFF2-40B4-BE49-F238E27FC236}">
                <a16:creationId xmlns:a16="http://schemas.microsoft.com/office/drawing/2014/main" id="{53B45361-BDBC-D901-F190-CA025748A0A3}"/>
              </a:ext>
            </a:extLst>
          </p:cNvPr>
          <p:cNvSpPr txBox="1"/>
          <p:nvPr/>
        </p:nvSpPr>
        <p:spPr>
          <a:xfrm>
            <a:off x="492488" y="4229565"/>
            <a:ext cx="5710349" cy="1842973"/>
          </a:xfrm>
          <a:prstGeom prst="rect">
            <a:avLst/>
          </a:prstGeom>
          <a:noFill/>
        </p:spPr>
        <p:txBody>
          <a:bodyPr wrap="square" lIns="0" tIns="0" rIns="0" bIns="0" rtlCol="0" anchor="ctr">
            <a:noAutofit/>
          </a:bodyPr>
          <a:lstStyle/>
          <a:p>
            <a:pPr>
              <a:lnSpc>
                <a:spcPts val="2500"/>
              </a:lnSpc>
            </a:pPr>
            <a:r>
              <a:rPr lang="lt-LT" sz="2000" b="1" dirty="0">
                <a:solidFill>
                  <a:srgbClr val="4B4B4B"/>
                </a:solidFill>
              </a:rPr>
              <a:t>GIEDRĖ RAMANAUSKIENĖ</a:t>
            </a:r>
            <a:endParaRPr lang="de-AT" sz="2000" b="1" dirty="0">
              <a:solidFill>
                <a:srgbClr val="4B4B4B"/>
              </a:solidFill>
            </a:endParaRPr>
          </a:p>
          <a:p>
            <a:pPr>
              <a:lnSpc>
                <a:spcPts val="2500"/>
              </a:lnSpc>
            </a:pPr>
            <a:r>
              <a:rPr lang="en-US" sz="2000" dirty="0">
                <a:solidFill>
                  <a:srgbClr val="4B4B4B"/>
                </a:solidFill>
                <a:hlinkClick r:id="rId3"/>
              </a:rPr>
              <a:t>g</a:t>
            </a:r>
            <a:r>
              <a:rPr lang="lt-LT" sz="2000" dirty="0">
                <a:solidFill>
                  <a:srgbClr val="4B4B4B"/>
                </a:solidFill>
                <a:hlinkClick r:id="rId3"/>
              </a:rPr>
              <a:t>.ramanauskiene@lic.lt</a:t>
            </a:r>
            <a:endParaRPr lang="lt-LT" sz="2000" dirty="0">
              <a:solidFill>
                <a:srgbClr val="4B4B4B"/>
              </a:solidFill>
            </a:endParaRPr>
          </a:p>
          <a:p>
            <a:pPr>
              <a:lnSpc>
                <a:spcPts val="2500"/>
              </a:lnSpc>
            </a:pPr>
            <a:endParaRPr lang="en-US" sz="2000" dirty="0">
              <a:solidFill>
                <a:srgbClr val="4B4B4B"/>
              </a:solidFill>
            </a:endParaRPr>
          </a:p>
          <a:p>
            <a:pPr>
              <a:lnSpc>
                <a:spcPts val="2500"/>
              </a:lnSpc>
            </a:pPr>
            <a:r>
              <a:rPr lang="en-US" sz="2000" b="1" dirty="0">
                <a:solidFill>
                  <a:srgbClr val="4B4B4B"/>
                </a:solidFill>
              </a:rPr>
              <a:t>INGA VY</a:t>
            </a:r>
            <a:r>
              <a:rPr lang="lt-LT" sz="2000" b="1" dirty="0">
                <a:solidFill>
                  <a:srgbClr val="4B4B4B"/>
                </a:solidFill>
              </a:rPr>
              <a:t>ŠNIAUSKIENĖ</a:t>
            </a:r>
          </a:p>
          <a:p>
            <a:pPr>
              <a:lnSpc>
                <a:spcPts val="2500"/>
              </a:lnSpc>
            </a:pPr>
            <a:r>
              <a:rPr lang="lt-LT" sz="2000" dirty="0">
                <a:solidFill>
                  <a:srgbClr val="4B4B4B"/>
                </a:solidFill>
                <a:hlinkClick r:id="rId4"/>
              </a:rPr>
              <a:t>i.vysniauskiene</a:t>
            </a:r>
            <a:r>
              <a:rPr lang="en-US" sz="2000" dirty="0">
                <a:solidFill>
                  <a:srgbClr val="4B4B4B"/>
                </a:solidFill>
                <a:hlinkClick r:id="rId4"/>
              </a:rPr>
              <a:t>@lic.lt</a:t>
            </a:r>
            <a:endParaRPr lang="en-US" sz="2000" dirty="0">
              <a:solidFill>
                <a:srgbClr val="4B4B4B"/>
              </a:solidFill>
            </a:endParaRPr>
          </a:p>
          <a:p>
            <a:pPr>
              <a:lnSpc>
                <a:spcPts val="2500"/>
              </a:lnSpc>
            </a:pPr>
            <a:endParaRPr lang="de-AT" sz="2000" dirty="0">
              <a:solidFill>
                <a:srgbClr val="4B4B4B"/>
              </a:solidFill>
            </a:endParaRPr>
          </a:p>
        </p:txBody>
      </p:sp>
    </p:spTree>
    <p:extLst>
      <p:ext uri="{BB962C8B-B14F-4D97-AF65-F5344CB8AC3E}">
        <p14:creationId xmlns:p14="http://schemas.microsoft.com/office/powerpoint/2010/main" val="4256131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picture containing graphical user interface&#10;&#10;Description automatically generated">
            <a:extLst>
              <a:ext uri="{FF2B5EF4-FFF2-40B4-BE49-F238E27FC236}">
                <a16:creationId xmlns:a16="http://schemas.microsoft.com/office/drawing/2014/main" id="{682607CF-08BC-EDBE-4D87-AEBD3568DB0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94700" y="206048"/>
            <a:ext cx="3476415" cy="1470352"/>
          </a:xfrm>
          <a:prstGeom prst="rect">
            <a:avLst/>
          </a:prstGeom>
        </p:spPr>
      </p:pic>
      <p:sp>
        <p:nvSpPr>
          <p:cNvPr id="21" name="TextBox 20">
            <a:extLst>
              <a:ext uri="{FF2B5EF4-FFF2-40B4-BE49-F238E27FC236}">
                <a16:creationId xmlns:a16="http://schemas.microsoft.com/office/drawing/2014/main" id="{27CBF08C-5AB1-DBC7-A934-F7FDDD09B6BE}"/>
              </a:ext>
            </a:extLst>
          </p:cNvPr>
          <p:cNvSpPr txBox="1"/>
          <p:nvPr/>
        </p:nvSpPr>
        <p:spPr>
          <a:xfrm>
            <a:off x="324565" y="2142130"/>
            <a:ext cx="5177378" cy="3170099"/>
          </a:xfrm>
          <a:prstGeom prst="rect">
            <a:avLst/>
          </a:prstGeom>
          <a:noFill/>
        </p:spPr>
        <p:txBody>
          <a:bodyPr wrap="square">
            <a:spAutoFit/>
          </a:bodyPr>
          <a:lstStyle/>
          <a:p>
            <a:r>
              <a:rPr lang="lt-LT" sz="4000" b="1" dirty="0">
                <a:solidFill>
                  <a:srgbClr val="4D714E"/>
                </a:solidFill>
              </a:rPr>
              <a:t>Tikslas – kartu su vietos bendruomenėmis kurti tvaras maisto sistemas Baltijos jūros regiono šalyse.</a:t>
            </a:r>
          </a:p>
        </p:txBody>
      </p:sp>
      <p:sp>
        <p:nvSpPr>
          <p:cNvPr id="25" name="TextBox 24">
            <a:extLst>
              <a:ext uri="{FF2B5EF4-FFF2-40B4-BE49-F238E27FC236}">
                <a16:creationId xmlns:a16="http://schemas.microsoft.com/office/drawing/2014/main" id="{04A4CA00-850E-AF92-3C53-7ED26130A37B}"/>
              </a:ext>
            </a:extLst>
          </p:cNvPr>
          <p:cNvSpPr txBox="1"/>
          <p:nvPr/>
        </p:nvSpPr>
        <p:spPr>
          <a:xfrm>
            <a:off x="232200" y="2347536"/>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852E723C-9DCF-FA06-439F-7EB31423BC86}"/>
              </a:ext>
            </a:extLst>
          </p:cNvPr>
          <p:cNvPicPr>
            <a:picLocks noChangeAspect="1"/>
          </p:cNvPicPr>
          <p:nvPr/>
        </p:nvPicPr>
        <p:blipFill>
          <a:blip r:embed="rId5"/>
          <a:stretch>
            <a:fillRect/>
          </a:stretch>
        </p:blipFill>
        <p:spPr>
          <a:xfrm>
            <a:off x="5957166" y="1574799"/>
            <a:ext cx="5247862" cy="4597010"/>
          </a:xfrm>
          <a:prstGeom prst="rect">
            <a:avLst/>
          </a:prstGeom>
        </p:spPr>
      </p:pic>
    </p:spTree>
    <p:extLst>
      <p:ext uri="{BB962C8B-B14F-4D97-AF65-F5344CB8AC3E}">
        <p14:creationId xmlns:p14="http://schemas.microsoft.com/office/powerpoint/2010/main" val="1825878495"/>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picture containing graphical user interface&#10;&#10;Description automatically generated">
            <a:extLst>
              <a:ext uri="{FF2B5EF4-FFF2-40B4-BE49-F238E27FC236}">
                <a16:creationId xmlns:a16="http://schemas.microsoft.com/office/drawing/2014/main" id="{682607CF-08BC-EDBE-4D87-AEBD3568DB0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94700" y="206048"/>
            <a:ext cx="3476415" cy="1470352"/>
          </a:xfrm>
          <a:prstGeom prst="rect">
            <a:avLst/>
          </a:prstGeom>
        </p:spPr>
      </p:pic>
      <p:sp>
        <p:nvSpPr>
          <p:cNvPr id="21" name="TextBox 20">
            <a:extLst>
              <a:ext uri="{FF2B5EF4-FFF2-40B4-BE49-F238E27FC236}">
                <a16:creationId xmlns:a16="http://schemas.microsoft.com/office/drawing/2014/main" id="{27CBF08C-5AB1-DBC7-A934-F7FDDD09B6BE}"/>
              </a:ext>
            </a:extLst>
          </p:cNvPr>
          <p:cNvSpPr txBox="1"/>
          <p:nvPr/>
        </p:nvSpPr>
        <p:spPr>
          <a:xfrm>
            <a:off x="532638" y="2221652"/>
            <a:ext cx="5177378" cy="2554545"/>
          </a:xfrm>
          <a:prstGeom prst="rect">
            <a:avLst/>
          </a:prstGeom>
          <a:noFill/>
        </p:spPr>
        <p:txBody>
          <a:bodyPr wrap="square">
            <a:spAutoFit/>
          </a:bodyPr>
          <a:lstStyle/>
          <a:p>
            <a:r>
              <a:rPr lang="lt-LT" sz="3200" b="1" dirty="0">
                <a:solidFill>
                  <a:srgbClr val="4D714E"/>
                </a:solidFill>
              </a:rPr>
              <a:t>Tvari maisto sistema - maisto tiekimo ir vartojimo būdas, kuris siekia ilgalaikių ekologinių, socialinių ir ekonominės darnos tikslų.</a:t>
            </a:r>
          </a:p>
        </p:txBody>
      </p:sp>
      <p:sp>
        <p:nvSpPr>
          <p:cNvPr id="25" name="TextBox 24">
            <a:extLst>
              <a:ext uri="{FF2B5EF4-FFF2-40B4-BE49-F238E27FC236}">
                <a16:creationId xmlns:a16="http://schemas.microsoft.com/office/drawing/2014/main" id="{04A4CA00-850E-AF92-3C53-7ED26130A37B}"/>
              </a:ext>
            </a:extLst>
          </p:cNvPr>
          <p:cNvSpPr txBox="1"/>
          <p:nvPr/>
        </p:nvSpPr>
        <p:spPr>
          <a:xfrm>
            <a:off x="232200" y="2347536"/>
            <a:ext cx="184731" cy="369332"/>
          </a:xfrm>
          <a:prstGeom prst="rect">
            <a:avLst/>
          </a:prstGeom>
          <a:noFill/>
        </p:spPr>
        <p:txBody>
          <a:bodyPr wrap="none" rtlCol="0">
            <a:spAutoFit/>
          </a:bodyPr>
          <a:lstStyle/>
          <a:p>
            <a:endParaRPr lang="en-US" dirty="0"/>
          </a:p>
        </p:txBody>
      </p:sp>
      <p:graphicFrame>
        <p:nvGraphicFramePr>
          <p:cNvPr id="2" name="Diagram 1">
            <a:extLst>
              <a:ext uri="{FF2B5EF4-FFF2-40B4-BE49-F238E27FC236}">
                <a16:creationId xmlns:a16="http://schemas.microsoft.com/office/drawing/2014/main" id="{C78F8D4C-EB31-4702-9C19-320CEECAEB0B}"/>
              </a:ext>
            </a:extLst>
          </p:cNvPr>
          <p:cNvGraphicFramePr/>
          <p:nvPr>
            <p:extLst>
              <p:ext uri="{D42A27DB-BD31-4B8C-83A1-F6EECF244321}">
                <p14:modId xmlns:p14="http://schemas.microsoft.com/office/powerpoint/2010/main" val="1670471008"/>
              </p:ext>
            </p:extLst>
          </p:nvPr>
        </p:nvGraphicFramePr>
        <p:xfrm>
          <a:off x="4774706" y="1541085"/>
          <a:ext cx="6245556" cy="41291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D2B4F983-6ED6-7180-D880-C87BC467D867}"/>
              </a:ext>
            </a:extLst>
          </p:cNvPr>
          <p:cNvSpPr txBox="1"/>
          <p:nvPr/>
        </p:nvSpPr>
        <p:spPr>
          <a:xfrm>
            <a:off x="7479102" y="3688427"/>
            <a:ext cx="1268084" cy="369332"/>
          </a:xfrm>
          <a:prstGeom prst="rect">
            <a:avLst/>
          </a:prstGeom>
          <a:noFill/>
        </p:spPr>
        <p:txBody>
          <a:bodyPr wrap="square" lIns="0" tIns="0" rIns="0" bIns="0" rtlCol="0" anchor="ctr">
            <a:spAutoFit/>
          </a:bodyPr>
          <a:lstStyle/>
          <a:p>
            <a:r>
              <a:rPr lang="lt-LT" sz="2400" b="1" dirty="0">
                <a:solidFill>
                  <a:srgbClr val="3E1C3E"/>
                </a:solidFill>
              </a:rPr>
              <a:t>Tvarumas</a:t>
            </a:r>
          </a:p>
        </p:txBody>
      </p:sp>
    </p:spTree>
    <p:extLst>
      <p:ext uri="{BB962C8B-B14F-4D97-AF65-F5344CB8AC3E}">
        <p14:creationId xmlns:p14="http://schemas.microsoft.com/office/powerpoint/2010/main" val="116186001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graphical user interface&#10;&#10;Description automatically generated">
            <a:extLst>
              <a:ext uri="{FF2B5EF4-FFF2-40B4-BE49-F238E27FC236}">
                <a16:creationId xmlns:a16="http://schemas.microsoft.com/office/drawing/2014/main" id="{682607CF-08BC-EDBE-4D87-AEBD3568DB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94700" y="206048"/>
            <a:ext cx="3476415" cy="1470352"/>
          </a:xfrm>
          <a:prstGeom prst="rect">
            <a:avLst/>
          </a:prstGeom>
        </p:spPr>
      </p:pic>
      <p:sp>
        <p:nvSpPr>
          <p:cNvPr id="21" name="TextBox 20">
            <a:extLst>
              <a:ext uri="{FF2B5EF4-FFF2-40B4-BE49-F238E27FC236}">
                <a16:creationId xmlns:a16="http://schemas.microsoft.com/office/drawing/2014/main" id="{27CBF08C-5AB1-DBC7-A934-F7FDDD09B6BE}"/>
              </a:ext>
            </a:extLst>
          </p:cNvPr>
          <p:cNvSpPr txBox="1"/>
          <p:nvPr/>
        </p:nvSpPr>
        <p:spPr>
          <a:xfrm>
            <a:off x="575600" y="859065"/>
            <a:ext cx="10670221" cy="4985980"/>
          </a:xfrm>
          <a:prstGeom prst="rect">
            <a:avLst/>
          </a:prstGeom>
          <a:noFill/>
        </p:spPr>
        <p:txBody>
          <a:bodyPr wrap="square">
            <a:spAutoFit/>
          </a:bodyPr>
          <a:lstStyle/>
          <a:p>
            <a:r>
              <a:rPr lang="lt-LT" sz="4000" b="1" dirty="0">
                <a:solidFill>
                  <a:srgbClr val="4D714E"/>
                </a:solidFill>
              </a:rPr>
              <a:t>Trumpa maisto vertės grandinė</a:t>
            </a:r>
          </a:p>
          <a:p>
            <a:endParaRPr lang="lt-LT" b="1" dirty="0"/>
          </a:p>
          <a:p>
            <a:endParaRPr lang="lt-LT" b="1" dirty="0"/>
          </a:p>
          <a:p>
            <a:endParaRPr lang="lt-LT" b="1" dirty="0"/>
          </a:p>
          <a:p>
            <a:endParaRPr lang="lt-LT" b="1" dirty="0"/>
          </a:p>
          <a:p>
            <a:endParaRPr lang="lt-LT" b="1" dirty="0"/>
          </a:p>
          <a:p>
            <a:endParaRPr lang="lt-LT" b="1" dirty="0"/>
          </a:p>
          <a:p>
            <a:endParaRPr lang="lt-LT" b="1" dirty="0"/>
          </a:p>
          <a:p>
            <a:endParaRPr lang="lt-LT" b="1" dirty="0"/>
          </a:p>
          <a:p>
            <a:endParaRPr lang="lt-LT" b="1" dirty="0"/>
          </a:p>
          <a:p>
            <a:endParaRPr lang="lt-LT" b="1" dirty="0"/>
          </a:p>
          <a:p>
            <a:endParaRPr lang="lt-LT" b="1" dirty="0"/>
          </a:p>
          <a:p>
            <a:pPr marL="285750" indent="-285750" algn="just">
              <a:buClr>
                <a:schemeClr val="accent2">
                  <a:lumMod val="50000"/>
                </a:schemeClr>
              </a:buClr>
              <a:buFont typeface="Wingdings" panose="05000000000000000000" pitchFamily="2" charset="2"/>
              <a:buChar char="§"/>
            </a:pPr>
            <a:r>
              <a:rPr lang="lt-LT" sz="2000" dirty="0"/>
              <a:t>Tarp augintojo ir vartotojo – ne daugiau kaip 1 tarpininkas;</a:t>
            </a:r>
          </a:p>
          <a:p>
            <a:pPr marL="285750" indent="-285750" algn="just">
              <a:buClr>
                <a:schemeClr val="accent2">
                  <a:lumMod val="50000"/>
                </a:schemeClr>
              </a:buClr>
              <a:buFont typeface="Wingdings" panose="05000000000000000000" pitchFamily="2" charset="2"/>
              <a:buChar char="§"/>
            </a:pPr>
            <a:r>
              <a:rPr lang="lt-LT" sz="2000" dirty="0"/>
              <a:t>Produktai auginami, gaminami, vartojami kuo glaudesnėje teritorijoje (iki 50–70 km atstumu);</a:t>
            </a:r>
          </a:p>
          <a:p>
            <a:pPr marL="285750" indent="-285750" algn="just">
              <a:buClr>
                <a:schemeClr val="accent2">
                  <a:lumMod val="50000"/>
                </a:schemeClr>
              </a:buClr>
              <a:buFont typeface="Wingdings" panose="05000000000000000000" pitchFamily="2" charset="2"/>
              <a:buChar char="§"/>
            </a:pPr>
            <a:r>
              <a:rPr lang="lt-LT" sz="2000" dirty="0"/>
              <a:t>Gamintojas ne tik tiekia produktus, bet ir su galutiniu vartotoju tiesiogiai keičiasi informacija apie produktų auginimą, paruošimą, vartojimą, jų vertę žmogaus sveikatai, įtaką gamtai.</a:t>
            </a:r>
            <a:endParaRPr lang="lt-LT" sz="2000" b="1" dirty="0">
              <a:solidFill>
                <a:srgbClr val="4D714E"/>
              </a:solidFill>
            </a:endParaRPr>
          </a:p>
        </p:txBody>
      </p:sp>
      <p:sp>
        <p:nvSpPr>
          <p:cNvPr id="25" name="TextBox 24">
            <a:extLst>
              <a:ext uri="{FF2B5EF4-FFF2-40B4-BE49-F238E27FC236}">
                <a16:creationId xmlns:a16="http://schemas.microsoft.com/office/drawing/2014/main" id="{04A4CA00-850E-AF92-3C53-7ED26130A37B}"/>
              </a:ext>
            </a:extLst>
          </p:cNvPr>
          <p:cNvSpPr txBox="1"/>
          <p:nvPr/>
        </p:nvSpPr>
        <p:spPr>
          <a:xfrm>
            <a:off x="232200" y="2347536"/>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EA877E60-F65D-8C67-2A02-A4804525AA5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9184" y="2418630"/>
            <a:ext cx="2205941" cy="1448429"/>
          </a:xfrm>
          <a:prstGeom prst="rect">
            <a:avLst/>
          </a:prstGeom>
        </p:spPr>
      </p:pic>
      <p:pic>
        <p:nvPicPr>
          <p:cNvPr id="6" name="Picture 5">
            <a:extLst>
              <a:ext uri="{FF2B5EF4-FFF2-40B4-BE49-F238E27FC236}">
                <a16:creationId xmlns:a16="http://schemas.microsoft.com/office/drawing/2014/main" id="{4E6A54AA-A932-4606-0E9D-4B0B7645C07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07643" y="2418630"/>
            <a:ext cx="2205941" cy="1470627"/>
          </a:xfrm>
          <a:prstGeom prst="rect">
            <a:avLst/>
          </a:prstGeom>
        </p:spPr>
      </p:pic>
      <p:pic>
        <p:nvPicPr>
          <p:cNvPr id="8" name="Picture 7">
            <a:extLst>
              <a:ext uri="{FF2B5EF4-FFF2-40B4-BE49-F238E27FC236}">
                <a16:creationId xmlns:a16="http://schemas.microsoft.com/office/drawing/2014/main" id="{D74D8BB5-24F6-DC12-0A88-54AA356E03E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752724" y="2418905"/>
            <a:ext cx="2423689" cy="1448154"/>
          </a:xfrm>
          <a:prstGeom prst="rect">
            <a:avLst/>
          </a:prstGeom>
        </p:spPr>
      </p:pic>
      <p:sp>
        <p:nvSpPr>
          <p:cNvPr id="5" name="TextBox 4">
            <a:extLst>
              <a:ext uri="{FF2B5EF4-FFF2-40B4-BE49-F238E27FC236}">
                <a16:creationId xmlns:a16="http://schemas.microsoft.com/office/drawing/2014/main" id="{D5F4D015-C71F-1B95-4150-21598F9B81E8}"/>
              </a:ext>
            </a:extLst>
          </p:cNvPr>
          <p:cNvSpPr txBox="1"/>
          <p:nvPr/>
        </p:nvSpPr>
        <p:spPr>
          <a:xfrm>
            <a:off x="839184" y="2046423"/>
            <a:ext cx="2205941" cy="307777"/>
          </a:xfrm>
          <a:prstGeom prst="rect">
            <a:avLst/>
          </a:prstGeom>
          <a:noFill/>
        </p:spPr>
        <p:txBody>
          <a:bodyPr wrap="square" lIns="0" tIns="0" rIns="0" bIns="0" rtlCol="0" anchor="ctr">
            <a:spAutoFit/>
          </a:bodyPr>
          <a:lstStyle/>
          <a:p>
            <a:pPr algn="ctr"/>
            <a:r>
              <a:rPr lang="lt-LT" sz="2000" dirty="0"/>
              <a:t>Žaliavos tiekėjas </a:t>
            </a:r>
            <a:endParaRPr lang="lt-LT" sz="2000" b="1" dirty="0">
              <a:solidFill>
                <a:srgbClr val="004E84"/>
              </a:solidFill>
            </a:endParaRPr>
          </a:p>
        </p:txBody>
      </p:sp>
      <p:sp>
        <p:nvSpPr>
          <p:cNvPr id="10" name="TextBox 9">
            <a:extLst>
              <a:ext uri="{FF2B5EF4-FFF2-40B4-BE49-F238E27FC236}">
                <a16:creationId xmlns:a16="http://schemas.microsoft.com/office/drawing/2014/main" id="{A35086E7-4C37-8D86-5114-5A486737138A}"/>
              </a:ext>
            </a:extLst>
          </p:cNvPr>
          <p:cNvSpPr txBox="1"/>
          <p:nvPr/>
        </p:nvSpPr>
        <p:spPr>
          <a:xfrm>
            <a:off x="3807643" y="2043091"/>
            <a:ext cx="2205941" cy="307777"/>
          </a:xfrm>
          <a:prstGeom prst="rect">
            <a:avLst/>
          </a:prstGeom>
          <a:noFill/>
        </p:spPr>
        <p:txBody>
          <a:bodyPr wrap="square" lIns="0" tIns="0" rIns="0" bIns="0" rtlCol="0" anchor="ctr">
            <a:spAutoFit/>
          </a:bodyPr>
          <a:lstStyle/>
          <a:p>
            <a:pPr algn="ctr"/>
            <a:r>
              <a:rPr lang="lt-LT" sz="2000" dirty="0"/>
              <a:t>Gamintojas</a:t>
            </a:r>
          </a:p>
        </p:txBody>
      </p:sp>
      <p:sp>
        <p:nvSpPr>
          <p:cNvPr id="11" name="TextBox 10">
            <a:extLst>
              <a:ext uri="{FF2B5EF4-FFF2-40B4-BE49-F238E27FC236}">
                <a16:creationId xmlns:a16="http://schemas.microsoft.com/office/drawing/2014/main" id="{ABAC6574-C19C-6117-7563-DBC1BB1EB7A9}"/>
              </a:ext>
            </a:extLst>
          </p:cNvPr>
          <p:cNvSpPr txBox="1"/>
          <p:nvPr/>
        </p:nvSpPr>
        <p:spPr>
          <a:xfrm>
            <a:off x="6752724" y="2043091"/>
            <a:ext cx="2423689" cy="307777"/>
          </a:xfrm>
          <a:prstGeom prst="rect">
            <a:avLst/>
          </a:prstGeom>
          <a:noFill/>
        </p:spPr>
        <p:txBody>
          <a:bodyPr wrap="square" lIns="0" tIns="0" rIns="0" bIns="0" rtlCol="0" anchor="ctr">
            <a:spAutoFit/>
          </a:bodyPr>
          <a:lstStyle/>
          <a:p>
            <a:pPr algn="ctr"/>
            <a:r>
              <a:rPr lang="lt-LT" sz="2000" dirty="0"/>
              <a:t>Vartotojas</a:t>
            </a:r>
          </a:p>
        </p:txBody>
      </p:sp>
    </p:spTree>
    <p:extLst>
      <p:ext uri="{BB962C8B-B14F-4D97-AF65-F5344CB8AC3E}">
        <p14:creationId xmlns:p14="http://schemas.microsoft.com/office/powerpoint/2010/main" val="1784632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graphical user interface&#10;&#10;Description automatically generated">
            <a:extLst>
              <a:ext uri="{FF2B5EF4-FFF2-40B4-BE49-F238E27FC236}">
                <a16:creationId xmlns:a16="http://schemas.microsoft.com/office/drawing/2014/main" id="{682607CF-08BC-EDBE-4D87-AEBD3568DB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94700" y="206048"/>
            <a:ext cx="3476415" cy="1470352"/>
          </a:xfrm>
          <a:prstGeom prst="rect">
            <a:avLst/>
          </a:prstGeom>
        </p:spPr>
      </p:pic>
      <p:sp>
        <p:nvSpPr>
          <p:cNvPr id="25" name="TextBox 24">
            <a:extLst>
              <a:ext uri="{FF2B5EF4-FFF2-40B4-BE49-F238E27FC236}">
                <a16:creationId xmlns:a16="http://schemas.microsoft.com/office/drawing/2014/main" id="{04A4CA00-850E-AF92-3C53-7ED26130A37B}"/>
              </a:ext>
            </a:extLst>
          </p:cNvPr>
          <p:cNvSpPr txBox="1"/>
          <p:nvPr/>
        </p:nvSpPr>
        <p:spPr>
          <a:xfrm>
            <a:off x="232200" y="2347536"/>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AFDB4F4E-8E99-BCA6-9A98-3F43BAD93D8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73453" y="1997407"/>
            <a:ext cx="4469106" cy="3163019"/>
          </a:xfrm>
          <a:prstGeom prst="rect">
            <a:avLst/>
          </a:prstGeom>
        </p:spPr>
      </p:pic>
      <p:sp>
        <p:nvSpPr>
          <p:cNvPr id="6" name="TextBox 5">
            <a:extLst>
              <a:ext uri="{FF2B5EF4-FFF2-40B4-BE49-F238E27FC236}">
                <a16:creationId xmlns:a16="http://schemas.microsoft.com/office/drawing/2014/main" id="{74B3703A-93EA-350C-03B2-EA9867DF4842}"/>
              </a:ext>
            </a:extLst>
          </p:cNvPr>
          <p:cNvSpPr txBox="1"/>
          <p:nvPr/>
        </p:nvSpPr>
        <p:spPr>
          <a:xfrm>
            <a:off x="819509" y="633447"/>
            <a:ext cx="7366959" cy="615553"/>
          </a:xfrm>
          <a:prstGeom prst="rect">
            <a:avLst/>
          </a:prstGeom>
          <a:noFill/>
        </p:spPr>
        <p:txBody>
          <a:bodyPr wrap="square" lIns="0" tIns="0" rIns="0" bIns="0" rtlCol="0" anchor="ctr">
            <a:spAutoFit/>
          </a:bodyPr>
          <a:lstStyle/>
          <a:p>
            <a:r>
              <a:rPr lang="lt-LT" sz="4000" b="1" dirty="0">
                <a:solidFill>
                  <a:srgbClr val="4D714E"/>
                </a:solidFill>
              </a:rPr>
              <a:t>Vartotojų įpročiai</a:t>
            </a:r>
          </a:p>
        </p:txBody>
      </p:sp>
      <p:sp>
        <p:nvSpPr>
          <p:cNvPr id="7" name="TextBox 6">
            <a:extLst>
              <a:ext uri="{FF2B5EF4-FFF2-40B4-BE49-F238E27FC236}">
                <a16:creationId xmlns:a16="http://schemas.microsoft.com/office/drawing/2014/main" id="{F7F3A004-88DF-DE2D-A872-66820E7BF4A9}"/>
              </a:ext>
            </a:extLst>
          </p:cNvPr>
          <p:cNvSpPr txBox="1"/>
          <p:nvPr/>
        </p:nvSpPr>
        <p:spPr>
          <a:xfrm>
            <a:off x="416931" y="2120690"/>
            <a:ext cx="5845846" cy="3323987"/>
          </a:xfrm>
          <a:prstGeom prst="rect">
            <a:avLst/>
          </a:prstGeom>
          <a:noFill/>
        </p:spPr>
        <p:txBody>
          <a:bodyPr wrap="square" lIns="0" tIns="0" rIns="0" bIns="0" rtlCol="0" anchor="ctr">
            <a:spAutoFit/>
          </a:bodyPr>
          <a:lstStyle/>
          <a:p>
            <a:pPr marL="285750" indent="-285750">
              <a:buClr>
                <a:schemeClr val="accent2">
                  <a:lumMod val="50000"/>
                </a:schemeClr>
              </a:buClr>
              <a:buFont typeface="Wingdings" panose="05000000000000000000" pitchFamily="2" charset="2"/>
              <a:buChar char="§"/>
            </a:pPr>
            <a:r>
              <a:rPr lang="lt-LT" sz="2400" dirty="0"/>
              <a:t>Pagrindinė apsipirkimo vieta – prekybos centrai;</a:t>
            </a:r>
          </a:p>
          <a:p>
            <a:pPr marL="285750" indent="-285750">
              <a:buClr>
                <a:schemeClr val="accent2">
                  <a:lumMod val="50000"/>
                </a:schemeClr>
              </a:buClr>
              <a:buFont typeface="Wingdings" panose="05000000000000000000" pitchFamily="2" charset="2"/>
              <a:buChar char="§"/>
            </a:pPr>
            <a:r>
              <a:rPr lang="lt-LT" sz="2400" dirty="0"/>
              <a:t>Vyrauja įvežtiniai maisto produktai;</a:t>
            </a:r>
          </a:p>
          <a:p>
            <a:pPr marL="285750" indent="-285750">
              <a:buClr>
                <a:schemeClr val="accent2">
                  <a:lumMod val="50000"/>
                </a:schemeClr>
              </a:buClr>
              <a:buFont typeface="Wingdings" panose="05000000000000000000" pitchFamily="2" charset="2"/>
              <a:buChar char="§"/>
            </a:pPr>
            <a:r>
              <a:rPr lang="lt-LT" sz="2400" dirty="0"/>
              <a:t>Maža rinkos įvairovė, dominuoja masinė produkcija;</a:t>
            </a:r>
          </a:p>
          <a:p>
            <a:pPr marL="285750" indent="-285750">
              <a:buClr>
                <a:schemeClr val="accent2">
                  <a:lumMod val="50000"/>
                </a:schemeClr>
              </a:buClr>
              <a:buFont typeface="Wingdings" panose="05000000000000000000" pitchFamily="2" charset="2"/>
              <a:buChar char="§"/>
            </a:pPr>
            <a:r>
              <a:rPr lang="lt-LT" sz="2400" dirty="0"/>
              <a:t>Iki 60 % populiacijos mitybos sudaro perdirbti produktai;</a:t>
            </a:r>
          </a:p>
          <a:p>
            <a:pPr marL="285750" indent="-285750">
              <a:buClr>
                <a:schemeClr val="accent2">
                  <a:lumMod val="50000"/>
                </a:schemeClr>
              </a:buClr>
              <a:buFont typeface="Wingdings" panose="05000000000000000000" pitchFamily="2" charset="2"/>
              <a:buChar char="§"/>
            </a:pPr>
            <a:r>
              <a:rPr lang="lt-LT" sz="2400" dirty="0"/>
              <a:t>Kaina išlieka svarbiausiu pasirinkimo prioritetu.</a:t>
            </a:r>
          </a:p>
        </p:txBody>
      </p:sp>
    </p:spTree>
    <p:extLst>
      <p:ext uri="{BB962C8B-B14F-4D97-AF65-F5344CB8AC3E}">
        <p14:creationId xmlns:p14="http://schemas.microsoft.com/office/powerpoint/2010/main" val="1544955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graphical user interface&#10;&#10;Description automatically generated">
            <a:extLst>
              <a:ext uri="{FF2B5EF4-FFF2-40B4-BE49-F238E27FC236}">
                <a16:creationId xmlns:a16="http://schemas.microsoft.com/office/drawing/2014/main" id="{682607CF-08BC-EDBE-4D87-AEBD3568DB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94700" y="206048"/>
            <a:ext cx="3476415" cy="1470352"/>
          </a:xfrm>
          <a:prstGeom prst="rect">
            <a:avLst/>
          </a:prstGeom>
        </p:spPr>
      </p:pic>
      <p:sp>
        <p:nvSpPr>
          <p:cNvPr id="25" name="TextBox 24">
            <a:extLst>
              <a:ext uri="{FF2B5EF4-FFF2-40B4-BE49-F238E27FC236}">
                <a16:creationId xmlns:a16="http://schemas.microsoft.com/office/drawing/2014/main" id="{04A4CA00-850E-AF92-3C53-7ED26130A37B}"/>
              </a:ext>
            </a:extLst>
          </p:cNvPr>
          <p:cNvSpPr txBox="1"/>
          <p:nvPr/>
        </p:nvSpPr>
        <p:spPr>
          <a:xfrm>
            <a:off x="232200" y="2347536"/>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74B3703A-93EA-350C-03B2-EA9867DF4842}"/>
              </a:ext>
            </a:extLst>
          </p:cNvPr>
          <p:cNvSpPr txBox="1"/>
          <p:nvPr/>
        </p:nvSpPr>
        <p:spPr>
          <a:xfrm>
            <a:off x="819509" y="633447"/>
            <a:ext cx="7366959" cy="615553"/>
          </a:xfrm>
          <a:prstGeom prst="rect">
            <a:avLst/>
          </a:prstGeom>
          <a:noFill/>
        </p:spPr>
        <p:txBody>
          <a:bodyPr wrap="square" lIns="0" tIns="0" rIns="0" bIns="0" rtlCol="0" anchor="ctr">
            <a:spAutoFit/>
          </a:bodyPr>
          <a:lstStyle/>
          <a:p>
            <a:r>
              <a:rPr lang="lt-LT" sz="4000" b="1" dirty="0">
                <a:solidFill>
                  <a:srgbClr val="4D714E"/>
                </a:solidFill>
              </a:rPr>
              <a:t>Augintojų ir gamintojų įpročiai</a:t>
            </a:r>
          </a:p>
        </p:txBody>
      </p:sp>
      <p:sp>
        <p:nvSpPr>
          <p:cNvPr id="7" name="TextBox 6">
            <a:extLst>
              <a:ext uri="{FF2B5EF4-FFF2-40B4-BE49-F238E27FC236}">
                <a16:creationId xmlns:a16="http://schemas.microsoft.com/office/drawing/2014/main" id="{F7F3A004-88DF-DE2D-A872-66820E7BF4A9}"/>
              </a:ext>
            </a:extLst>
          </p:cNvPr>
          <p:cNvSpPr txBox="1"/>
          <p:nvPr/>
        </p:nvSpPr>
        <p:spPr>
          <a:xfrm>
            <a:off x="416931" y="1566697"/>
            <a:ext cx="5845846" cy="4431983"/>
          </a:xfrm>
          <a:prstGeom prst="rect">
            <a:avLst/>
          </a:prstGeom>
          <a:noFill/>
        </p:spPr>
        <p:txBody>
          <a:bodyPr wrap="square" lIns="0" tIns="0" rIns="0" bIns="0" rtlCol="0" anchor="ctr">
            <a:spAutoFit/>
          </a:bodyPr>
          <a:lstStyle/>
          <a:p>
            <a:pPr marL="285750" indent="-285750">
              <a:buClr>
                <a:schemeClr val="accent2">
                  <a:lumMod val="50000"/>
                </a:schemeClr>
              </a:buClr>
              <a:buFont typeface="Wingdings" panose="05000000000000000000" pitchFamily="2" charset="2"/>
              <a:buChar char="§"/>
            </a:pPr>
            <a:endParaRPr lang="lt-LT" sz="2400" dirty="0"/>
          </a:p>
          <a:p>
            <a:pPr marL="285750" indent="-285750">
              <a:buClr>
                <a:schemeClr val="accent2">
                  <a:lumMod val="50000"/>
                </a:schemeClr>
              </a:buClr>
              <a:buFont typeface="Wingdings" panose="05000000000000000000" pitchFamily="2" charset="2"/>
              <a:buChar char="§"/>
            </a:pPr>
            <a:r>
              <a:rPr lang="lt-LT" sz="2400" dirty="0"/>
              <a:t>Tik 4 proc. ūkininkų parduoda daugiau kaip 50 proc. savo produkcijos tiesiogiai vartotojams;</a:t>
            </a:r>
          </a:p>
          <a:p>
            <a:pPr marL="285750" indent="-285750">
              <a:buClr>
                <a:schemeClr val="accent2">
                  <a:lumMod val="50000"/>
                </a:schemeClr>
              </a:buClr>
              <a:buFont typeface="Wingdings" panose="05000000000000000000" pitchFamily="2" charset="2"/>
              <a:buChar char="§"/>
            </a:pPr>
            <a:r>
              <a:rPr lang="lt-LT" sz="2400" dirty="0"/>
              <a:t>2023 m. Lietuvoje veikė 29 žemės ūkio kooperatyvai. Vilkaviškyje - 3;</a:t>
            </a:r>
          </a:p>
          <a:p>
            <a:pPr marL="285750" indent="-285750">
              <a:buClr>
                <a:schemeClr val="accent2">
                  <a:lumMod val="50000"/>
                </a:schemeClr>
              </a:buClr>
              <a:buFont typeface="Wingdings" panose="05000000000000000000" pitchFamily="2" charset="2"/>
              <a:buChar char="§"/>
            </a:pPr>
            <a:r>
              <a:rPr lang="lt-LT" sz="2400" dirty="0"/>
              <a:t>Ūkininkams trūksta motyvacijos (laikas, maži kiekiai, papildomos išlaidos) realizuoti produkciją galutiniams vartotojams;</a:t>
            </a:r>
          </a:p>
          <a:p>
            <a:pPr marL="285750" indent="-285750">
              <a:buClr>
                <a:schemeClr val="accent2">
                  <a:lumMod val="50000"/>
                </a:schemeClr>
              </a:buClr>
              <a:buFont typeface="Wingdings" panose="05000000000000000000" pitchFamily="2" charset="2"/>
              <a:buChar char="§"/>
            </a:pPr>
            <a:r>
              <a:rPr lang="lt-LT" sz="2400" dirty="0"/>
              <a:t>Nepakankami verslumo įgūdžiai.</a:t>
            </a:r>
          </a:p>
          <a:p>
            <a:pPr marL="285750" indent="-285750">
              <a:buClr>
                <a:schemeClr val="accent2">
                  <a:lumMod val="50000"/>
                </a:schemeClr>
              </a:buClr>
              <a:buFont typeface="Wingdings" panose="05000000000000000000" pitchFamily="2" charset="2"/>
              <a:buChar char="§"/>
            </a:pPr>
            <a:endParaRPr lang="lt-LT" sz="2400" dirty="0"/>
          </a:p>
          <a:p>
            <a:pPr marL="285750" indent="-285750">
              <a:buClr>
                <a:schemeClr val="accent2">
                  <a:lumMod val="50000"/>
                </a:schemeClr>
              </a:buClr>
              <a:buFont typeface="Wingdings" panose="05000000000000000000" pitchFamily="2" charset="2"/>
              <a:buChar char="§"/>
            </a:pPr>
            <a:endParaRPr lang="lt-LT" sz="2400" dirty="0"/>
          </a:p>
        </p:txBody>
      </p:sp>
      <p:pic>
        <p:nvPicPr>
          <p:cNvPr id="2" name="Picture 1">
            <a:extLst>
              <a:ext uri="{FF2B5EF4-FFF2-40B4-BE49-F238E27FC236}">
                <a16:creationId xmlns:a16="http://schemas.microsoft.com/office/drawing/2014/main" id="{2E1E4D0A-8075-997C-77A0-21224812C7A4}"/>
              </a:ext>
            </a:extLst>
          </p:cNvPr>
          <p:cNvPicPr>
            <a:picLocks noChangeAspect="1"/>
          </p:cNvPicPr>
          <p:nvPr/>
        </p:nvPicPr>
        <p:blipFill>
          <a:blip r:embed="rId4"/>
          <a:stretch>
            <a:fillRect/>
          </a:stretch>
        </p:blipFill>
        <p:spPr>
          <a:xfrm>
            <a:off x="6616460" y="2012830"/>
            <a:ext cx="4796288" cy="3197525"/>
          </a:xfrm>
          <a:prstGeom prst="rect">
            <a:avLst/>
          </a:prstGeom>
        </p:spPr>
      </p:pic>
    </p:spTree>
    <p:extLst>
      <p:ext uri="{BB962C8B-B14F-4D97-AF65-F5344CB8AC3E}">
        <p14:creationId xmlns:p14="http://schemas.microsoft.com/office/powerpoint/2010/main" val="3190925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graphical user interface&#10;&#10;Description automatically generated">
            <a:extLst>
              <a:ext uri="{FF2B5EF4-FFF2-40B4-BE49-F238E27FC236}">
                <a16:creationId xmlns:a16="http://schemas.microsoft.com/office/drawing/2014/main" id="{682607CF-08BC-EDBE-4D87-AEBD3568DB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94700" y="206048"/>
            <a:ext cx="3476415" cy="1470352"/>
          </a:xfrm>
          <a:prstGeom prst="rect">
            <a:avLst/>
          </a:prstGeom>
        </p:spPr>
      </p:pic>
      <p:sp>
        <p:nvSpPr>
          <p:cNvPr id="6" name="TextBox 5">
            <a:extLst>
              <a:ext uri="{FF2B5EF4-FFF2-40B4-BE49-F238E27FC236}">
                <a16:creationId xmlns:a16="http://schemas.microsoft.com/office/drawing/2014/main" id="{74B3703A-93EA-350C-03B2-EA9867DF4842}"/>
              </a:ext>
            </a:extLst>
          </p:cNvPr>
          <p:cNvSpPr txBox="1"/>
          <p:nvPr/>
        </p:nvSpPr>
        <p:spPr>
          <a:xfrm>
            <a:off x="711571" y="737145"/>
            <a:ext cx="7826375" cy="1107996"/>
          </a:xfrm>
          <a:prstGeom prst="rect">
            <a:avLst/>
          </a:prstGeom>
          <a:noFill/>
        </p:spPr>
        <p:txBody>
          <a:bodyPr wrap="square" lIns="0" tIns="0" rIns="0" bIns="0" rtlCol="0" anchor="ctr">
            <a:spAutoFit/>
          </a:bodyPr>
          <a:lstStyle/>
          <a:p>
            <a:r>
              <a:rPr lang="lt-LT" sz="3200" b="1" dirty="0">
                <a:solidFill>
                  <a:srgbClr val="4D714E"/>
                </a:solidFill>
              </a:rPr>
              <a:t>Trumpų maisto grandinių ekonominis poveikis</a:t>
            </a:r>
          </a:p>
          <a:p>
            <a:r>
              <a:rPr lang="lt-LT" sz="4000" b="1" dirty="0">
                <a:solidFill>
                  <a:srgbClr val="4D714E"/>
                </a:solidFill>
              </a:rPr>
              <a:t> </a:t>
            </a:r>
          </a:p>
        </p:txBody>
      </p:sp>
      <p:grpSp>
        <p:nvGrpSpPr>
          <p:cNvPr id="22" name="Group 21">
            <a:extLst>
              <a:ext uri="{FF2B5EF4-FFF2-40B4-BE49-F238E27FC236}">
                <a16:creationId xmlns:a16="http://schemas.microsoft.com/office/drawing/2014/main" id="{105D3D27-396D-5742-7F7E-50C1A2532CCA}"/>
              </a:ext>
            </a:extLst>
          </p:cNvPr>
          <p:cNvGrpSpPr/>
          <p:nvPr/>
        </p:nvGrpSpPr>
        <p:grpSpPr>
          <a:xfrm>
            <a:off x="1032300" y="1676400"/>
            <a:ext cx="8005523" cy="4838700"/>
            <a:chOff x="232200" y="1676400"/>
            <a:chExt cx="8005523" cy="4838700"/>
          </a:xfrm>
        </p:grpSpPr>
        <p:sp>
          <p:nvSpPr>
            <p:cNvPr id="25" name="TextBox 24">
              <a:extLst>
                <a:ext uri="{FF2B5EF4-FFF2-40B4-BE49-F238E27FC236}">
                  <a16:creationId xmlns:a16="http://schemas.microsoft.com/office/drawing/2014/main" id="{04A4CA00-850E-AF92-3C53-7ED26130A37B}"/>
                </a:ext>
              </a:extLst>
            </p:cNvPr>
            <p:cNvSpPr txBox="1"/>
            <p:nvPr/>
          </p:nvSpPr>
          <p:spPr>
            <a:xfrm>
              <a:off x="232200" y="2347536"/>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F7F3A004-88DF-DE2D-A872-66820E7BF4A9}"/>
                </a:ext>
              </a:extLst>
            </p:cNvPr>
            <p:cNvSpPr txBox="1"/>
            <p:nvPr/>
          </p:nvSpPr>
          <p:spPr>
            <a:xfrm>
              <a:off x="416931" y="1803920"/>
              <a:ext cx="5845846" cy="2831544"/>
            </a:xfrm>
            <a:prstGeom prst="rect">
              <a:avLst/>
            </a:prstGeom>
            <a:noFill/>
          </p:spPr>
          <p:txBody>
            <a:bodyPr wrap="square" lIns="0" tIns="0" rIns="0" bIns="0" rtlCol="0" anchor="ctr">
              <a:spAutoFit/>
            </a:bodyPr>
            <a:lstStyle/>
            <a:p>
              <a:pPr marL="571500" indent="-571500">
                <a:buFont typeface="Arial" panose="020B0604020202020204" pitchFamily="34" charset="0"/>
                <a:buChar char="•"/>
              </a:pPr>
              <a:endParaRPr lang="lt-LT" sz="24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err="1">
                <a:solidFill>
                  <a:srgbClr val="004E84"/>
                </a:solidFill>
              </a:endParaRPr>
            </a:p>
          </p:txBody>
        </p:sp>
        <p:graphicFrame>
          <p:nvGraphicFramePr>
            <p:cNvPr id="8" name="Diagram 7">
              <a:extLst>
                <a:ext uri="{FF2B5EF4-FFF2-40B4-BE49-F238E27FC236}">
                  <a16:creationId xmlns:a16="http://schemas.microsoft.com/office/drawing/2014/main" id="{6C86D72C-0209-1E6F-4154-BBE2BC00B492}"/>
                </a:ext>
              </a:extLst>
            </p:cNvPr>
            <p:cNvGraphicFramePr/>
            <p:nvPr>
              <p:extLst>
                <p:ext uri="{D42A27DB-BD31-4B8C-83A1-F6EECF244321}">
                  <p14:modId xmlns:p14="http://schemas.microsoft.com/office/powerpoint/2010/main" val="4071401760"/>
                </p:ext>
              </p:extLst>
            </p:nvPr>
          </p:nvGraphicFramePr>
          <p:xfrm>
            <a:off x="411348" y="1676400"/>
            <a:ext cx="7826375" cy="4838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4108AA75-2A0A-97A6-E407-EA5CE90D8AEA}"/>
                </a:ext>
              </a:extLst>
            </p:cNvPr>
            <p:cNvPicPr>
              <a:picLocks noChangeAspect="1"/>
            </p:cNvPicPr>
            <p:nvPr/>
          </p:nvPicPr>
          <p:blipFill rotWithShape="1">
            <a:blip r:embed="rId9"/>
            <a:srcRect l="42854" t="43478" r="42247" b="26740"/>
            <a:stretch/>
          </p:blipFill>
          <p:spPr>
            <a:xfrm>
              <a:off x="1092200" y="3744049"/>
              <a:ext cx="661340" cy="675551"/>
            </a:xfrm>
            <a:prstGeom prst="ellipse">
              <a:avLst/>
            </a:prstGeom>
          </p:spPr>
        </p:pic>
        <p:pic>
          <p:nvPicPr>
            <p:cNvPr id="15" name="Picture 14">
              <a:extLst>
                <a:ext uri="{FF2B5EF4-FFF2-40B4-BE49-F238E27FC236}">
                  <a16:creationId xmlns:a16="http://schemas.microsoft.com/office/drawing/2014/main" id="{15F009B2-81F2-BE20-FB7D-4CDC87693946}"/>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l="59339" t="7472" r="25948" b="63058"/>
            <a:stretch/>
          </p:blipFill>
          <p:spPr>
            <a:xfrm>
              <a:off x="970610" y="2852635"/>
              <a:ext cx="661340" cy="675550"/>
            </a:xfrm>
            <a:prstGeom prst="ellipse">
              <a:avLst/>
            </a:prstGeom>
          </p:spPr>
        </p:pic>
        <p:pic>
          <p:nvPicPr>
            <p:cNvPr id="17" name="Picture 16">
              <a:extLst>
                <a:ext uri="{FF2B5EF4-FFF2-40B4-BE49-F238E27FC236}">
                  <a16:creationId xmlns:a16="http://schemas.microsoft.com/office/drawing/2014/main" id="{58B066BE-A028-860F-F271-BB66B384E966}"/>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l="23047" t="6761" r="62419" b="64148"/>
            <a:stretch/>
          </p:blipFill>
          <p:spPr>
            <a:xfrm>
              <a:off x="941400" y="4684593"/>
              <a:ext cx="668325" cy="661039"/>
            </a:xfrm>
            <a:prstGeom prst="ellipse">
              <a:avLst/>
            </a:prstGeom>
          </p:spPr>
        </p:pic>
        <p:pic>
          <p:nvPicPr>
            <p:cNvPr id="19" name="Picture 18">
              <a:extLst>
                <a:ext uri="{FF2B5EF4-FFF2-40B4-BE49-F238E27FC236}">
                  <a16:creationId xmlns:a16="http://schemas.microsoft.com/office/drawing/2014/main" id="{8AEA2E7D-2CC4-256A-3CE5-D3CE58409575}"/>
                </a:ext>
              </a:extLst>
            </p:cNvPr>
            <p:cNvPicPr>
              <a:picLocks noChangeAspect="1"/>
            </p:cNvPicPr>
            <p:nvPr/>
          </p:nvPicPr>
          <p:blipFill rotWithShape="1">
            <a:blip r:embed="rId12" cstate="email">
              <a:extLst>
                <a:ext uri="{28A0092B-C50C-407E-A947-70E740481C1C}">
                  <a14:useLocalDpi xmlns:a14="http://schemas.microsoft.com/office/drawing/2010/main" val="0"/>
                </a:ext>
              </a:extLst>
            </a:blip>
            <a:srcRect l="4656" t="41169" r="80443" b="30322"/>
            <a:stretch/>
          </p:blipFill>
          <p:spPr>
            <a:xfrm>
              <a:off x="541352" y="1962356"/>
              <a:ext cx="661340" cy="674415"/>
            </a:xfrm>
            <a:prstGeom prst="ellipse">
              <a:avLst/>
            </a:prstGeom>
          </p:spPr>
        </p:pic>
        <p:pic>
          <p:nvPicPr>
            <p:cNvPr id="21" name="Picture 20">
              <a:extLst>
                <a:ext uri="{FF2B5EF4-FFF2-40B4-BE49-F238E27FC236}">
                  <a16:creationId xmlns:a16="http://schemas.microsoft.com/office/drawing/2014/main" id="{5CB479E7-6075-FA7F-A69D-24C6D9FB79D2}"/>
                </a:ext>
              </a:extLst>
            </p:cNvPr>
            <p:cNvPicPr>
              <a:picLocks noChangeAspect="1"/>
            </p:cNvPicPr>
            <p:nvPr/>
          </p:nvPicPr>
          <p:blipFill rotWithShape="1">
            <a:blip r:embed="rId13">
              <a:extLst>
                <a:ext uri="{28A0092B-C50C-407E-A947-70E740481C1C}">
                  <a14:useLocalDpi xmlns:a14="http://schemas.microsoft.com/office/drawing/2010/main" val="0"/>
                </a:ext>
              </a:extLst>
            </a:blip>
            <a:srcRect l="67910" t="58205" r="21298" b="19842"/>
            <a:stretch/>
          </p:blipFill>
          <p:spPr>
            <a:xfrm>
              <a:off x="619125" y="5640254"/>
              <a:ext cx="533884" cy="536710"/>
            </a:xfrm>
            <a:prstGeom prst="ellipse">
              <a:avLst/>
            </a:prstGeom>
          </p:spPr>
        </p:pic>
      </p:grpSp>
    </p:spTree>
    <p:extLst>
      <p:ext uri="{BB962C8B-B14F-4D97-AF65-F5344CB8AC3E}">
        <p14:creationId xmlns:p14="http://schemas.microsoft.com/office/powerpoint/2010/main" val="1816033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graphical user interface&#10;&#10;Description automatically generated">
            <a:extLst>
              <a:ext uri="{FF2B5EF4-FFF2-40B4-BE49-F238E27FC236}">
                <a16:creationId xmlns:a16="http://schemas.microsoft.com/office/drawing/2014/main" id="{682607CF-08BC-EDBE-4D87-AEBD3568DB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94700" y="206048"/>
            <a:ext cx="3476415" cy="1470352"/>
          </a:xfrm>
          <a:prstGeom prst="rect">
            <a:avLst/>
          </a:prstGeom>
        </p:spPr>
      </p:pic>
      <p:sp>
        <p:nvSpPr>
          <p:cNvPr id="6" name="TextBox 5">
            <a:extLst>
              <a:ext uri="{FF2B5EF4-FFF2-40B4-BE49-F238E27FC236}">
                <a16:creationId xmlns:a16="http://schemas.microsoft.com/office/drawing/2014/main" id="{74B3703A-93EA-350C-03B2-EA9867DF4842}"/>
              </a:ext>
            </a:extLst>
          </p:cNvPr>
          <p:cNvSpPr txBox="1"/>
          <p:nvPr/>
        </p:nvSpPr>
        <p:spPr>
          <a:xfrm>
            <a:off x="482971" y="677573"/>
            <a:ext cx="7911729" cy="1046440"/>
          </a:xfrm>
          <a:prstGeom prst="rect">
            <a:avLst/>
          </a:prstGeom>
          <a:noFill/>
        </p:spPr>
        <p:txBody>
          <a:bodyPr wrap="square" lIns="0" tIns="0" rIns="0" bIns="0" rtlCol="0" anchor="ctr">
            <a:spAutoFit/>
          </a:bodyPr>
          <a:lstStyle/>
          <a:p>
            <a:r>
              <a:rPr lang="lt-LT" sz="2800" b="1" dirty="0">
                <a:solidFill>
                  <a:srgbClr val="4D714E"/>
                </a:solidFill>
              </a:rPr>
              <a:t>Trumpų maisto grandinių aplinkosauginis poveikis</a:t>
            </a:r>
          </a:p>
          <a:p>
            <a:r>
              <a:rPr lang="lt-LT" sz="4000" b="1" dirty="0">
                <a:solidFill>
                  <a:srgbClr val="4D714E"/>
                </a:solidFill>
              </a:rPr>
              <a:t> </a:t>
            </a:r>
          </a:p>
        </p:txBody>
      </p:sp>
      <p:grpSp>
        <p:nvGrpSpPr>
          <p:cNvPr id="22" name="Group 21">
            <a:extLst>
              <a:ext uri="{FF2B5EF4-FFF2-40B4-BE49-F238E27FC236}">
                <a16:creationId xmlns:a16="http://schemas.microsoft.com/office/drawing/2014/main" id="{105D3D27-396D-5742-7F7E-50C1A2532CCA}"/>
              </a:ext>
            </a:extLst>
          </p:cNvPr>
          <p:cNvGrpSpPr/>
          <p:nvPr/>
        </p:nvGrpSpPr>
        <p:grpSpPr>
          <a:xfrm>
            <a:off x="1032300" y="1676400"/>
            <a:ext cx="8005523" cy="4838700"/>
            <a:chOff x="232200" y="1676400"/>
            <a:chExt cx="8005523" cy="4838700"/>
          </a:xfrm>
        </p:grpSpPr>
        <p:sp>
          <p:nvSpPr>
            <p:cNvPr id="25" name="TextBox 24">
              <a:extLst>
                <a:ext uri="{FF2B5EF4-FFF2-40B4-BE49-F238E27FC236}">
                  <a16:creationId xmlns:a16="http://schemas.microsoft.com/office/drawing/2014/main" id="{04A4CA00-850E-AF92-3C53-7ED26130A37B}"/>
                </a:ext>
              </a:extLst>
            </p:cNvPr>
            <p:cNvSpPr txBox="1"/>
            <p:nvPr/>
          </p:nvSpPr>
          <p:spPr>
            <a:xfrm>
              <a:off x="232200" y="2347536"/>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F7F3A004-88DF-DE2D-A872-66820E7BF4A9}"/>
                </a:ext>
              </a:extLst>
            </p:cNvPr>
            <p:cNvSpPr txBox="1"/>
            <p:nvPr/>
          </p:nvSpPr>
          <p:spPr>
            <a:xfrm>
              <a:off x="416931" y="1803920"/>
              <a:ext cx="5845846" cy="2831544"/>
            </a:xfrm>
            <a:prstGeom prst="rect">
              <a:avLst/>
            </a:prstGeom>
            <a:noFill/>
          </p:spPr>
          <p:txBody>
            <a:bodyPr wrap="square" lIns="0" tIns="0" rIns="0" bIns="0" rtlCol="0" anchor="ctr">
              <a:spAutoFit/>
            </a:bodyPr>
            <a:lstStyle/>
            <a:p>
              <a:pPr marL="571500" indent="-571500">
                <a:buFont typeface="Arial" panose="020B0604020202020204" pitchFamily="34" charset="0"/>
                <a:buChar char="•"/>
              </a:pPr>
              <a:endParaRPr lang="lt-LT" sz="24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err="1">
                <a:solidFill>
                  <a:srgbClr val="004E84"/>
                </a:solidFill>
              </a:endParaRPr>
            </a:p>
          </p:txBody>
        </p:sp>
        <p:graphicFrame>
          <p:nvGraphicFramePr>
            <p:cNvPr id="8" name="Diagram 7">
              <a:extLst>
                <a:ext uri="{FF2B5EF4-FFF2-40B4-BE49-F238E27FC236}">
                  <a16:creationId xmlns:a16="http://schemas.microsoft.com/office/drawing/2014/main" id="{6C86D72C-0209-1E6F-4154-BBE2BC00B492}"/>
                </a:ext>
              </a:extLst>
            </p:cNvPr>
            <p:cNvGraphicFramePr/>
            <p:nvPr>
              <p:extLst>
                <p:ext uri="{D42A27DB-BD31-4B8C-83A1-F6EECF244321}">
                  <p14:modId xmlns:p14="http://schemas.microsoft.com/office/powerpoint/2010/main" val="947394418"/>
                </p:ext>
              </p:extLst>
            </p:nvPr>
          </p:nvGraphicFramePr>
          <p:xfrm>
            <a:off x="411348" y="1676400"/>
            <a:ext cx="7826375" cy="4838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23" name="Picture 22">
            <a:extLst>
              <a:ext uri="{FF2B5EF4-FFF2-40B4-BE49-F238E27FC236}">
                <a16:creationId xmlns:a16="http://schemas.microsoft.com/office/drawing/2014/main" id="{A13D7FDD-7B1E-FB4D-EDB3-24C5BE0A3864}"/>
              </a:ext>
            </a:extLst>
          </p:cNvPr>
          <p:cNvPicPr>
            <a:picLocks noChangeAspect="1"/>
          </p:cNvPicPr>
          <p:nvPr/>
        </p:nvPicPr>
        <p:blipFill rotWithShape="1">
          <a:blip r:embed="rId9"/>
          <a:srcRect l="2333" t="40313" r="82377" b="29151"/>
          <a:stretch/>
        </p:blipFill>
        <p:spPr>
          <a:xfrm>
            <a:off x="1331119" y="1950244"/>
            <a:ext cx="669132" cy="667543"/>
          </a:xfrm>
          <a:prstGeom prst="ellipse">
            <a:avLst/>
          </a:prstGeom>
        </p:spPr>
      </p:pic>
      <p:pic>
        <p:nvPicPr>
          <p:cNvPr id="24" name="Picture 23">
            <a:extLst>
              <a:ext uri="{FF2B5EF4-FFF2-40B4-BE49-F238E27FC236}">
                <a16:creationId xmlns:a16="http://schemas.microsoft.com/office/drawing/2014/main" id="{1B071B47-BF94-FFE5-A800-6F2A3DABC2CF}"/>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l="22348" t="46388" r="63037" b="46476"/>
          <a:stretch/>
        </p:blipFill>
        <p:spPr>
          <a:xfrm>
            <a:off x="1741501" y="2833688"/>
            <a:ext cx="696900" cy="694497"/>
          </a:xfrm>
          <a:prstGeom prst="ellipse">
            <a:avLst/>
          </a:prstGeom>
        </p:spPr>
      </p:pic>
      <p:pic>
        <p:nvPicPr>
          <p:cNvPr id="26" name="Picture 25">
            <a:extLst>
              <a:ext uri="{FF2B5EF4-FFF2-40B4-BE49-F238E27FC236}">
                <a16:creationId xmlns:a16="http://schemas.microsoft.com/office/drawing/2014/main" id="{AF5CF224-4253-46DA-7376-A9BCDB55075F}"/>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l="40718" t="49705" r="44262" b="43057"/>
          <a:stretch/>
        </p:blipFill>
        <p:spPr>
          <a:xfrm>
            <a:off x="1953109" y="3864708"/>
            <a:ext cx="551967" cy="542778"/>
          </a:xfrm>
          <a:prstGeom prst="ellipse">
            <a:avLst/>
          </a:prstGeom>
        </p:spPr>
      </p:pic>
      <p:pic>
        <p:nvPicPr>
          <p:cNvPr id="27" name="Picture 26">
            <a:extLst>
              <a:ext uri="{FF2B5EF4-FFF2-40B4-BE49-F238E27FC236}">
                <a16:creationId xmlns:a16="http://schemas.microsoft.com/office/drawing/2014/main" id="{A19FF3FA-44D5-D9ED-170D-7250198A9C71}"/>
              </a:ext>
            </a:extLst>
          </p:cNvPr>
          <p:cNvPicPr>
            <a:picLocks noChangeAspect="1"/>
          </p:cNvPicPr>
          <p:nvPr/>
        </p:nvPicPr>
        <p:blipFill rotWithShape="1">
          <a:blip r:embed="rId12" cstate="email">
            <a:extLst>
              <a:ext uri="{28A0092B-C50C-407E-A947-70E740481C1C}">
                <a14:useLocalDpi xmlns:a14="http://schemas.microsoft.com/office/drawing/2010/main" val="0"/>
              </a:ext>
            </a:extLst>
          </a:blip>
          <a:srcRect l="60302" t="47738" r="24932" b="45026"/>
          <a:stretch/>
        </p:blipFill>
        <p:spPr>
          <a:xfrm>
            <a:off x="1822060" y="4766337"/>
            <a:ext cx="535781" cy="535781"/>
          </a:xfrm>
          <a:prstGeom prst="ellipse">
            <a:avLst/>
          </a:prstGeom>
        </p:spPr>
      </p:pic>
      <p:pic>
        <p:nvPicPr>
          <p:cNvPr id="28" name="Picture 27">
            <a:extLst>
              <a:ext uri="{FF2B5EF4-FFF2-40B4-BE49-F238E27FC236}">
                <a16:creationId xmlns:a16="http://schemas.microsoft.com/office/drawing/2014/main" id="{4E4A41B6-56E6-67DE-2E00-568E006BE97D}"/>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l="80337" t="52230" r="5388" b="41073"/>
          <a:stretch/>
        </p:blipFill>
        <p:spPr>
          <a:xfrm>
            <a:off x="1412082" y="5665069"/>
            <a:ext cx="507206" cy="485465"/>
          </a:xfrm>
          <a:prstGeom prst="ellipse">
            <a:avLst/>
          </a:prstGeom>
        </p:spPr>
      </p:pic>
    </p:spTree>
    <p:extLst>
      <p:ext uri="{BB962C8B-B14F-4D97-AF65-F5344CB8AC3E}">
        <p14:creationId xmlns:p14="http://schemas.microsoft.com/office/powerpoint/2010/main" val="4225007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graphical user interface&#10;&#10;Description automatically generated">
            <a:extLst>
              <a:ext uri="{FF2B5EF4-FFF2-40B4-BE49-F238E27FC236}">
                <a16:creationId xmlns:a16="http://schemas.microsoft.com/office/drawing/2014/main" id="{682607CF-08BC-EDBE-4D87-AEBD3568DB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94700" y="206048"/>
            <a:ext cx="3476415" cy="1470352"/>
          </a:xfrm>
          <a:prstGeom prst="rect">
            <a:avLst/>
          </a:prstGeom>
        </p:spPr>
      </p:pic>
      <p:sp>
        <p:nvSpPr>
          <p:cNvPr id="6" name="TextBox 5">
            <a:extLst>
              <a:ext uri="{FF2B5EF4-FFF2-40B4-BE49-F238E27FC236}">
                <a16:creationId xmlns:a16="http://schemas.microsoft.com/office/drawing/2014/main" id="{74B3703A-93EA-350C-03B2-EA9867DF4842}"/>
              </a:ext>
            </a:extLst>
          </p:cNvPr>
          <p:cNvSpPr txBox="1"/>
          <p:nvPr/>
        </p:nvSpPr>
        <p:spPr>
          <a:xfrm>
            <a:off x="482971" y="646795"/>
            <a:ext cx="7911729" cy="1107996"/>
          </a:xfrm>
          <a:prstGeom prst="rect">
            <a:avLst/>
          </a:prstGeom>
          <a:noFill/>
        </p:spPr>
        <p:txBody>
          <a:bodyPr wrap="square" lIns="0" tIns="0" rIns="0" bIns="0" rtlCol="0" anchor="ctr">
            <a:spAutoFit/>
          </a:bodyPr>
          <a:lstStyle/>
          <a:p>
            <a:r>
              <a:rPr lang="lt-LT" sz="3200" b="1" dirty="0">
                <a:solidFill>
                  <a:srgbClr val="4D714E"/>
                </a:solidFill>
              </a:rPr>
              <a:t>Trumpų maisto grandinių socialinis poveikis</a:t>
            </a:r>
          </a:p>
          <a:p>
            <a:r>
              <a:rPr lang="lt-LT" sz="4000" b="1" dirty="0">
                <a:solidFill>
                  <a:srgbClr val="4D714E"/>
                </a:solidFill>
              </a:rPr>
              <a:t> </a:t>
            </a:r>
          </a:p>
        </p:txBody>
      </p:sp>
      <p:grpSp>
        <p:nvGrpSpPr>
          <p:cNvPr id="22" name="Group 21">
            <a:extLst>
              <a:ext uri="{FF2B5EF4-FFF2-40B4-BE49-F238E27FC236}">
                <a16:creationId xmlns:a16="http://schemas.microsoft.com/office/drawing/2014/main" id="{105D3D27-396D-5742-7F7E-50C1A2532CCA}"/>
              </a:ext>
            </a:extLst>
          </p:cNvPr>
          <p:cNvGrpSpPr/>
          <p:nvPr/>
        </p:nvGrpSpPr>
        <p:grpSpPr>
          <a:xfrm>
            <a:off x="1032300" y="1676400"/>
            <a:ext cx="8005523" cy="4838700"/>
            <a:chOff x="232200" y="1676400"/>
            <a:chExt cx="8005523" cy="4838700"/>
          </a:xfrm>
        </p:grpSpPr>
        <p:sp>
          <p:nvSpPr>
            <p:cNvPr id="25" name="TextBox 24">
              <a:extLst>
                <a:ext uri="{FF2B5EF4-FFF2-40B4-BE49-F238E27FC236}">
                  <a16:creationId xmlns:a16="http://schemas.microsoft.com/office/drawing/2014/main" id="{04A4CA00-850E-AF92-3C53-7ED26130A37B}"/>
                </a:ext>
              </a:extLst>
            </p:cNvPr>
            <p:cNvSpPr txBox="1"/>
            <p:nvPr/>
          </p:nvSpPr>
          <p:spPr>
            <a:xfrm>
              <a:off x="232200" y="2347536"/>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F7F3A004-88DF-DE2D-A872-66820E7BF4A9}"/>
                </a:ext>
              </a:extLst>
            </p:cNvPr>
            <p:cNvSpPr txBox="1"/>
            <p:nvPr/>
          </p:nvSpPr>
          <p:spPr>
            <a:xfrm>
              <a:off x="416931" y="1803920"/>
              <a:ext cx="5845846" cy="2831544"/>
            </a:xfrm>
            <a:prstGeom prst="rect">
              <a:avLst/>
            </a:prstGeom>
            <a:noFill/>
          </p:spPr>
          <p:txBody>
            <a:bodyPr wrap="square" lIns="0" tIns="0" rIns="0" bIns="0" rtlCol="0" anchor="ctr">
              <a:spAutoFit/>
            </a:bodyPr>
            <a:lstStyle/>
            <a:p>
              <a:pPr marL="571500" indent="-571500">
                <a:buFont typeface="Arial" panose="020B0604020202020204" pitchFamily="34" charset="0"/>
                <a:buChar char="•"/>
              </a:pPr>
              <a:endParaRPr lang="lt-LT" sz="24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a:solidFill>
                  <a:srgbClr val="004E84"/>
                </a:solidFill>
              </a:endParaRPr>
            </a:p>
            <a:p>
              <a:pPr marL="571500" indent="-571500">
                <a:buFont typeface="Arial" panose="020B0604020202020204" pitchFamily="34" charset="0"/>
                <a:buChar char="•"/>
              </a:pPr>
              <a:endParaRPr lang="lt-LT" sz="4000" b="1" dirty="0" err="1">
                <a:solidFill>
                  <a:srgbClr val="004E84"/>
                </a:solidFill>
              </a:endParaRPr>
            </a:p>
          </p:txBody>
        </p:sp>
        <p:graphicFrame>
          <p:nvGraphicFramePr>
            <p:cNvPr id="8" name="Diagram 7">
              <a:extLst>
                <a:ext uri="{FF2B5EF4-FFF2-40B4-BE49-F238E27FC236}">
                  <a16:creationId xmlns:a16="http://schemas.microsoft.com/office/drawing/2014/main" id="{6C86D72C-0209-1E6F-4154-BBE2BC00B492}"/>
                </a:ext>
              </a:extLst>
            </p:cNvPr>
            <p:cNvGraphicFramePr/>
            <p:nvPr>
              <p:extLst>
                <p:ext uri="{D42A27DB-BD31-4B8C-83A1-F6EECF244321}">
                  <p14:modId xmlns:p14="http://schemas.microsoft.com/office/powerpoint/2010/main" val="2523521718"/>
                </p:ext>
              </p:extLst>
            </p:nvPr>
          </p:nvGraphicFramePr>
          <p:xfrm>
            <a:off x="411348" y="1676400"/>
            <a:ext cx="7826375" cy="4838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29" name="Picture 28">
            <a:extLst>
              <a:ext uri="{FF2B5EF4-FFF2-40B4-BE49-F238E27FC236}">
                <a16:creationId xmlns:a16="http://schemas.microsoft.com/office/drawing/2014/main" id="{63094A9A-97D1-8D9D-2392-0C0880E7C6E8}"/>
              </a:ext>
            </a:extLst>
          </p:cNvPr>
          <p:cNvPicPr>
            <a:picLocks noChangeAspect="1"/>
          </p:cNvPicPr>
          <p:nvPr/>
        </p:nvPicPr>
        <p:blipFill>
          <a:blip r:embed="rId9"/>
          <a:stretch>
            <a:fillRect/>
          </a:stretch>
        </p:blipFill>
        <p:spPr>
          <a:xfrm>
            <a:off x="1329770" y="1941080"/>
            <a:ext cx="532367" cy="551777"/>
          </a:xfrm>
          <a:prstGeom prst="rect">
            <a:avLst/>
          </a:prstGeom>
        </p:spPr>
      </p:pic>
      <p:pic>
        <p:nvPicPr>
          <p:cNvPr id="30" name="Picture 29">
            <a:extLst>
              <a:ext uri="{FF2B5EF4-FFF2-40B4-BE49-F238E27FC236}">
                <a16:creationId xmlns:a16="http://schemas.microsoft.com/office/drawing/2014/main" id="{31BF01C6-C4C9-C31F-E2D5-8C2743B0D569}"/>
              </a:ext>
            </a:extLst>
          </p:cNvPr>
          <p:cNvPicPr>
            <a:picLocks noChangeAspect="1"/>
          </p:cNvPicPr>
          <p:nvPr/>
        </p:nvPicPr>
        <p:blipFill>
          <a:blip r:embed="rId10"/>
          <a:stretch>
            <a:fillRect/>
          </a:stretch>
        </p:blipFill>
        <p:spPr>
          <a:xfrm>
            <a:off x="1720396" y="2690358"/>
            <a:ext cx="559234" cy="551777"/>
          </a:xfrm>
          <a:prstGeom prst="rect">
            <a:avLst/>
          </a:prstGeom>
        </p:spPr>
      </p:pic>
      <p:pic>
        <p:nvPicPr>
          <p:cNvPr id="31" name="Picture 30">
            <a:extLst>
              <a:ext uri="{FF2B5EF4-FFF2-40B4-BE49-F238E27FC236}">
                <a16:creationId xmlns:a16="http://schemas.microsoft.com/office/drawing/2014/main" id="{BE08E26A-6C0E-A7FA-F7DC-83D7ADF35624}"/>
              </a:ext>
            </a:extLst>
          </p:cNvPr>
          <p:cNvPicPr>
            <a:picLocks noChangeAspect="1"/>
          </p:cNvPicPr>
          <p:nvPr/>
        </p:nvPicPr>
        <p:blipFill>
          <a:blip r:embed="rId11"/>
          <a:stretch>
            <a:fillRect/>
          </a:stretch>
        </p:blipFill>
        <p:spPr>
          <a:xfrm>
            <a:off x="1947142" y="3429000"/>
            <a:ext cx="532366" cy="575862"/>
          </a:xfrm>
          <a:prstGeom prst="rect">
            <a:avLst/>
          </a:prstGeom>
        </p:spPr>
      </p:pic>
      <p:pic>
        <p:nvPicPr>
          <p:cNvPr id="32" name="Picture 31">
            <a:extLst>
              <a:ext uri="{FF2B5EF4-FFF2-40B4-BE49-F238E27FC236}">
                <a16:creationId xmlns:a16="http://schemas.microsoft.com/office/drawing/2014/main" id="{0A3B8BC4-3846-F5EB-0EA2-42007F1F68D5}"/>
              </a:ext>
            </a:extLst>
          </p:cNvPr>
          <p:cNvPicPr>
            <a:picLocks noChangeAspect="1"/>
          </p:cNvPicPr>
          <p:nvPr/>
        </p:nvPicPr>
        <p:blipFill rotWithShape="1">
          <a:blip r:embed="rId12"/>
          <a:srcRect r="4535"/>
          <a:stretch/>
        </p:blipFill>
        <p:spPr>
          <a:xfrm>
            <a:off x="1941046" y="4209988"/>
            <a:ext cx="540524" cy="525267"/>
          </a:xfrm>
          <a:prstGeom prst="rect">
            <a:avLst/>
          </a:prstGeom>
        </p:spPr>
      </p:pic>
      <p:pic>
        <p:nvPicPr>
          <p:cNvPr id="33" name="Picture 32">
            <a:extLst>
              <a:ext uri="{FF2B5EF4-FFF2-40B4-BE49-F238E27FC236}">
                <a16:creationId xmlns:a16="http://schemas.microsoft.com/office/drawing/2014/main" id="{B7E30076-4DCA-F49F-FD6C-02627D81125A}"/>
              </a:ext>
            </a:extLst>
          </p:cNvPr>
          <p:cNvPicPr>
            <a:picLocks noChangeAspect="1"/>
          </p:cNvPicPr>
          <p:nvPr/>
        </p:nvPicPr>
        <p:blipFill>
          <a:blip r:embed="rId13"/>
          <a:stretch>
            <a:fillRect/>
          </a:stretch>
        </p:blipFill>
        <p:spPr>
          <a:xfrm>
            <a:off x="1728788" y="5002016"/>
            <a:ext cx="537665" cy="531187"/>
          </a:xfrm>
          <a:prstGeom prst="rect">
            <a:avLst/>
          </a:prstGeom>
        </p:spPr>
      </p:pic>
      <p:pic>
        <p:nvPicPr>
          <p:cNvPr id="34" name="Picture 33">
            <a:extLst>
              <a:ext uri="{FF2B5EF4-FFF2-40B4-BE49-F238E27FC236}">
                <a16:creationId xmlns:a16="http://schemas.microsoft.com/office/drawing/2014/main" id="{8A361E2E-62FB-A583-AEA8-061A8BF3EA92}"/>
              </a:ext>
            </a:extLst>
          </p:cNvPr>
          <p:cNvPicPr>
            <a:picLocks noChangeAspect="1"/>
          </p:cNvPicPr>
          <p:nvPr/>
        </p:nvPicPr>
        <p:blipFill>
          <a:blip r:embed="rId14"/>
          <a:stretch>
            <a:fillRect/>
          </a:stretch>
        </p:blipFill>
        <p:spPr>
          <a:xfrm>
            <a:off x="1295400" y="5704719"/>
            <a:ext cx="594234" cy="608095"/>
          </a:xfrm>
          <a:prstGeom prst="rect">
            <a:avLst/>
          </a:prstGeom>
        </p:spPr>
      </p:pic>
    </p:spTree>
    <p:extLst>
      <p:ext uri="{BB962C8B-B14F-4D97-AF65-F5344CB8AC3E}">
        <p14:creationId xmlns:p14="http://schemas.microsoft.com/office/powerpoint/2010/main" val="2415028026"/>
      </p:ext>
    </p:extLst>
  </p:cSld>
  <p:clrMapOvr>
    <a:masterClrMapping/>
  </p:clrMapOvr>
</p:sld>
</file>

<file path=ppt/theme/theme1.xml><?xml version="1.0" encoding="utf-8"?>
<a:theme xmlns:a="http://schemas.openxmlformats.org/drawingml/2006/main" name="Office">
  <a:themeElements>
    <a:clrScheme name="BSR / Color Palette">
      <a:dk1>
        <a:srgbClr val="4B4B4D"/>
      </a:dk1>
      <a:lt1>
        <a:srgbClr val="FFFFFF"/>
      </a:lt1>
      <a:dk2>
        <a:srgbClr val="004E84"/>
      </a:dk2>
      <a:lt2>
        <a:srgbClr val="FFFFFF"/>
      </a:lt2>
      <a:accent1>
        <a:srgbClr val="6B9BC2"/>
      </a:accent1>
      <a:accent2>
        <a:srgbClr val="377F77"/>
      </a:accent2>
      <a:accent3>
        <a:srgbClr val="AC3287"/>
      </a:accent3>
      <a:accent4>
        <a:srgbClr val="FFA829"/>
      </a:accent4>
      <a:accent5>
        <a:srgbClr val="8E8C8C"/>
      </a:accent5>
      <a:accent6>
        <a:srgbClr val="64AE53"/>
      </a:accent6>
      <a:hlink>
        <a:srgbClr val="8AB419"/>
      </a:hlink>
      <a:folHlink>
        <a:srgbClr val="8AB41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ctr">
        <a:spAutoFit/>
      </a:bodyPr>
      <a:lstStyle>
        <a:defPPr>
          <a:defRPr sz="4000" b="1" dirty="0" err="1">
            <a:solidFill>
              <a:srgbClr val="004E84"/>
            </a:solidFill>
          </a:defRPr>
        </a:defPPr>
      </a:lstStyle>
    </a:txDef>
  </a:objectDefaults>
  <a:extraClrSchemeLst/>
  <a:custClrLst>
    <a:custClr name="Deep Blue">
      <a:srgbClr val="004E84"/>
    </a:custClr>
    <a:custClr name="Bright Blue">
      <a:srgbClr val="007BB2"/>
    </a:custClr>
    <a:custClr name="Green">
      <a:srgbClr val="8AB419"/>
    </a:custClr>
    <a:custClr name="Warm Black">
      <a:srgbClr val="4B4B4B"/>
    </a:custClr>
    <a:custClr name="NO USE">
      <a:srgbClr val="F5FF00"/>
    </a:custClr>
    <a:custClr name="Deep Blue 57">
      <a:srgbClr val="7B8EB3"/>
    </a:custClr>
    <a:custClr name="Deep Blue 12">
      <a:srgbClr val="E4E5EE"/>
    </a:custClr>
    <a:custClr name="Bright Blue 57">
      <a:srgbClr val="89AFD1"/>
    </a:custClr>
    <a:custClr name="Bright Blue 12">
      <a:srgbClr val="E8EEF5"/>
    </a:custClr>
    <a:custClr name="Green 57">
      <a:srgbClr val="C1D488"/>
    </a:custClr>
    <a:custClr name="Green 12">
      <a:srgbClr val="F3F6E7"/>
    </a:custClr>
    <a:custClr name="NO USE">
      <a:srgbClr val="F5FF00"/>
    </a:custClr>
    <a:custClr name="Priority 1">
      <a:srgbClr val="CF9519"/>
    </a:custClr>
    <a:custClr name="Priority 2">
      <a:srgbClr val="5D7997"/>
    </a:custClr>
    <a:custClr name="Priority 3">
      <a:srgbClr val="5C8064"/>
    </a:custClr>
    <a:custClr name="Priority 4">
      <a:srgbClr val="8C8282"/>
    </a:custClr>
    <a:custClr name="NO USE">
      <a:srgbClr val="F5FF00"/>
    </a:custClr>
    <a:custClr name="ADD ON 1">
      <a:srgbClr val="6B9BC2"/>
    </a:custClr>
    <a:custClr name="ADD ON 2">
      <a:srgbClr val="A1A970"/>
    </a:custClr>
    <a:custClr name="ADD ON 3">
      <a:srgbClr val="CF8787"/>
    </a:custClr>
    <a:custClr name="ADD ON 4">
      <a:srgbClr val="FED440"/>
    </a:custClr>
    <a:custClr name="ADD ON 5">
      <a:srgbClr val="8E8C8C"/>
    </a:custClr>
    <a:custClr name="ADD ON 6">
      <a:srgbClr val="64AE53"/>
    </a:custClr>
    <a:custClr name="ADD ON 7">
      <a:srgbClr val="C86B35"/>
    </a:custClr>
    <a:custClr name="ADD ON 8">
      <a:srgbClr val="B134D8"/>
    </a:custClr>
    <a:custClr name="ADD ON 9">
      <a:srgbClr val="574C4C"/>
    </a:custClr>
    <a:custClr name="ADD ON 10">
      <a:srgbClr val="D62E3F"/>
    </a:custClr>
    <a:custClr name="ADD ON 11">
      <a:srgbClr val="C79F37"/>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BSR / Color Palette">
      <a:dk1>
        <a:srgbClr val="4B4B4D"/>
      </a:dk1>
      <a:lt1>
        <a:srgbClr val="FFFFFF"/>
      </a:lt1>
      <a:dk2>
        <a:srgbClr val="004E84"/>
      </a:dk2>
      <a:lt2>
        <a:srgbClr val="FFFFFF"/>
      </a:lt2>
      <a:accent1>
        <a:srgbClr val="6B9BC2"/>
      </a:accent1>
      <a:accent2>
        <a:srgbClr val="377F77"/>
      </a:accent2>
      <a:accent3>
        <a:srgbClr val="AC3287"/>
      </a:accent3>
      <a:accent4>
        <a:srgbClr val="FFA829"/>
      </a:accent4>
      <a:accent5>
        <a:srgbClr val="8E8C8C"/>
      </a:accent5>
      <a:accent6>
        <a:srgbClr val="64AE53"/>
      </a:accent6>
      <a:hlink>
        <a:srgbClr val="8AB419"/>
      </a:hlink>
      <a:folHlink>
        <a:srgbClr val="8AB41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ctr">
        <a:spAutoFit/>
      </a:bodyPr>
      <a:lstStyle>
        <a:defPPr>
          <a:defRPr sz="4000" b="1" dirty="0" err="1">
            <a:solidFill>
              <a:srgbClr val="004E84"/>
            </a:solidFill>
          </a:defRPr>
        </a:defPPr>
      </a:lstStyle>
    </a:txDef>
  </a:objectDefaults>
  <a:extraClrSchemeLst/>
  <a:custClrLst>
    <a:custClr name="Deep Blue">
      <a:srgbClr val="004E84"/>
    </a:custClr>
    <a:custClr name="Bright Blue">
      <a:srgbClr val="007BB2"/>
    </a:custClr>
    <a:custClr name="Green">
      <a:srgbClr val="8AB419"/>
    </a:custClr>
    <a:custClr name="Warm Black">
      <a:srgbClr val="4B4B4B"/>
    </a:custClr>
    <a:custClr name="NO USE">
      <a:srgbClr val="F5FF00"/>
    </a:custClr>
    <a:custClr name="Deep Blue 57">
      <a:srgbClr val="7B8EB3"/>
    </a:custClr>
    <a:custClr name="Deep Blue 12">
      <a:srgbClr val="E4E5EE"/>
    </a:custClr>
    <a:custClr name="Bright Blue 57">
      <a:srgbClr val="89AFD1"/>
    </a:custClr>
    <a:custClr name="Bright Blue 12">
      <a:srgbClr val="E8EEF5"/>
    </a:custClr>
    <a:custClr name="Green 57">
      <a:srgbClr val="C1D488"/>
    </a:custClr>
    <a:custClr name="Green 12">
      <a:srgbClr val="F3F6E7"/>
    </a:custClr>
    <a:custClr name="NO USE">
      <a:srgbClr val="F5FF00"/>
    </a:custClr>
    <a:custClr name="Priority 1">
      <a:srgbClr val="CF9519"/>
    </a:custClr>
    <a:custClr name="Priority 2">
      <a:srgbClr val="5D7997"/>
    </a:custClr>
    <a:custClr name="Priority 3">
      <a:srgbClr val="5C8064"/>
    </a:custClr>
    <a:custClr name="Priority 4">
      <a:srgbClr val="8C8282"/>
    </a:custClr>
    <a:custClr name="NO USE">
      <a:srgbClr val="F5FF00"/>
    </a:custClr>
    <a:custClr name="ADD ON 1">
      <a:srgbClr val="6B9BC2"/>
    </a:custClr>
    <a:custClr name="ADD ON 2">
      <a:srgbClr val="A1A970"/>
    </a:custClr>
    <a:custClr name="ADD ON 3">
      <a:srgbClr val="CF8787"/>
    </a:custClr>
    <a:custClr name="ADD ON 4">
      <a:srgbClr val="FED440"/>
    </a:custClr>
    <a:custClr name="ADD ON 5">
      <a:srgbClr val="8E8C8C"/>
    </a:custClr>
    <a:custClr name="ADD ON 6">
      <a:srgbClr val="64AE53"/>
    </a:custClr>
    <a:custClr name="ADD ON 7">
      <a:srgbClr val="C86B35"/>
    </a:custClr>
    <a:custClr name="ADD ON 8">
      <a:srgbClr val="B134D8"/>
    </a:custClr>
    <a:custClr name="ADD ON 9">
      <a:srgbClr val="574C4C"/>
    </a:custClr>
    <a:custClr name="ADD ON 10">
      <a:srgbClr val="D62E3F"/>
    </a:custClr>
    <a:custClr name="ADD ON 11">
      <a:srgbClr val="C79F37"/>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SR / Color Palette">
    <a:dk1>
      <a:srgbClr val="4B4B4D"/>
    </a:dk1>
    <a:lt1>
      <a:srgbClr val="FFFFFF"/>
    </a:lt1>
    <a:dk2>
      <a:srgbClr val="004E84"/>
    </a:dk2>
    <a:lt2>
      <a:srgbClr val="FFFFFF"/>
    </a:lt2>
    <a:accent1>
      <a:srgbClr val="6B9BC2"/>
    </a:accent1>
    <a:accent2>
      <a:srgbClr val="377F77"/>
    </a:accent2>
    <a:accent3>
      <a:srgbClr val="AC3287"/>
    </a:accent3>
    <a:accent4>
      <a:srgbClr val="FFA829"/>
    </a:accent4>
    <a:accent5>
      <a:srgbClr val="8E8C8C"/>
    </a:accent5>
    <a:accent6>
      <a:srgbClr val="64AE53"/>
    </a:accent6>
    <a:hlink>
      <a:srgbClr val="8AB419"/>
    </a:hlink>
    <a:folHlink>
      <a:srgbClr val="8AB419"/>
    </a:folHlink>
  </a:clrScheme>
</a:themeOverride>
</file>

<file path=ppt/theme/themeOverride2.xml><?xml version="1.0" encoding="utf-8"?>
<a:themeOverride xmlns:a="http://schemas.openxmlformats.org/drawingml/2006/main">
  <a:clrScheme name="BSR / Color Palette">
    <a:dk1>
      <a:srgbClr val="4B4B4D"/>
    </a:dk1>
    <a:lt1>
      <a:srgbClr val="FFFFFF"/>
    </a:lt1>
    <a:dk2>
      <a:srgbClr val="004E84"/>
    </a:dk2>
    <a:lt2>
      <a:srgbClr val="FFFFFF"/>
    </a:lt2>
    <a:accent1>
      <a:srgbClr val="6B9BC2"/>
    </a:accent1>
    <a:accent2>
      <a:srgbClr val="377F77"/>
    </a:accent2>
    <a:accent3>
      <a:srgbClr val="AC3287"/>
    </a:accent3>
    <a:accent4>
      <a:srgbClr val="FFA829"/>
    </a:accent4>
    <a:accent5>
      <a:srgbClr val="8E8C8C"/>
    </a:accent5>
    <a:accent6>
      <a:srgbClr val="64AE53"/>
    </a:accent6>
    <a:hlink>
      <a:srgbClr val="8AB419"/>
    </a:hlink>
    <a:folHlink>
      <a:srgbClr val="8AB41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2169BA5A323A840A058E94D1FE1269F" ma:contentTypeVersion="17" ma:contentTypeDescription="Ein neues Dokument erstellen." ma:contentTypeScope="" ma:versionID="104e55f1313b87e3b8bfeb1f3a756720">
  <xsd:schema xmlns:xsd="http://www.w3.org/2001/XMLSchema" xmlns:xs="http://www.w3.org/2001/XMLSchema" xmlns:p="http://schemas.microsoft.com/office/2006/metadata/properties" xmlns:ns2="ff941f09-f0b2-4c32-a217-9f8829071c2e" xmlns:ns3="a13b4f5f-9199-4465-b7f6-881c24c92312" targetNamespace="http://schemas.microsoft.com/office/2006/metadata/properties" ma:root="true" ma:fieldsID="77bda71e8f584e97f57bd029492320f4" ns2:_="" ns3:_="">
    <xsd:import namespace="ff941f09-f0b2-4c32-a217-9f8829071c2e"/>
    <xsd:import namespace="a13b4f5f-9199-4465-b7f6-881c24c9231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941f09-f0b2-4c32-a217-9f8829071c2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ec2bed97-6e07-499f-8af2-1639346302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3b4f5f-9199-4465-b7f6-881c24c92312" elementFormDefault="qualified">
    <xsd:import namespace="http://schemas.microsoft.com/office/2006/documentManagement/types"/>
    <xsd:import namespace="http://schemas.microsoft.com/office/infopath/2007/PartnerControls"/>
    <xsd:element name="SharedWithUsers" ma:index="13"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Freigegeben für -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f85fd72-e305-43a9-83d8-9570ca41f1a4}" ma:internalName="TaxCatchAll" ma:showField="CatchAllData" ma:web="a13b4f5f-9199-4465-b7f6-881c24c923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61EA19-5730-44DB-95E8-28855BA6A0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941f09-f0b2-4c32-a217-9f8829071c2e"/>
    <ds:schemaRef ds:uri="a13b4f5f-9199-4465-b7f6-881c24c923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940C98-A23F-478E-AA43-8A5C961646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21870</TotalTime>
  <Words>2442</Words>
  <Application>Microsoft Office PowerPoint</Application>
  <PresentationFormat>Widescreen</PresentationFormat>
  <Paragraphs>242</Paragraphs>
  <Slides>14</Slides>
  <Notes>13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14</vt:i4>
      </vt:variant>
    </vt:vector>
  </HeadingPairs>
  <TitlesOfParts>
    <vt:vector size="19" baseType="lpstr">
      <vt:lpstr>Arial</vt:lpstr>
      <vt:lpstr>Calibri</vt:lpstr>
      <vt:lpstr>Wingdings</vt:lpstr>
      <vt:lpstr>Office</vt:lpstr>
      <vt:lpstr>1_Office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ppt</dc:title>
  <dc:subject/>
  <dc:creator>IBSR</dc:creator>
  <cp:keywords/>
  <dc:description/>
  <cp:lastModifiedBy>Giedrė Ramanauskienė</cp:lastModifiedBy>
  <cp:revision>420</cp:revision>
  <dcterms:created xsi:type="dcterms:W3CDTF">2021-06-17T09:42:07Z</dcterms:created>
  <dcterms:modified xsi:type="dcterms:W3CDTF">2024-01-23T09:35:10Z</dcterms:modified>
  <cp:category/>
</cp:coreProperties>
</file>