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9"/>
  </p:notesMasterIdLst>
  <p:sldIdLst>
    <p:sldId id="256" r:id="rId2"/>
    <p:sldId id="1362" r:id="rId3"/>
    <p:sldId id="1250" r:id="rId4"/>
    <p:sldId id="387" r:id="rId5"/>
    <p:sldId id="1226" r:id="rId6"/>
    <p:sldId id="966" r:id="rId7"/>
    <p:sldId id="489" r:id="rId8"/>
    <p:sldId id="1297" r:id="rId9"/>
    <p:sldId id="402" r:id="rId10"/>
    <p:sldId id="437" r:id="rId11"/>
    <p:sldId id="439" r:id="rId12"/>
    <p:sldId id="396" r:id="rId13"/>
    <p:sldId id="503" r:id="rId14"/>
    <p:sldId id="410" r:id="rId15"/>
    <p:sldId id="408" r:id="rId16"/>
    <p:sldId id="1358" r:id="rId17"/>
    <p:sldId id="1377" r:id="rId18"/>
  </p:sldIdLst>
  <p:sldSz cx="12192000" cy="6858000"/>
  <p:notesSz cx="6858000" cy="9144000"/>
  <p:embeddedFontLst>
    <p:embeddedFont>
      <p:font typeface="MS PGothic" panose="020B0600070205080204" pitchFamily="34" charset="-128"/>
      <p:regular r:id="rId20"/>
    </p:embeddedFont>
    <p:embeddedFont>
      <p:font typeface="Arial Black" panose="020B0A04020102020204" pitchFamily="34" charset="0"/>
      <p:bold r:id="rId21"/>
    </p:embeddedFont>
    <p:embeddedFont>
      <p:font typeface="Arial Narrow" panose="020B0606020202030204" pitchFamily="34" charset="0"/>
      <p:regular r:id="rId22"/>
      <p:bold r:id="rId23"/>
      <p:italic r:id="rId24"/>
      <p:boldItalic r:id="rId25"/>
    </p:embeddedFont>
    <p:embeddedFont>
      <p:font typeface="Raleway" pitchFamily="2"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Raleway"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Raleway"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Raleway"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Raleway"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Raleway" charset="0"/>
        <a:ea typeface="+mn-ea"/>
        <a:cs typeface="Arial" panose="020B0604020202020204" pitchFamily="34" charset="0"/>
      </a:defRPr>
    </a:lvl5pPr>
    <a:lvl6pPr marL="2286000" algn="l" defTabSz="914400" rtl="0" eaLnBrk="1" latinLnBrk="0" hangingPunct="1">
      <a:defRPr kern="1200">
        <a:solidFill>
          <a:schemeClr val="tx1"/>
        </a:solidFill>
        <a:latin typeface="Raleway" charset="0"/>
        <a:ea typeface="+mn-ea"/>
        <a:cs typeface="Arial" panose="020B0604020202020204" pitchFamily="34" charset="0"/>
      </a:defRPr>
    </a:lvl6pPr>
    <a:lvl7pPr marL="2743200" algn="l" defTabSz="914400" rtl="0" eaLnBrk="1" latinLnBrk="0" hangingPunct="1">
      <a:defRPr kern="1200">
        <a:solidFill>
          <a:schemeClr val="tx1"/>
        </a:solidFill>
        <a:latin typeface="Raleway" charset="0"/>
        <a:ea typeface="+mn-ea"/>
        <a:cs typeface="Arial" panose="020B0604020202020204" pitchFamily="34" charset="0"/>
      </a:defRPr>
    </a:lvl7pPr>
    <a:lvl8pPr marL="3200400" algn="l" defTabSz="914400" rtl="0" eaLnBrk="1" latinLnBrk="0" hangingPunct="1">
      <a:defRPr kern="1200">
        <a:solidFill>
          <a:schemeClr val="tx1"/>
        </a:solidFill>
        <a:latin typeface="Raleway" charset="0"/>
        <a:ea typeface="+mn-ea"/>
        <a:cs typeface="Arial" panose="020B0604020202020204" pitchFamily="34" charset="0"/>
      </a:defRPr>
    </a:lvl8pPr>
    <a:lvl9pPr marL="3657600" algn="l" defTabSz="914400" rtl="0" eaLnBrk="1" latinLnBrk="0" hangingPunct="1">
      <a:defRPr kern="1200">
        <a:solidFill>
          <a:schemeClr val="tx1"/>
        </a:solidFill>
        <a:latin typeface="Raleway"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72727"/>
    <a:srgbClr val="F1F1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39967-CA59-4E36-A00C-CCA82BD0BEF9}" v="50" dt="2024-01-21T14:14:20.760"/>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6" autoAdjust="0"/>
    <p:restoredTop sz="94660"/>
  </p:normalViewPr>
  <p:slideViewPr>
    <p:cSldViewPr snapToGrid="0">
      <p:cViewPr varScale="1">
        <p:scale>
          <a:sx n="107" d="100"/>
          <a:sy n="107" d="100"/>
        </p:scale>
        <p:origin x="68" y="6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microsoft.com/office/2015/10/relationships/revisionInfo" Target="revisionInfo.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ūras Jakubavičius" userId="4b43f406-d5a9-4b79-961c-496a7ca3ec89" providerId="ADAL" clId="{EFB9A29E-98D4-41A8-B4E4-EF9F934AAF5E}"/>
    <pc:docChg chg="custSel addSld delSld modSld sldOrd">
      <pc:chgData name="Artūras Jakubavičius" userId="4b43f406-d5a9-4b79-961c-496a7ca3ec89" providerId="ADAL" clId="{EFB9A29E-98D4-41A8-B4E4-EF9F934AAF5E}" dt="2022-12-09T12:37:52.167" v="347" actId="47"/>
      <pc:docMkLst>
        <pc:docMk/>
      </pc:docMkLst>
      <pc:sldChg chg="modSp mod">
        <pc:chgData name="Artūras Jakubavičius" userId="4b43f406-d5a9-4b79-961c-496a7ca3ec89" providerId="ADAL" clId="{EFB9A29E-98D4-41A8-B4E4-EF9F934AAF5E}" dt="2022-12-09T10:52:05.847" v="4" actId="27636"/>
        <pc:sldMkLst>
          <pc:docMk/>
          <pc:sldMk cId="0" sldId="256"/>
        </pc:sldMkLst>
        <pc:spChg chg="mod">
          <ac:chgData name="Artūras Jakubavičius" userId="4b43f406-d5a9-4b79-961c-496a7ca3ec89" providerId="ADAL" clId="{EFB9A29E-98D4-41A8-B4E4-EF9F934AAF5E}" dt="2022-12-09T10:52:05.847" v="4" actId="27636"/>
          <ac:spMkLst>
            <pc:docMk/>
            <pc:sldMk cId="0" sldId="256"/>
            <ac:spMk id="2" creationId="{F7B07A7C-0FA5-4CD9-8746-37484827E080}"/>
          </ac:spMkLst>
        </pc:spChg>
      </pc:sldChg>
      <pc:sldChg chg="modSp mod">
        <pc:chgData name="Artūras Jakubavičius" userId="4b43f406-d5a9-4b79-961c-496a7ca3ec89" providerId="ADAL" clId="{EFB9A29E-98D4-41A8-B4E4-EF9F934AAF5E}" dt="2022-12-09T10:58:05.089" v="35" actId="20577"/>
        <pc:sldMkLst>
          <pc:docMk/>
          <pc:sldMk cId="0" sldId="386"/>
        </pc:sldMkLst>
        <pc:spChg chg="mod">
          <ac:chgData name="Artūras Jakubavičius" userId="4b43f406-d5a9-4b79-961c-496a7ca3ec89" providerId="ADAL" clId="{EFB9A29E-98D4-41A8-B4E4-EF9F934AAF5E}" dt="2022-12-09T10:58:05.089" v="35" actId="20577"/>
          <ac:spMkLst>
            <pc:docMk/>
            <pc:sldMk cId="0" sldId="386"/>
            <ac:spMk id="13314" creationId="{A986BDF1-7544-4A55-9B3F-E8341A813874}"/>
          </ac:spMkLst>
        </pc:spChg>
      </pc:sldChg>
      <pc:sldChg chg="modSp mod">
        <pc:chgData name="Artūras Jakubavičius" userId="4b43f406-d5a9-4b79-961c-496a7ca3ec89" providerId="ADAL" clId="{EFB9A29E-98D4-41A8-B4E4-EF9F934AAF5E}" dt="2022-12-09T11:40:25.599" v="84"/>
        <pc:sldMkLst>
          <pc:docMk/>
          <pc:sldMk cId="0" sldId="392"/>
        </pc:sldMkLst>
        <pc:spChg chg="mod">
          <ac:chgData name="Artūras Jakubavičius" userId="4b43f406-d5a9-4b79-961c-496a7ca3ec89" providerId="ADAL" clId="{EFB9A29E-98D4-41A8-B4E4-EF9F934AAF5E}" dt="2022-12-09T11:03:34.955" v="64" actId="255"/>
          <ac:spMkLst>
            <pc:docMk/>
            <pc:sldMk cId="0" sldId="392"/>
            <ac:spMk id="19458" creationId="{94DB2074-3B15-4250-BD84-17CD8A0B1D62}"/>
          </ac:spMkLst>
        </pc:spChg>
        <pc:spChg chg="mod">
          <ac:chgData name="Artūras Jakubavičius" userId="4b43f406-d5a9-4b79-961c-496a7ca3ec89" providerId="ADAL" clId="{EFB9A29E-98D4-41A8-B4E4-EF9F934AAF5E}" dt="2022-12-09T11:40:25.599" v="84"/>
          <ac:spMkLst>
            <pc:docMk/>
            <pc:sldMk cId="0" sldId="392"/>
            <ac:spMk id="19459" creationId="{ECD7FD44-C266-4D90-88E9-E938060039E2}"/>
          </ac:spMkLst>
        </pc:spChg>
      </pc:sldChg>
      <pc:sldChg chg="modSp mod">
        <pc:chgData name="Artūras Jakubavičius" userId="4b43f406-d5a9-4b79-961c-496a7ca3ec89" providerId="ADAL" clId="{EFB9A29E-98D4-41A8-B4E4-EF9F934AAF5E}" dt="2022-12-09T11:49:41.941" v="137" actId="113"/>
        <pc:sldMkLst>
          <pc:docMk/>
          <pc:sldMk cId="0" sldId="394"/>
        </pc:sldMkLst>
        <pc:spChg chg="mod">
          <ac:chgData name="Artūras Jakubavičius" userId="4b43f406-d5a9-4b79-961c-496a7ca3ec89" providerId="ADAL" clId="{EFB9A29E-98D4-41A8-B4E4-EF9F934AAF5E}" dt="2022-12-09T11:49:41.941" v="137" actId="113"/>
          <ac:spMkLst>
            <pc:docMk/>
            <pc:sldMk cId="0" sldId="394"/>
            <ac:spMk id="21507" creationId="{DB1E90D1-2D5E-456A-ADC6-F6AA0B15B4CF}"/>
          </ac:spMkLst>
        </pc:spChg>
      </pc:sldChg>
      <pc:sldChg chg="ord">
        <pc:chgData name="Artūras Jakubavičius" userId="4b43f406-d5a9-4b79-961c-496a7ca3ec89" providerId="ADAL" clId="{EFB9A29E-98D4-41A8-B4E4-EF9F934AAF5E}" dt="2022-12-09T11:44:31.161" v="122"/>
        <pc:sldMkLst>
          <pc:docMk/>
          <pc:sldMk cId="0" sldId="396"/>
        </pc:sldMkLst>
      </pc:sldChg>
      <pc:sldChg chg="del ord">
        <pc:chgData name="Artūras Jakubavičius" userId="4b43f406-d5a9-4b79-961c-496a7ca3ec89" providerId="ADAL" clId="{EFB9A29E-98D4-41A8-B4E4-EF9F934AAF5E}" dt="2022-12-09T12:36:47.509" v="341" actId="47"/>
        <pc:sldMkLst>
          <pc:docMk/>
          <pc:sldMk cId="0" sldId="397"/>
        </pc:sldMkLst>
      </pc:sldChg>
      <pc:sldChg chg="del">
        <pc:chgData name="Artūras Jakubavičius" userId="4b43f406-d5a9-4b79-961c-496a7ca3ec89" providerId="ADAL" clId="{EFB9A29E-98D4-41A8-B4E4-EF9F934AAF5E}" dt="2022-12-09T11:45:21.994" v="123" actId="47"/>
        <pc:sldMkLst>
          <pc:docMk/>
          <pc:sldMk cId="0" sldId="401"/>
        </pc:sldMkLst>
      </pc:sldChg>
      <pc:sldChg chg="modSp mod ord">
        <pc:chgData name="Artūras Jakubavičius" userId="4b43f406-d5a9-4b79-961c-496a7ca3ec89" providerId="ADAL" clId="{EFB9A29E-98D4-41A8-B4E4-EF9F934AAF5E}" dt="2022-12-09T12:07:57.706" v="253" actId="113"/>
        <pc:sldMkLst>
          <pc:docMk/>
          <pc:sldMk cId="0" sldId="402"/>
        </pc:sldMkLst>
        <pc:spChg chg="mod">
          <ac:chgData name="Artūras Jakubavičius" userId="4b43f406-d5a9-4b79-961c-496a7ca3ec89" providerId="ADAL" clId="{EFB9A29E-98D4-41A8-B4E4-EF9F934AAF5E}" dt="2022-12-09T12:07:40.252" v="251" actId="113"/>
          <ac:spMkLst>
            <pc:docMk/>
            <pc:sldMk cId="0" sldId="402"/>
            <ac:spMk id="41991" creationId="{6DDCE219-857F-4FAF-A682-E9C669336908}"/>
          </ac:spMkLst>
        </pc:spChg>
        <pc:spChg chg="mod">
          <ac:chgData name="Artūras Jakubavičius" userId="4b43f406-d5a9-4b79-961c-496a7ca3ec89" providerId="ADAL" clId="{EFB9A29E-98D4-41A8-B4E4-EF9F934AAF5E}" dt="2022-12-09T12:07:57.706" v="253" actId="113"/>
          <ac:spMkLst>
            <pc:docMk/>
            <pc:sldMk cId="0" sldId="402"/>
            <ac:spMk id="41992" creationId="{7DA50438-2AB2-4EEF-8880-B5260B2A9212}"/>
          </ac:spMkLst>
        </pc:spChg>
      </pc:sldChg>
      <pc:sldChg chg="modSp mod">
        <pc:chgData name="Artūras Jakubavičius" userId="4b43f406-d5a9-4b79-961c-496a7ca3ec89" providerId="ADAL" clId="{EFB9A29E-98D4-41A8-B4E4-EF9F934AAF5E}" dt="2022-12-09T11:43:02.775" v="110" actId="1076"/>
        <pc:sldMkLst>
          <pc:docMk/>
          <pc:sldMk cId="0" sldId="404"/>
        </pc:sldMkLst>
        <pc:spChg chg="mod">
          <ac:chgData name="Artūras Jakubavičius" userId="4b43f406-d5a9-4b79-961c-496a7ca3ec89" providerId="ADAL" clId="{EFB9A29E-98D4-41A8-B4E4-EF9F934AAF5E}" dt="2022-12-09T11:43:02.775" v="110" actId="1076"/>
          <ac:spMkLst>
            <pc:docMk/>
            <pc:sldMk cId="0" sldId="404"/>
            <ac:spMk id="7" creationId="{01B7AD4D-37C2-4796-B370-E52BDED9A96E}"/>
          </ac:spMkLst>
        </pc:spChg>
      </pc:sldChg>
      <pc:sldChg chg="ord">
        <pc:chgData name="Artūras Jakubavičius" userId="4b43f406-d5a9-4b79-961c-496a7ca3ec89" providerId="ADAL" clId="{EFB9A29E-98D4-41A8-B4E4-EF9F934AAF5E}" dt="2022-12-09T11:04:14.929" v="66"/>
        <pc:sldMkLst>
          <pc:docMk/>
          <pc:sldMk cId="0" sldId="405"/>
        </pc:sldMkLst>
      </pc:sldChg>
      <pc:sldChg chg="del">
        <pc:chgData name="Artūras Jakubavičius" userId="4b43f406-d5a9-4b79-961c-496a7ca3ec89" providerId="ADAL" clId="{EFB9A29E-98D4-41A8-B4E4-EF9F934AAF5E}" dt="2022-12-09T12:37:41.093" v="345" actId="47"/>
        <pc:sldMkLst>
          <pc:docMk/>
          <pc:sldMk cId="0" sldId="406"/>
        </pc:sldMkLst>
      </pc:sldChg>
      <pc:sldChg chg="ord">
        <pc:chgData name="Artūras Jakubavičius" userId="4b43f406-d5a9-4b79-961c-496a7ca3ec89" providerId="ADAL" clId="{EFB9A29E-98D4-41A8-B4E4-EF9F934AAF5E}" dt="2022-12-09T11:47:19.462" v="130"/>
        <pc:sldMkLst>
          <pc:docMk/>
          <pc:sldMk cId="0" sldId="407"/>
        </pc:sldMkLst>
      </pc:sldChg>
      <pc:sldChg chg="modSp mod">
        <pc:chgData name="Artūras Jakubavičius" userId="4b43f406-d5a9-4b79-961c-496a7ca3ec89" providerId="ADAL" clId="{EFB9A29E-98D4-41A8-B4E4-EF9F934AAF5E}" dt="2022-12-09T12:37:45.241" v="346" actId="20577"/>
        <pc:sldMkLst>
          <pc:docMk/>
          <pc:sldMk cId="0" sldId="408"/>
        </pc:sldMkLst>
        <pc:spChg chg="mod">
          <ac:chgData name="Artūras Jakubavičius" userId="4b43f406-d5a9-4b79-961c-496a7ca3ec89" providerId="ADAL" clId="{EFB9A29E-98D4-41A8-B4E4-EF9F934AAF5E}" dt="2022-12-09T12:37:45.241" v="346" actId="20577"/>
          <ac:spMkLst>
            <pc:docMk/>
            <pc:sldMk cId="0" sldId="408"/>
            <ac:spMk id="36867" creationId="{8999AFFF-F50F-45AB-BB64-CD5E8432E765}"/>
          </ac:spMkLst>
        </pc:spChg>
      </pc:sldChg>
      <pc:sldChg chg="del">
        <pc:chgData name="Artūras Jakubavičius" userId="4b43f406-d5a9-4b79-961c-496a7ca3ec89" providerId="ADAL" clId="{EFB9A29E-98D4-41A8-B4E4-EF9F934AAF5E}" dt="2022-12-09T12:37:52.167" v="347" actId="47"/>
        <pc:sldMkLst>
          <pc:docMk/>
          <pc:sldMk cId="0" sldId="409"/>
        </pc:sldMkLst>
      </pc:sldChg>
      <pc:sldChg chg="modSp mod ord">
        <pc:chgData name="Artūras Jakubavičius" userId="4b43f406-d5a9-4b79-961c-496a7ca3ec89" providerId="ADAL" clId="{EFB9A29E-98D4-41A8-B4E4-EF9F934AAF5E}" dt="2022-12-09T12:03:05.439" v="195"/>
        <pc:sldMkLst>
          <pc:docMk/>
          <pc:sldMk cId="0" sldId="489"/>
        </pc:sldMkLst>
        <pc:spChg chg="mod">
          <ac:chgData name="Artūras Jakubavičius" userId="4b43f406-d5a9-4b79-961c-496a7ca3ec89" providerId="ADAL" clId="{EFB9A29E-98D4-41A8-B4E4-EF9F934AAF5E}" dt="2022-12-09T10:57:42.931" v="34" actId="20577"/>
          <ac:spMkLst>
            <pc:docMk/>
            <pc:sldMk cId="0" sldId="489"/>
            <ac:spMk id="53250" creationId="{9767A45B-F0EF-1712-3BF8-416838F69A47}"/>
          </ac:spMkLst>
        </pc:spChg>
      </pc:sldChg>
      <pc:sldChg chg="ord">
        <pc:chgData name="Artūras Jakubavičius" userId="4b43f406-d5a9-4b79-961c-496a7ca3ec89" providerId="ADAL" clId="{EFB9A29E-98D4-41A8-B4E4-EF9F934AAF5E}" dt="2022-12-09T12:37:15.680" v="343"/>
        <pc:sldMkLst>
          <pc:docMk/>
          <pc:sldMk cId="0" sldId="525"/>
        </pc:sldMkLst>
      </pc:sldChg>
      <pc:sldChg chg="ord">
        <pc:chgData name="Artūras Jakubavičius" userId="4b43f406-d5a9-4b79-961c-496a7ca3ec89" providerId="ADAL" clId="{EFB9A29E-98D4-41A8-B4E4-EF9F934AAF5E}" dt="2022-12-09T12:02:21.255" v="193"/>
        <pc:sldMkLst>
          <pc:docMk/>
          <pc:sldMk cId="0" sldId="827"/>
        </pc:sldMkLst>
      </pc:sldChg>
      <pc:sldChg chg="addSp modSp del mod ord">
        <pc:chgData name="Artūras Jakubavičius" userId="4b43f406-d5a9-4b79-961c-496a7ca3ec89" providerId="ADAL" clId="{EFB9A29E-98D4-41A8-B4E4-EF9F934AAF5E}" dt="2022-12-09T12:35:25.031" v="337" actId="2696"/>
        <pc:sldMkLst>
          <pc:docMk/>
          <pc:sldMk cId="3875219334" sldId="830"/>
        </pc:sldMkLst>
        <pc:spChg chg="add mod">
          <ac:chgData name="Artūras Jakubavičius" userId="4b43f406-d5a9-4b79-961c-496a7ca3ec89" providerId="ADAL" clId="{EFB9A29E-98D4-41A8-B4E4-EF9F934AAF5E}" dt="2022-12-09T11:58:48.129" v="188" actId="1076"/>
          <ac:spMkLst>
            <pc:docMk/>
            <pc:sldMk cId="3875219334" sldId="830"/>
            <ac:spMk id="3" creationId="{95659A4A-877D-2613-E2F3-AAF7A2BA2E07}"/>
          </ac:spMkLst>
        </pc:spChg>
        <pc:spChg chg="mod">
          <ac:chgData name="Artūras Jakubavičius" userId="4b43f406-d5a9-4b79-961c-496a7ca3ec89" providerId="ADAL" clId="{EFB9A29E-98D4-41A8-B4E4-EF9F934AAF5E}" dt="2022-12-09T11:58:28.739" v="187" actId="14100"/>
          <ac:spMkLst>
            <pc:docMk/>
            <pc:sldMk cId="3875219334" sldId="830"/>
            <ac:spMk id="11" creationId="{D654EF41-18CE-81B7-3682-CCEBE204FCDB}"/>
          </ac:spMkLst>
        </pc:spChg>
        <pc:spChg chg="mod">
          <ac:chgData name="Artūras Jakubavičius" userId="4b43f406-d5a9-4b79-961c-496a7ca3ec89" providerId="ADAL" clId="{EFB9A29E-98D4-41A8-B4E4-EF9F934AAF5E}" dt="2022-12-09T11:58:54.089" v="189" actId="1076"/>
          <ac:spMkLst>
            <pc:docMk/>
            <pc:sldMk cId="3875219334" sldId="830"/>
            <ac:spMk id="7170" creationId="{8C0D0E30-1372-7E86-6BCA-61B647D13DB9}"/>
          </ac:spMkLst>
        </pc:spChg>
      </pc:sldChg>
      <pc:sldChg chg="del">
        <pc:chgData name="Artūras Jakubavičius" userId="4b43f406-d5a9-4b79-961c-496a7ca3ec89" providerId="ADAL" clId="{EFB9A29E-98D4-41A8-B4E4-EF9F934AAF5E}" dt="2022-12-09T11:45:26.740" v="124" actId="47"/>
        <pc:sldMkLst>
          <pc:docMk/>
          <pc:sldMk cId="2352071444" sldId="837"/>
        </pc:sldMkLst>
      </pc:sldChg>
      <pc:sldChg chg="del">
        <pc:chgData name="Artūras Jakubavičius" userId="4b43f406-d5a9-4b79-961c-496a7ca3ec89" providerId="ADAL" clId="{EFB9A29E-98D4-41A8-B4E4-EF9F934AAF5E}" dt="2022-12-09T12:36:33.471" v="338" actId="47"/>
        <pc:sldMkLst>
          <pc:docMk/>
          <pc:sldMk cId="0" sldId="966"/>
        </pc:sldMkLst>
      </pc:sldChg>
      <pc:sldChg chg="add del">
        <pc:chgData name="Artūras Jakubavičius" userId="4b43f406-d5a9-4b79-961c-496a7ca3ec89" providerId="ADAL" clId="{EFB9A29E-98D4-41A8-B4E4-EF9F934AAF5E}" dt="2022-12-09T11:45:43.423" v="126" actId="47"/>
        <pc:sldMkLst>
          <pc:docMk/>
          <pc:sldMk cId="0" sldId="1203"/>
        </pc:sldMkLst>
      </pc:sldChg>
      <pc:sldChg chg="ord">
        <pc:chgData name="Artūras Jakubavičius" userId="4b43f406-d5a9-4b79-961c-496a7ca3ec89" providerId="ADAL" clId="{EFB9A29E-98D4-41A8-B4E4-EF9F934AAF5E}" dt="2022-12-09T12:02:15.141" v="191"/>
        <pc:sldMkLst>
          <pc:docMk/>
          <pc:sldMk cId="0" sldId="1224"/>
        </pc:sldMkLst>
      </pc:sldChg>
      <pc:sldChg chg="ord">
        <pc:chgData name="Artūras Jakubavičius" userId="4b43f406-d5a9-4b79-961c-496a7ca3ec89" providerId="ADAL" clId="{EFB9A29E-98D4-41A8-B4E4-EF9F934AAF5E}" dt="2022-12-09T12:02:15.141" v="191"/>
        <pc:sldMkLst>
          <pc:docMk/>
          <pc:sldMk cId="0" sldId="1225"/>
        </pc:sldMkLst>
      </pc:sldChg>
      <pc:sldChg chg="modSp mod ord">
        <pc:chgData name="Artūras Jakubavičius" userId="4b43f406-d5a9-4b79-961c-496a7ca3ec89" providerId="ADAL" clId="{EFB9A29E-98D4-41A8-B4E4-EF9F934AAF5E}" dt="2022-12-09T12:06:20.230" v="242"/>
        <pc:sldMkLst>
          <pc:docMk/>
          <pc:sldMk cId="0" sldId="1226"/>
        </pc:sldMkLst>
        <pc:spChg chg="mod">
          <ac:chgData name="Artūras Jakubavičius" userId="4b43f406-d5a9-4b79-961c-496a7ca3ec89" providerId="ADAL" clId="{EFB9A29E-98D4-41A8-B4E4-EF9F934AAF5E}" dt="2022-12-09T12:05:52.367" v="238" actId="1076"/>
          <ac:spMkLst>
            <pc:docMk/>
            <pc:sldMk cId="0" sldId="1226"/>
            <ac:spMk id="14338" creationId="{2593DCE7-B95B-4DA1-9158-A0F3D78D69B0}"/>
          </ac:spMkLst>
        </pc:spChg>
        <pc:spChg chg="mod">
          <ac:chgData name="Artūras Jakubavičius" userId="4b43f406-d5a9-4b79-961c-496a7ca3ec89" providerId="ADAL" clId="{EFB9A29E-98D4-41A8-B4E4-EF9F934AAF5E}" dt="2022-12-09T12:04:35.415" v="197" actId="113"/>
          <ac:spMkLst>
            <pc:docMk/>
            <pc:sldMk cId="0" sldId="1226"/>
            <ac:spMk id="14340" creationId="{88DC0AD1-427C-48D6-A779-E73705F58E5D}"/>
          </ac:spMkLst>
        </pc:spChg>
        <pc:spChg chg="mod">
          <ac:chgData name="Artūras Jakubavičius" userId="4b43f406-d5a9-4b79-961c-496a7ca3ec89" providerId="ADAL" clId="{EFB9A29E-98D4-41A8-B4E4-EF9F934AAF5E}" dt="2022-12-09T12:04:38.822" v="198" actId="113"/>
          <ac:spMkLst>
            <pc:docMk/>
            <pc:sldMk cId="0" sldId="1226"/>
            <ac:spMk id="14341" creationId="{ED36C9BF-9761-4E02-BD5C-CEFC604E6E25}"/>
          </ac:spMkLst>
        </pc:spChg>
        <pc:spChg chg="mod">
          <ac:chgData name="Artūras Jakubavičius" userId="4b43f406-d5a9-4b79-961c-496a7ca3ec89" providerId="ADAL" clId="{EFB9A29E-98D4-41A8-B4E4-EF9F934AAF5E}" dt="2022-12-09T12:06:08.607" v="240" actId="1076"/>
          <ac:spMkLst>
            <pc:docMk/>
            <pc:sldMk cId="0" sldId="1226"/>
            <ac:spMk id="14342" creationId="{B0CC47D0-4AEB-4CA1-AA5A-474F0B68861B}"/>
          </ac:spMkLst>
        </pc:spChg>
        <pc:spChg chg="mod">
          <ac:chgData name="Artūras Jakubavičius" userId="4b43f406-d5a9-4b79-961c-496a7ca3ec89" providerId="ADAL" clId="{EFB9A29E-98D4-41A8-B4E4-EF9F934AAF5E}" dt="2022-12-09T12:05:03.153" v="214" actId="20577"/>
          <ac:spMkLst>
            <pc:docMk/>
            <pc:sldMk cId="0" sldId="1226"/>
            <ac:spMk id="14343" creationId="{4952F78F-49C8-44FF-B8AC-B2385986CE27}"/>
          </ac:spMkLst>
        </pc:spChg>
        <pc:picChg chg="mod">
          <ac:chgData name="Artūras Jakubavičius" userId="4b43f406-d5a9-4b79-961c-496a7ca3ec89" providerId="ADAL" clId="{EFB9A29E-98D4-41A8-B4E4-EF9F934AAF5E}" dt="2022-12-09T12:05:57.326" v="239" actId="14100"/>
          <ac:picMkLst>
            <pc:docMk/>
            <pc:sldMk cId="0" sldId="1226"/>
            <ac:picMk id="14339" creationId="{DF6C07A0-855E-422C-B65D-A46DAC9CBDBC}"/>
          </ac:picMkLst>
        </pc:picChg>
      </pc:sldChg>
      <pc:sldChg chg="add del">
        <pc:chgData name="Artūras Jakubavičius" userId="4b43f406-d5a9-4b79-961c-496a7ca3ec89" providerId="ADAL" clId="{EFB9A29E-98D4-41A8-B4E4-EF9F934AAF5E}" dt="2022-12-09T11:45:38.406" v="125" actId="47"/>
        <pc:sldMkLst>
          <pc:docMk/>
          <pc:sldMk cId="0" sldId="1230"/>
        </pc:sldMkLst>
      </pc:sldChg>
      <pc:sldChg chg="add del ord">
        <pc:chgData name="Artūras Jakubavičius" userId="4b43f406-d5a9-4b79-961c-496a7ca3ec89" providerId="ADAL" clId="{EFB9A29E-98D4-41A8-B4E4-EF9F934AAF5E}" dt="2022-12-09T12:37:19.313" v="344" actId="47"/>
        <pc:sldMkLst>
          <pc:docMk/>
          <pc:sldMk cId="0" sldId="1231"/>
        </pc:sldMkLst>
      </pc:sldChg>
      <pc:sldChg chg="del">
        <pc:chgData name="Artūras Jakubavičius" userId="4b43f406-d5a9-4b79-961c-496a7ca3ec89" providerId="ADAL" clId="{EFB9A29E-98D4-41A8-B4E4-EF9F934AAF5E}" dt="2022-12-09T12:32:21.782" v="323" actId="47"/>
        <pc:sldMkLst>
          <pc:docMk/>
          <pc:sldMk cId="0" sldId="1234"/>
        </pc:sldMkLst>
      </pc:sldChg>
      <pc:sldChg chg="add del">
        <pc:chgData name="Artūras Jakubavičius" userId="4b43f406-d5a9-4b79-961c-496a7ca3ec89" providerId="ADAL" clId="{EFB9A29E-98D4-41A8-B4E4-EF9F934AAF5E}" dt="2022-12-09T12:10:20.027" v="254" actId="47"/>
        <pc:sldMkLst>
          <pc:docMk/>
          <pc:sldMk cId="0" sldId="1246"/>
        </pc:sldMkLst>
      </pc:sldChg>
      <pc:sldChg chg="delSp modSp mod">
        <pc:chgData name="Artūras Jakubavičius" userId="4b43f406-d5a9-4b79-961c-496a7ca3ec89" providerId="ADAL" clId="{EFB9A29E-98D4-41A8-B4E4-EF9F934AAF5E}" dt="2022-12-09T11:39:37.730" v="83" actId="6549"/>
        <pc:sldMkLst>
          <pc:docMk/>
          <pc:sldMk cId="0" sldId="1250"/>
        </pc:sldMkLst>
        <pc:spChg chg="mod">
          <ac:chgData name="Artūras Jakubavičius" userId="4b43f406-d5a9-4b79-961c-496a7ca3ec89" providerId="ADAL" clId="{EFB9A29E-98D4-41A8-B4E4-EF9F934AAF5E}" dt="2022-12-09T11:39:37.730" v="83" actId="6549"/>
          <ac:spMkLst>
            <pc:docMk/>
            <pc:sldMk cId="0" sldId="1250"/>
            <ac:spMk id="13315" creationId="{E62CB6DB-1121-0C1B-98C9-B1366531F75B}"/>
          </ac:spMkLst>
        </pc:spChg>
        <pc:spChg chg="del">
          <ac:chgData name="Artūras Jakubavičius" userId="4b43f406-d5a9-4b79-961c-496a7ca3ec89" providerId="ADAL" clId="{EFB9A29E-98D4-41A8-B4E4-EF9F934AAF5E}" dt="2022-12-09T11:02:39.579" v="49" actId="478"/>
          <ac:spMkLst>
            <pc:docMk/>
            <pc:sldMk cId="0" sldId="1250"/>
            <ac:spMk id="13316" creationId="{806E00EC-9C63-ABD6-351F-B5562354FD0F}"/>
          </ac:spMkLst>
        </pc:spChg>
        <pc:picChg chg="mod">
          <ac:chgData name="Artūras Jakubavičius" userId="4b43f406-d5a9-4b79-961c-496a7ca3ec89" providerId="ADAL" clId="{EFB9A29E-98D4-41A8-B4E4-EF9F934AAF5E}" dt="2022-12-09T11:03:12.109" v="63" actId="1076"/>
          <ac:picMkLst>
            <pc:docMk/>
            <pc:sldMk cId="0" sldId="1250"/>
            <ac:picMk id="13314" creationId="{C1AB968B-BA99-E55D-FC3C-43BC0AD27266}"/>
          </ac:picMkLst>
        </pc:picChg>
      </pc:sldChg>
      <pc:sldChg chg="ord">
        <pc:chgData name="Artūras Jakubavičius" userId="4b43f406-d5a9-4b79-961c-496a7ca3ec89" providerId="ADAL" clId="{EFB9A29E-98D4-41A8-B4E4-EF9F934AAF5E}" dt="2022-12-09T11:43:50.462" v="118"/>
        <pc:sldMkLst>
          <pc:docMk/>
          <pc:sldMk cId="0" sldId="1251"/>
        </pc:sldMkLst>
      </pc:sldChg>
      <pc:sldChg chg="del">
        <pc:chgData name="Artūras Jakubavičius" userId="4b43f406-d5a9-4b79-961c-496a7ca3ec89" providerId="ADAL" clId="{EFB9A29E-98D4-41A8-B4E4-EF9F934AAF5E}" dt="2022-12-09T12:13:01.583" v="269" actId="47"/>
        <pc:sldMkLst>
          <pc:docMk/>
          <pc:sldMk cId="0" sldId="1269"/>
        </pc:sldMkLst>
      </pc:sldChg>
      <pc:sldChg chg="del">
        <pc:chgData name="Artūras Jakubavičius" userId="4b43f406-d5a9-4b79-961c-496a7ca3ec89" providerId="ADAL" clId="{EFB9A29E-98D4-41A8-B4E4-EF9F934AAF5E}" dt="2022-12-09T12:13:04.618" v="270" actId="47"/>
        <pc:sldMkLst>
          <pc:docMk/>
          <pc:sldMk cId="0" sldId="1272"/>
        </pc:sldMkLst>
      </pc:sldChg>
      <pc:sldChg chg="del">
        <pc:chgData name="Artūras Jakubavičius" userId="4b43f406-d5a9-4b79-961c-496a7ca3ec89" providerId="ADAL" clId="{EFB9A29E-98D4-41A8-B4E4-EF9F934AAF5E}" dt="2022-12-09T12:32:24.370" v="324" actId="47"/>
        <pc:sldMkLst>
          <pc:docMk/>
          <pc:sldMk cId="0" sldId="1283"/>
        </pc:sldMkLst>
      </pc:sldChg>
      <pc:sldChg chg="del">
        <pc:chgData name="Artūras Jakubavičius" userId="4b43f406-d5a9-4b79-961c-496a7ca3ec89" providerId="ADAL" clId="{EFB9A29E-98D4-41A8-B4E4-EF9F934AAF5E}" dt="2022-12-09T12:32:26.012" v="325" actId="47"/>
        <pc:sldMkLst>
          <pc:docMk/>
          <pc:sldMk cId="0" sldId="1285"/>
        </pc:sldMkLst>
      </pc:sldChg>
      <pc:sldChg chg="del">
        <pc:chgData name="Artūras Jakubavičius" userId="4b43f406-d5a9-4b79-961c-496a7ca3ec89" providerId="ADAL" clId="{EFB9A29E-98D4-41A8-B4E4-EF9F934AAF5E}" dt="2022-12-09T12:33:13.808" v="331" actId="47"/>
        <pc:sldMkLst>
          <pc:docMk/>
          <pc:sldMk cId="0" sldId="1286"/>
        </pc:sldMkLst>
      </pc:sldChg>
      <pc:sldChg chg="ord">
        <pc:chgData name="Artūras Jakubavičius" userId="4b43f406-d5a9-4b79-961c-496a7ca3ec89" providerId="ADAL" clId="{EFB9A29E-98D4-41A8-B4E4-EF9F934AAF5E}" dt="2022-12-09T12:36:46.201" v="340"/>
        <pc:sldMkLst>
          <pc:docMk/>
          <pc:sldMk cId="0" sldId="1296"/>
        </pc:sldMkLst>
      </pc:sldChg>
      <pc:sldChg chg="modSp mod ord">
        <pc:chgData name="Artūras Jakubavičius" userId="4b43f406-d5a9-4b79-961c-496a7ca3ec89" providerId="ADAL" clId="{EFB9A29E-98D4-41A8-B4E4-EF9F934AAF5E}" dt="2022-12-09T12:07:32.328" v="250" actId="14100"/>
        <pc:sldMkLst>
          <pc:docMk/>
          <pc:sldMk cId="0" sldId="1297"/>
        </pc:sldMkLst>
        <pc:spChg chg="mod">
          <ac:chgData name="Artūras Jakubavičius" userId="4b43f406-d5a9-4b79-961c-496a7ca3ec89" providerId="ADAL" clId="{EFB9A29E-98D4-41A8-B4E4-EF9F934AAF5E}" dt="2022-12-09T12:07:32.328" v="250" actId="14100"/>
          <ac:spMkLst>
            <pc:docMk/>
            <pc:sldMk cId="0" sldId="1297"/>
            <ac:spMk id="39938" creationId="{C070AD74-4F5C-4098-BAE8-4D392E5B9744}"/>
          </ac:spMkLst>
        </pc:spChg>
      </pc:sldChg>
      <pc:sldChg chg="del">
        <pc:chgData name="Artūras Jakubavičius" userId="4b43f406-d5a9-4b79-961c-496a7ca3ec89" providerId="ADAL" clId="{EFB9A29E-98D4-41A8-B4E4-EF9F934AAF5E}" dt="2022-12-09T12:32:19.876" v="322" actId="47"/>
        <pc:sldMkLst>
          <pc:docMk/>
          <pc:sldMk cId="0" sldId="1317"/>
        </pc:sldMkLst>
      </pc:sldChg>
      <pc:sldChg chg="del">
        <pc:chgData name="Artūras Jakubavičius" userId="4b43f406-d5a9-4b79-961c-496a7ca3ec89" providerId="ADAL" clId="{EFB9A29E-98D4-41A8-B4E4-EF9F934AAF5E}" dt="2022-12-09T12:33:16.381" v="332" actId="47"/>
        <pc:sldMkLst>
          <pc:docMk/>
          <pc:sldMk cId="0" sldId="1325"/>
        </pc:sldMkLst>
      </pc:sldChg>
      <pc:sldChg chg="del">
        <pc:chgData name="Artūras Jakubavičius" userId="4b43f406-d5a9-4b79-961c-496a7ca3ec89" providerId="ADAL" clId="{EFB9A29E-98D4-41A8-B4E4-EF9F934AAF5E}" dt="2022-12-09T12:32:36.325" v="327" actId="47"/>
        <pc:sldMkLst>
          <pc:docMk/>
          <pc:sldMk cId="0" sldId="1333"/>
        </pc:sldMkLst>
      </pc:sldChg>
      <pc:sldChg chg="addSp modSp mod">
        <pc:chgData name="Artūras Jakubavičius" userId="4b43f406-d5a9-4b79-961c-496a7ca3ec89" providerId="ADAL" clId="{EFB9A29E-98D4-41A8-B4E4-EF9F934AAF5E}" dt="2022-12-09T12:11:39.299" v="268" actId="1076"/>
        <pc:sldMkLst>
          <pc:docMk/>
          <pc:sldMk cId="0" sldId="1350"/>
        </pc:sldMkLst>
        <pc:spChg chg="mod">
          <ac:chgData name="Artūras Jakubavičius" userId="4b43f406-d5a9-4b79-961c-496a7ca3ec89" providerId="ADAL" clId="{EFB9A29E-98D4-41A8-B4E4-EF9F934AAF5E}" dt="2022-12-09T12:11:19.951" v="263" actId="1076"/>
          <ac:spMkLst>
            <pc:docMk/>
            <pc:sldMk cId="0" sldId="1350"/>
            <ac:spMk id="7" creationId="{4B8A460A-4C96-088D-BC45-F1C46B333ECD}"/>
          </ac:spMkLst>
        </pc:spChg>
        <pc:spChg chg="add mod">
          <ac:chgData name="Artūras Jakubavičius" userId="4b43f406-d5a9-4b79-961c-496a7ca3ec89" providerId="ADAL" clId="{EFB9A29E-98D4-41A8-B4E4-EF9F934AAF5E}" dt="2022-12-09T12:11:33.568" v="267" actId="14100"/>
          <ac:spMkLst>
            <pc:docMk/>
            <pc:sldMk cId="0" sldId="1350"/>
            <ac:spMk id="10" creationId="{A55232A4-0991-F08D-FD85-3C78C09737B8}"/>
          </ac:spMkLst>
        </pc:spChg>
        <pc:spChg chg="mod">
          <ac:chgData name="Artūras Jakubavičius" userId="4b43f406-d5a9-4b79-961c-496a7ca3ec89" providerId="ADAL" clId="{EFB9A29E-98D4-41A8-B4E4-EF9F934AAF5E}" dt="2022-12-09T12:11:39.299" v="268" actId="1076"/>
          <ac:spMkLst>
            <pc:docMk/>
            <pc:sldMk cId="0" sldId="1350"/>
            <ac:spMk id="18435" creationId="{F6DFB0F7-F9E0-2B32-3A89-62B456B3450E}"/>
          </ac:spMkLst>
        </pc:spChg>
        <pc:grpChg chg="add mod">
          <ac:chgData name="Artūras Jakubavičius" userId="4b43f406-d5a9-4b79-961c-496a7ca3ec89" providerId="ADAL" clId="{EFB9A29E-98D4-41A8-B4E4-EF9F934AAF5E}" dt="2022-12-09T12:11:22.984" v="264" actId="1076"/>
          <ac:grpSpMkLst>
            <pc:docMk/>
            <pc:sldMk cId="0" sldId="1350"/>
            <ac:grpSpMk id="2" creationId="{C2B07773-3056-373C-6BFC-AA781631BE0C}"/>
          </ac:grpSpMkLst>
        </pc:grpChg>
        <pc:picChg chg="mod">
          <ac:chgData name="Artūras Jakubavičius" userId="4b43f406-d5a9-4b79-961c-496a7ca3ec89" providerId="ADAL" clId="{EFB9A29E-98D4-41A8-B4E4-EF9F934AAF5E}" dt="2022-12-09T12:11:22.984" v="264" actId="1076"/>
          <ac:picMkLst>
            <pc:docMk/>
            <pc:sldMk cId="0" sldId="1350"/>
            <ac:picMk id="3" creationId="{92D5963A-6517-5CC8-ACAE-A056D52750A9}"/>
          </ac:picMkLst>
        </pc:picChg>
        <pc:picChg chg="mod">
          <ac:chgData name="Artūras Jakubavičius" userId="4b43f406-d5a9-4b79-961c-496a7ca3ec89" providerId="ADAL" clId="{EFB9A29E-98D4-41A8-B4E4-EF9F934AAF5E}" dt="2022-12-09T12:11:22.984" v="264" actId="1076"/>
          <ac:picMkLst>
            <pc:docMk/>
            <pc:sldMk cId="0" sldId="1350"/>
            <ac:picMk id="4" creationId="{6BC99A51-9F9D-67A9-D2D1-361C96B6164D}"/>
          </ac:picMkLst>
        </pc:picChg>
        <pc:picChg chg="mod">
          <ac:chgData name="Artūras Jakubavičius" userId="4b43f406-d5a9-4b79-961c-496a7ca3ec89" providerId="ADAL" clId="{EFB9A29E-98D4-41A8-B4E4-EF9F934AAF5E}" dt="2022-12-09T12:11:22.984" v="264" actId="1076"/>
          <ac:picMkLst>
            <pc:docMk/>
            <pc:sldMk cId="0" sldId="1350"/>
            <ac:picMk id="5" creationId="{B5F6534D-A3B3-7C90-9272-EC7B60159EDF}"/>
          </ac:picMkLst>
        </pc:picChg>
        <pc:picChg chg="mod">
          <ac:chgData name="Artūras Jakubavičius" userId="4b43f406-d5a9-4b79-961c-496a7ca3ec89" providerId="ADAL" clId="{EFB9A29E-98D4-41A8-B4E4-EF9F934AAF5E}" dt="2022-12-09T12:11:22.984" v="264" actId="1076"/>
          <ac:picMkLst>
            <pc:docMk/>
            <pc:sldMk cId="0" sldId="1350"/>
            <ac:picMk id="6" creationId="{06131D5A-EF69-7B14-5D15-70CB433B55C0}"/>
          </ac:picMkLst>
        </pc:picChg>
        <pc:picChg chg="mod">
          <ac:chgData name="Artūras Jakubavičius" userId="4b43f406-d5a9-4b79-961c-496a7ca3ec89" providerId="ADAL" clId="{EFB9A29E-98D4-41A8-B4E4-EF9F934AAF5E}" dt="2022-12-09T12:11:22.984" v="264" actId="1076"/>
          <ac:picMkLst>
            <pc:docMk/>
            <pc:sldMk cId="0" sldId="1350"/>
            <ac:picMk id="8" creationId="{37B3B42D-7EFE-CAF2-D679-E18ED2A92E76}"/>
          </ac:picMkLst>
        </pc:picChg>
        <pc:picChg chg="mod">
          <ac:chgData name="Artūras Jakubavičius" userId="4b43f406-d5a9-4b79-961c-496a7ca3ec89" providerId="ADAL" clId="{EFB9A29E-98D4-41A8-B4E4-EF9F934AAF5E}" dt="2022-12-09T12:11:22.984" v="264" actId="1076"/>
          <ac:picMkLst>
            <pc:docMk/>
            <pc:sldMk cId="0" sldId="1350"/>
            <ac:picMk id="9" creationId="{503C3CA6-B2B6-13DD-6175-D093571C7EF6}"/>
          </ac:picMkLst>
        </pc:picChg>
      </pc:sldChg>
      <pc:sldChg chg="addSp modSp mod">
        <pc:chgData name="Artūras Jakubavičius" userId="4b43f406-d5a9-4b79-961c-496a7ca3ec89" providerId="ADAL" clId="{EFB9A29E-98D4-41A8-B4E4-EF9F934AAF5E}" dt="2022-12-09T12:32:06.468" v="321" actId="14100"/>
        <pc:sldMkLst>
          <pc:docMk/>
          <pc:sldMk cId="0" sldId="1351"/>
        </pc:sldMkLst>
        <pc:spChg chg="mod">
          <ac:chgData name="Artūras Jakubavičius" userId="4b43f406-d5a9-4b79-961c-496a7ca3ec89" providerId="ADAL" clId="{EFB9A29E-98D4-41A8-B4E4-EF9F934AAF5E}" dt="2022-12-09T12:21:08.117" v="319" actId="1076"/>
          <ac:spMkLst>
            <pc:docMk/>
            <pc:sldMk cId="0" sldId="1351"/>
            <ac:spMk id="7" creationId="{712F267C-FBCC-4232-0089-6C254D8D3860}"/>
          </ac:spMkLst>
        </pc:spChg>
        <pc:spChg chg="mod">
          <ac:chgData name="Artūras Jakubavičius" userId="4b43f406-d5a9-4b79-961c-496a7ca3ec89" providerId="ADAL" clId="{EFB9A29E-98D4-41A8-B4E4-EF9F934AAF5E}" dt="2022-12-09T12:21:02.356" v="318" actId="1076"/>
          <ac:spMkLst>
            <pc:docMk/>
            <pc:sldMk cId="0" sldId="1351"/>
            <ac:spMk id="25604" creationId="{E32D3C6D-26BD-DBB2-7A27-2FD0DBF3A831}"/>
          </ac:spMkLst>
        </pc:spChg>
        <pc:grpChg chg="add mod">
          <ac:chgData name="Artūras Jakubavičius" userId="4b43f406-d5a9-4b79-961c-496a7ca3ec89" providerId="ADAL" clId="{EFB9A29E-98D4-41A8-B4E4-EF9F934AAF5E}" dt="2022-12-09T12:16:29.584" v="278" actId="1076"/>
          <ac:grpSpMkLst>
            <pc:docMk/>
            <pc:sldMk cId="0" sldId="1351"/>
            <ac:grpSpMk id="2" creationId="{1FA90902-89BD-3894-1446-F1B53C83804E}"/>
          </ac:grpSpMkLst>
        </pc:grpChg>
        <pc:picChg chg="mod">
          <ac:chgData name="Artūras Jakubavičius" userId="4b43f406-d5a9-4b79-961c-496a7ca3ec89" providerId="ADAL" clId="{EFB9A29E-98D4-41A8-B4E4-EF9F934AAF5E}" dt="2022-12-09T12:16:29.584" v="278" actId="1076"/>
          <ac:picMkLst>
            <pc:docMk/>
            <pc:sldMk cId="0" sldId="1351"/>
            <ac:picMk id="3" creationId="{59FBCA60-DA75-3F94-595E-C68C60FCFDEE}"/>
          </ac:picMkLst>
        </pc:picChg>
        <pc:picChg chg="mod">
          <ac:chgData name="Artūras Jakubavičius" userId="4b43f406-d5a9-4b79-961c-496a7ca3ec89" providerId="ADAL" clId="{EFB9A29E-98D4-41A8-B4E4-EF9F934AAF5E}" dt="2022-12-09T12:16:29.584" v="278" actId="1076"/>
          <ac:picMkLst>
            <pc:docMk/>
            <pc:sldMk cId="0" sldId="1351"/>
            <ac:picMk id="4" creationId="{4BEBC399-2857-BCC8-79EC-06A7EEFEDBD2}"/>
          </ac:picMkLst>
        </pc:picChg>
        <pc:picChg chg="add mod">
          <ac:chgData name="Artūras Jakubavičius" userId="4b43f406-d5a9-4b79-961c-496a7ca3ec89" providerId="ADAL" clId="{EFB9A29E-98D4-41A8-B4E4-EF9F934AAF5E}" dt="2022-12-09T12:32:00.608" v="320" actId="14100"/>
          <ac:picMkLst>
            <pc:docMk/>
            <pc:sldMk cId="0" sldId="1351"/>
            <ac:picMk id="5" creationId="{7EDD82F4-27FB-2D5A-7573-C92106737BC4}"/>
          </ac:picMkLst>
        </pc:picChg>
        <pc:picChg chg="add mod">
          <ac:chgData name="Artūras Jakubavičius" userId="4b43f406-d5a9-4b79-961c-496a7ca3ec89" providerId="ADAL" clId="{EFB9A29E-98D4-41A8-B4E4-EF9F934AAF5E}" dt="2022-12-09T12:32:06.468" v="321" actId="14100"/>
          <ac:picMkLst>
            <pc:docMk/>
            <pc:sldMk cId="0" sldId="1351"/>
            <ac:picMk id="6" creationId="{261E2327-3C9F-30D1-0D10-CCEA9E916C0A}"/>
          </ac:picMkLst>
        </pc:picChg>
        <pc:cxnChg chg="add mod">
          <ac:chgData name="Artūras Jakubavičius" userId="4b43f406-d5a9-4b79-961c-496a7ca3ec89" providerId="ADAL" clId="{EFB9A29E-98D4-41A8-B4E4-EF9F934AAF5E}" dt="2022-12-09T12:19:15.414" v="312" actId="14100"/>
          <ac:cxnSpMkLst>
            <pc:docMk/>
            <pc:sldMk cId="0" sldId="1351"/>
            <ac:cxnSpMk id="9" creationId="{0CC57C2A-6F16-FC78-E3D7-D10508FE49F5}"/>
          </ac:cxnSpMkLst>
        </pc:cxnChg>
        <pc:cxnChg chg="add mod">
          <ac:chgData name="Artūras Jakubavičius" userId="4b43f406-d5a9-4b79-961c-496a7ca3ec89" providerId="ADAL" clId="{EFB9A29E-98D4-41A8-B4E4-EF9F934AAF5E}" dt="2022-12-09T12:19:09.278" v="310" actId="14100"/>
          <ac:cxnSpMkLst>
            <pc:docMk/>
            <pc:sldMk cId="0" sldId="1351"/>
            <ac:cxnSpMk id="10" creationId="{4E605CE6-9CAD-9766-F34E-EEF40B95144C}"/>
          </ac:cxnSpMkLst>
        </pc:cxnChg>
      </pc:sldChg>
      <pc:sldChg chg="del">
        <pc:chgData name="Artūras Jakubavičius" userId="4b43f406-d5a9-4b79-961c-496a7ca3ec89" providerId="ADAL" clId="{EFB9A29E-98D4-41A8-B4E4-EF9F934AAF5E}" dt="2022-12-09T12:32:34.934" v="326" actId="47"/>
        <pc:sldMkLst>
          <pc:docMk/>
          <pc:sldMk cId="0" sldId="1355"/>
        </pc:sldMkLst>
      </pc:sldChg>
      <pc:sldChg chg="modSp add mod">
        <pc:chgData name="Artūras Jakubavičius" userId="4b43f406-d5a9-4b79-961c-496a7ca3ec89" providerId="ADAL" clId="{EFB9A29E-98D4-41A8-B4E4-EF9F934AAF5E}" dt="2022-12-09T12:34:09.299" v="334" actId="1076"/>
        <pc:sldMkLst>
          <pc:docMk/>
          <pc:sldMk cId="0" sldId="1357"/>
        </pc:sldMkLst>
        <pc:spChg chg="mod">
          <ac:chgData name="Artūras Jakubavičius" userId="4b43f406-d5a9-4b79-961c-496a7ca3ec89" providerId="ADAL" clId="{EFB9A29E-98D4-41A8-B4E4-EF9F934AAF5E}" dt="2022-12-09T12:34:09.299" v="334" actId="1076"/>
          <ac:spMkLst>
            <pc:docMk/>
            <pc:sldMk cId="0" sldId="1357"/>
            <ac:spMk id="52226" creationId="{04CCC499-F430-0CB0-5A0A-F0440B38142D}"/>
          </ac:spMkLst>
        </pc:spChg>
      </pc:sldChg>
      <pc:sldChg chg="add del">
        <pc:chgData name="Artūras Jakubavičius" userId="4b43f406-d5a9-4b79-961c-496a7ca3ec89" providerId="ADAL" clId="{EFB9A29E-98D4-41A8-B4E4-EF9F934AAF5E}" dt="2022-12-09T12:34:15.704" v="335" actId="47"/>
        <pc:sldMkLst>
          <pc:docMk/>
          <pc:sldMk cId="0" sldId="1359"/>
        </pc:sldMkLst>
      </pc:sldChg>
      <pc:sldChg chg="add del">
        <pc:chgData name="Artūras Jakubavičius" userId="4b43f406-d5a9-4b79-961c-496a7ca3ec89" providerId="ADAL" clId="{EFB9A29E-98D4-41A8-B4E4-EF9F934AAF5E}" dt="2022-12-09T12:34:19.205" v="336" actId="47"/>
        <pc:sldMkLst>
          <pc:docMk/>
          <pc:sldMk cId="0" sldId="1361"/>
        </pc:sldMkLst>
      </pc:sldChg>
      <pc:sldChg chg="modSp add mod ord">
        <pc:chgData name="Artūras Jakubavičius" userId="4b43f406-d5a9-4b79-961c-496a7ca3ec89" providerId="ADAL" clId="{EFB9A29E-98D4-41A8-B4E4-EF9F934AAF5E}" dt="2022-12-09T12:33:04.245" v="330" actId="20577"/>
        <pc:sldMkLst>
          <pc:docMk/>
          <pc:sldMk cId="0" sldId="1364"/>
        </pc:sldMkLst>
        <pc:spChg chg="mod">
          <ac:chgData name="Artūras Jakubavičius" userId="4b43f406-d5a9-4b79-961c-496a7ca3ec89" providerId="ADAL" clId="{EFB9A29E-98D4-41A8-B4E4-EF9F934AAF5E}" dt="2022-12-09T12:33:04.245" v="330" actId="20577"/>
          <ac:spMkLst>
            <pc:docMk/>
            <pc:sldMk cId="0" sldId="1364"/>
            <ac:spMk id="48131" creationId="{F808E554-FE99-9BFB-1EAA-E04002926735}"/>
          </ac:spMkLst>
        </pc:spChg>
      </pc:sldChg>
      <pc:sldChg chg="add">
        <pc:chgData name="Artūras Jakubavičius" userId="4b43f406-d5a9-4b79-961c-496a7ca3ec89" providerId="ADAL" clId="{EFB9A29E-98D4-41A8-B4E4-EF9F934AAF5E}" dt="2022-12-09T12:14:44.073" v="276"/>
        <pc:sldMkLst>
          <pc:docMk/>
          <pc:sldMk cId="0" sldId="1365"/>
        </pc:sldMkLst>
      </pc:sldChg>
      <pc:sldChg chg="add">
        <pc:chgData name="Artūras Jakubavičius" userId="4b43f406-d5a9-4b79-961c-496a7ca3ec89" providerId="ADAL" clId="{EFB9A29E-98D4-41A8-B4E4-EF9F934AAF5E}" dt="2022-12-09T12:14:44.073" v="276"/>
        <pc:sldMkLst>
          <pc:docMk/>
          <pc:sldMk cId="0" sldId="1367"/>
        </pc:sldMkLst>
      </pc:sldChg>
      <pc:sldChg chg="add">
        <pc:chgData name="Artūras Jakubavičius" userId="4b43f406-d5a9-4b79-961c-496a7ca3ec89" providerId="ADAL" clId="{EFB9A29E-98D4-41A8-B4E4-EF9F934AAF5E}" dt="2022-12-09T12:14:44.073" v="276"/>
        <pc:sldMkLst>
          <pc:docMk/>
          <pc:sldMk cId="0" sldId="1368"/>
        </pc:sldMkLst>
      </pc:sldChg>
      <pc:sldChg chg="add">
        <pc:chgData name="Artūras Jakubavičius" userId="4b43f406-d5a9-4b79-961c-496a7ca3ec89" providerId="ADAL" clId="{EFB9A29E-98D4-41A8-B4E4-EF9F934AAF5E}" dt="2022-12-09T12:14:44.073" v="276"/>
        <pc:sldMkLst>
          <pc:docMk/>
          <pc:sldMk cId="0" sldId="1369"/>
        </pc:sldMkLst>
      </pc:sldChg>
      <pc:sldChg chg="add">
        <pc:chgData name="Artūras Jakubavičius" userId="4b43f406-d5a9-4b79-961c-496a7ca3ec89" providerId="ADAL" clId="{EFB9A29E-98D4-41A8-B4E4-EF9F934AAF5E}" dt="2022-12-09T12:14:44.073" v="276"/>
        <pc:sldMkLst>
          <pc:docMk/>
          <pc:sldMk cId="0" sldId="1370"/>
        </pc:sldMkLst>
      </pc:sldChg>
    </pc:docChg>
  </pc:docChgLst>
  <pc:docChgLst>
    <pc:chgData name="Artūras Jakubavičius" userId="4b43f406-d5a9-4b79-961c-496a7ca3ec89" providerId="ADAL" clId="{EB139967-CA59-4E36-A00C-CCA82BD0BEF9}"/>
    <pc:docChg chg="custSel addSld delSld modSld sldOrd">
      <pc:chgData name="Artūras Jakubavičius" userId="4b43f406-d5a9-4b79-961c-496a7ca3ec89" providerId="ADAL" clId="{EB139967-CA59-4E36-A00C-CCA82BD0BEF9}" dt="2024-01-21T14:14:59.209" v="460" actId="47"/>
      <pc:docMkLst>
        <pc:docMk/>
      </pc:docMkLst>
      <pc:sldChg chg="modSp mod">
        <pc:chgData name="Artūras Jakubavičius" userId="4b43f406-d5a9-4b79-961c-496a7ca3ec89" providerId="ADAL" clId="{EB139967-CA59-4E36-A00C-CCA82BD0BEF9}" dt="2024-01-21T14:02:41.257" v="454" actId="20577"/>
        <pc:sldMkLst>
          <pc:docMk/>
          <pc:sldMk cId="0" sldId="256"/>
        </pc:sldMkLst>
        <pc:spChg chg="mod">
          <ac:chgData name="Artūras Jakubavičius" userId="4b43f406-d5a9-4b79-961c-496a7ca3ec89" providerId="ADAL" clId="{EB139967-CA59-4E36-A00C-CCA82BD0BEF9}" dt="2024-01-21T14:02:41.257" v="454" actId="20577"/>
          <ac:spMkLst>
            <pc:docMk/>
            <pc:sldMk cId="0" sldId="256"/>
            <ac:spMk id="2" creationId="{F7B07A7C-0FA5-4CD9-8746-37484827E080}"/>
          </ac:spMkLst>
        </pc:spChg>
      </pc:sldChg>
      <pc:sldChg chg="del">
        <pc:chgData name="Artūras Jakubavičius" userId="4b43f406-d5a9-4b79-961c-496a7ca3ec89" providerId="ADAL" clId="{EB139967-CA59-4E36-A00C-CCA82BD0BEF9}" dt="2024-01-21T14:14:25.621" v="459" actId="47"/>
        <pc:sldMkLst>
          <pc:docMk/>
          <pc:sldMk cId="0" sldId="264"/>
        </pc:sldMkLst>
      </pc:sldChg>
      <pc:sldChg chg="del">
        <pc:chgData name="Artūras Jakubavičius" userId="4b43f406-d5a9-4b79-961c-496a7ca3ec89" providerId="ADAL" clId="{EB139967-CA59-4E36-A00C-CCA82BD0BEF9}" dt="2024-01-21T13:59:13.360" v="437" actId="47"/>
        <pc:sldMkLst>
          <pc:docMk/>
          <pc:sldMk cId="0" sldId="386"/>
        </pc:sldMkLst>
      </pc:sldChg>
      <pc:sldChg chg="addSp delSp modSp mod ord modAnim">
        <pc:chgData name="Artūras Jakubavičius" userId="4b43f406-d5a9-4b79-961c-496a7ca3ec89" providerId="ADAL" clId="{EB139967-CA59-4E36-A00C-CCA82BD0BEF9}" dt="2024-01-21T13:59:37.689" v="439" actId="478"/>
        <pc:sldMkLst>
          <pc:docMk/>
          <pc:sldMk cId="0" sldId="387"/>
        </pc:sldMkLst>
        <pc:spChg chg="add mod">
          <ac:chgData name="Artūras Jakubavičius" userId="4b43f406-d5a9-4b79-961c-496a7ca3ec89" providerId="ADAL" clId="{EB139967-CA59-4E36-A00C-CCA82BD0BEF9}" dt="2024-01-21T13:22:23.972" v="245" actId="20577"/>
          <ac:spMkLst>
            <pc:docMk/>
            <pc:sldMk cId="0" sldId="387"/>
            <ac:spMk id="3" creationId="{B3C2725C-0DE9-A431-2BA3-CE8CF7687779}"/>
          </ac:spMkLst>
        </pc:spChg>
        <pc:spChg chg="add mod">
          <ac:chgData name="Artūras Jakubavičius" userId="4b43f406-d5a9-4b79-961c-496a7ca3ec89" providerId="ADAL" clId="{EB139967-CA59-4E36-A00C-CCA82BD0BEF9}" dt="2024-01-21T13:21:18.713" v="237" actId="20577"/>
          <ac:spMkLst>
            <pc:docMk/>
            <pc:sldMk cId="0" sldId="387"/>
            <ac:spMk id="4" creationId="{217FE3A8-3E26-8B56-1537-A277A3D16841}"/>
          </ac:spMkLst>
        </pc:spChg>
        <pc:spChg chg="mod">
          <ac:chgData name="Artūras Jakubavičius" userId="4b43f406-d5a9-4b79-961c-496a7ca3ec89" providerId="ADAL" clId="{EB139967-CA59-4E36-A00C-CCA82BD0BEF9}" dt="2024-01-21T13:33:24.677" v="299" actId="20577"/>
          <ac:spMkLst>
            <pc:docMk/>
            <pc:sldMk cId="0" sldId="387"/>
            <ac:spMk id="15362" creationId="{7004E632-2019-48FE-880E-D1FA9E493B49}"/>
          </ac:spMkLst>
        </pc:spChg>
        <pc:grpChg chg="del">
          <ac:chgData name="Artūras Jakubavičius" userId="4b43f406-d5a9-4b79-961c-496a7ca3ec89" providerId="ADAL" clId="{EB139967-CA59-4E36-A00C-CCA82BD0BEF9}" dt="2024-01-21T13:06:48.256" v="80" actId="478"/>
          <ac:grpSpMkLst>
            <pc:docMk/>
            <pc:sldMk cId="0" sldId="387"/>
            <ac:grpSpMk id="2" creationId="{2C38EAAC-D3E9-4679-903E-ACDFB8885B37}"/>
          </ac:grpSpMkLst>
        </pc:grpChg>
        <pc:graphicFrameChg chg="add del modGraphic">
          <ac:chgData name="Artūras Jakubavičius" userId="4b43f406-d5a9-4b79-961c-496a7ca3ec89" providerId="ADAL" clId="{EB139967-CA59-4E36-A00C-CCA82BD0BEF9}" dt="2024-01-21T13:59:37.689" v="439" actId="478"/>
          <ac:graphicFrameMkLst>
            <pc:docMk/>
            <pc:sldMk cId="0" sldId="387"/>
            <ac:graphicFrameMk id="6" creationId="{E78B90BC-2558-8614-A334-8AC02B373E04}"/>
          </ac:graphicFrameMkLst>
        </pc:graphicFrameChg>
        <pc:picChg chg="add del">
          <ac:chgData name="Artūras Jakubavičius" userId="4b43f406-d5a9-4b79-961c-496a7ca3ec89" providerId="ADAL" clId="{EB139967-CA59-4E36-A00C-CCA82BD0BEF9}" dt="2024-01-21T13:12:02.120" v="82" actId="478"/>
          <ac:picMkLst>
            <pc:docMk/>
            <pc:sldMk cId="0" sldId="387"/>
            <ac:picMk id="1026" creationId="{DB6D1EDC-C36B-7E7C-A745-236D9C969754}"/>
          </ac:picMkLst>
        </pc:picChg>
        <pc:picChg chg="add mod">
          <ac:chgData name="Artūras Jakubavičius" userId="4b43f406-d5a9-4b79-961c-496a7ca3ec89" providerId="ADAL" clId="{EB139967-CA59-4E36-A00C-CCA82BD0BEF9}" dt="2024-01-21T13:12:15.320" v="85" actId="1076"/>
          <ac:picMkLst>
            <pc:docMk/>
            <pc:sldMk cId="0" sldId="387"/>
            <ac:picMk id="1028" creationId="{875F0E92-F066-A3C2-1D5F-DD4F541F3158}"/>
          </ac:picMkLst>
        </pc:picChg>
      </pc:sldChg>
      <pc:sldChg chg="del">
        <pc:chgData name="Artūras Jakubavičius" userId="4b43f406-d5a9-4b79-961c-496a7ca3ec89" providerId="ADAL" clId="{EB139967-CA59-4E36-A00C-CCA82BD0BEF9}" dt="2024-01-21T14:14:59.209" v="460" actId="47"/>
        <pc:sldMkLst>
          <pc:docMk/>
          <pc:sldMk cId="0" sldId="388"/>
        </pc:sldMkLst>
      </pc:sldChg>
      <pc:sldChg chg="del">
        <pc:chgData name="Artūras Jakubavičius" userId="4b43f406-d5a9-4b79-961c-496a7ca3ec89" providerId="ADAL" clId="{EB139967-CA59-4E36-A00C-CCA82BD0BEF9}" dt="2024-01-21T13:23:34.174" v="247" actId="47"/>
        <pc:sldMkLst>
          <pc:docMk/>
          <pc:sldMk cId="0" sldId="389"/>
        </pc:sldMkLst>
      </pc:sldChg>
      <pc:sldChg chg="addSp delSp del">
        <pc:chgData name="Artūras Jakubavičius" userId="4b43f406-d5a9-4b79-961c-496a7ca3ec89" providerId="ADAL" clId="{EB139967-CA59-4E36-A00C-CCA82BD0BEF9}" dt="2024-01-21T13:23:34.174" v="247" actId="47"/>
        <pc:sldMkLst>
          <pc:docMk/>
          <pc:sldMk cId="0" sldId="390"/>
        </pc:sldMkLst>
        <pc:spChg chg="add del">
          <ac:chgData name="Artūras Jakubavičius" userId="4b43f406-d5a9-4b79-961c-496a7ca3ec89" providerId="ADAL" clId="{EB139967-CA59-4E36-A00C-CCA82BD0BEF9}" dt="2024-01-21T13:12:54.470" v="95" actId="478"/>
          <ac:spMkLst>
            <pc:docMk/>
            <pc:sldMk cId="0" sldId="390"/>
            <ac:spMk id="17410" creationId="{E456965F-0C01-422C-BBD7-10CFB423AD1E}"/>
          </ac:spMkLst>
        </pc:spChg>
        <pc:picChg chg="add del">
          <ac:chgData name="Artūras Jakubavičius" userId="4b43f406-d5a9-4b79-961c-496a7ca3ec89" providerId="ADAL" clId="{EB139967-CA59-4E36-A00C-CCA82BD0BEF9}" dt="2024-01-21T13:12:57.326" v="96" actId="478"/>
          <ac:picMkLst>
            <pc:docMk/>
            <pc:sldMk cId="0" sldId="390"/>
            <ac:picMk id="7170" creationId="{345B54FE-6D8E-2C1B-3C06-664986B0A431}"/>
          </ac:picMkLst>
        </pc:picChg>
      </pc:sldChg>
      <pc:sldChg chg="del">
        <pc:chgData name="Artūras Jakubavičius" userId="4b43f406-d5a9-4b79-961c-496a7ca3ec89" providerId="ADAL" clId="{EB139967-CA59-4E36-A00C-CCA82BD0BEF9}" dt="2024-01-21T13:23:34.174" v="247" actId="47"/>
        <pc:sldMkLst>
          <pc:docMk/>
          <pc:sldMk cId="0" sldId="391"/>
        </pc:sldMkLst>
      </pc:sldChg>
      <pc:sldChg chg="del">
        <pc:chgData name="Artūras Jakubavičius" userId="4b43f406-d5a9-4b79-961c-496a7ca3ec89" providerId="ADAL" clId="{EB139967-CA59-4E36-A00C-CCA82BD0BEF9}" dt="2024-01-21T13:23:34.174" v="247" actId="47"/>
        <pc:sldMkLst>
          <pc:docMk/>
          <pc:sldMk cId="0" sldId="392"/>
        </pc:sldMkLst>
      </pc:sldChg>
      <pc:sldChg chg="del">
        <pc:chgData name="Artūras Jakubavičius" userId="4b43f406-d5a9-4b79-961c-496a7ca3ec89" providerId="ADAL" clId="{EB139967-CA59-4E36-A00C-CCA82BD0BEF9}" dt="2024-01-21T13:23:34.174" v="247" actId="47"/>
        <pc:sldMkLst>
          <pc:docMk/>
          <pc:sldMk cId="0" sldId="393"/>
        </pc:sldMkLst>
      </pc:sldChg>
      <pc:sldChg chg="del">
        <pc:chgData name="Artūras Jakubavičius" userId="4b43f406-d5a9-4b79-961c-496a7ca3ec89" providerId="ADAL" clId="{EB139967-CA59-4E36-A00C-CCA82BD0BEF9}" dt="2024-01-21T13:23:34.174" v="247" actId="47"/>
        <pc:sldMkLst>
          <pc:docMk/>
          <pc:sldMk cId="0" sldId="394"/>
        </pc:sldMkLst>
      </pc:sldChg>
      <pc:sldChg chg="del">
        <pc:chgData name="Artūras Jakubavičius" userId="4b43f406-d5a9-4b79-961c-496a7ca3ec89" providerId="ADAL" clId="{EB139967-CA59-4E36-A00C-CCA82BD0BEF9}" dt="2024-01-21T13:23:34.174" v="247" actId="47"/>
        <pc:sldMkLst>
          <pc:docMk/>
          <pc:sldMk cId="0" sldId="395"/>
        </pc:sldMkLst>
      </pc:sldChg>
      <pc:sldChg chg="addSp delSp modSp mod">
        <pc:chgData name="Artūras Jakubavičius" userId="4b43f406-d5a9-4b79-961c-496a7ca3ec89" providerId="ADAL" clId="{EB139967-CA59-4E36-A00C-CCA82BD0BEF9}" dt="2024-01-21T13:54:38.150" v="418" actId="1076"/>
        <pc:sldMkLst>
          <pc:docMk/>
          <pc:sldMk cId="0" sldId="396"/>
        </pc:sldMkLst>
        <pc:spChg chg="add mod">
          <ac:chgData name="Artūras Jakubavičius" userId="4b43f406-d5a9-4b79-961c-496a7ca3ec89" providerId="ADAL" clId="{EB139967-CA59-4E36-A00C-CCA82BD0BEF9}" dt="2024-01-21T13:54:21.236" v="411" actId="1076"/>
          <ac:spMkLst>
            <pc:docMk/>
            <pc:sldMk cId="0" sldId="396"/>
            <ac:spMk id="3" creationId="{D2509417-583C-164D-FAC7-63F7E6859AC5}"/>
          </ac:spMkLst>
        </pc:spChg>
        <pc:spChg chg="mod">
          <ac:chgData name="Artūras Jakubavičius" userId="4b43f406-d5a9-4b79-961c-496a7ca3ec89" providerId="ADAL" clId="{EB139967-CA59-4E36-A00C-CCA82BD0BEF9}" dt="2024-01-21T13:44:19.881" v="321" actId="1076"/>
          <ac:spMkLst>
            <pc:docMk/>
            <pc:sldMk cId="0" sldId="396"/>
            <ac:spMk id="28674" creationId="{6A9EB2DA-F77E-4554-BE72-25AD0B06EE8B}"/>
          </ac:spMkLst>
        </pc:spChg>
        <pc:spChg chg="mod">
          <ac:chgData name="Artūras Jakubavičius" userId="4b43f406-d5a9-4b79-961c-496a7ca3ec89" providerId="ADAL" clId="{EB139967-CA59-4E36-A00C-CCA82BD0BEF9}" dt="2024-01-21T13:54:38.150" v="418" actId="1076"/>
          <ac:spMkLst>
            <pc:docMk/>
            <pc:sldMk cId="0" sldId="396"/>
            <ac:spMk id="28675" creationId="{F5520046-5E1A-44A1-A82F-5854B904B50D}"/>
          </ac:spMkLst>
        </pc:spChg>
        <pc:picChg chg="mod">
          <ac:chgData name="Artūras Jakubavičius" userId="4b43f406-d5a9-4b79-961c-496a7ca3ec89" providerId="ADAL" clId="{EB139967-CA59-4E36-A00C-CCA82BD0BEF9}" dt="2024-01-21T13:50:31.034" v="360" actId="1076"/>
          <ac:picMkLst>
            <pc:docMk/>
            <pc:sldMk cId="0" sldId="396"/>
            <ac:picMk id="28676" creationId="{16697D42-F816-4936-9ACE-4D5FD6F49AB1}"/>
          </ac:picMkLst>
        </pc:picChg>
        <pc:picChg chg="del">
          <ac:chgData name="Artūras Jakubavičius" userId="4b43f406-d5a9-4b79-961c-496a7ca3ec89" providerId="ADAL" clId="{EB139967-CA59-4E36-A00C-CCA82BD0BEF9}" dt="2024-01-21T13:43:51.094" v="316" actId="478"/>
          <ac:picMkLst>
            <pc:docMk/>
            <pc:sldMk cId="0" sldId="396"/>
            <ac:picMk id="28677" creationId="{386961A9-967F-48B5-80A8-BE32B091C6CC}"/>
          </ac:picMkLst>
        </pc:picChg>
        <pc:picChg chg="del">
          <ac:chgData name="Artūras Jakubavičius" userId="4b43f406-d5a9-4b79-961c-496a7ca3ec89" providerId="ADAL" clId="{EB139967-CA59-4E36-A00C-CCA82BD0BEF9}" dt="2024-01-21T13:43:49.947" v="315" actId="478"/>
          <ac:picMkLst>
            <pc:docMk/>
            <pc:sldMk cId="0" sldId="396"/>
            <ac:picMk id="28678" creationId="{14C024CC-09C0-4A2F-8F01-F090F4A56973}"/>
          </ac:picMkLst>
        </pc:picChg>
      </pc:sldChg>
      <pc:sldChg chg="del">
        <pc:chgData name="Artūras Jakubavičius" userId="4b43f406-d5a9-4b79-961c-496a7ca3ec89" providerId="ADAL" clId="{EB139967-CA59-4E36-A00C-CCA82BD0BEF9}" dt="2024-01-21T13:23:34.174" v="247" actId="47"/>
        <pc:sldMkLst>
          <pc:docMk/>
          <pc:sldMk cId="0" sldId="404"/>
        </pc:sldMkLst>
      </pc:sldChg>
      <pc:sldChg chg="del">
        <pc:chgData name="Artūras Jakubavičius" userId="4b43f406-d5a9-4b79-961c-496a7ca3ec89" providerId="ADAL" clId="{EB139967-CA59-4E36-A00C-CCA82BD0BEF9}" dt="2024-01-21T13:23:34.174" v="247" actId="47"/>
        <pc:sldMkLst>
          <pc:docMk/>
          <pc:sldMk cId="0" sldId="405"/>
        </pc:sldMkLst>
      </pc:sldChg>
      <pc:sldChg chg="del">
        <pc:chgData name="Artūras Jakubavičius" userId="4b43f406-d5a9-4b79-961c-496a7ca3ec89" providerId="ADAL" clId="{EB139967-CA59-4E36-A00C-CCA82BD0BEF9}" dt="2024-01-21T13:58:45.596" v="436" actId="47"/>
        <pc:sldMkLst>
          <pc:docMk/>
          <pc:sldMk cId="0" sldId="407"/>
        </pc:sldMkLst>
      </pc:sldChg>
      <pc:sldChg chg="modSp mod">
        <pc:chgData name="Artūras Jakubavičius" userId="4b43f406-d5a9-4b79-961c-496a7ca3ec89" providerId="ADAL" clId="{EB139967-CA59-4E36-A00C-CCA82BD0BEF9}" dt="2024-01-21T13:58:32.131" v="435" actId="20577"/>
        <pc:sldMkLst>
          <pc:docMk/>
          <pc:sldMk cId="0" sldId="408"/>
        </pc:sldMkLst>
        <pc:spChg chg="mod">
          <ac:chgData name="Artūras Jakubavičius" userId="4b43f406-d5a9-4b79-961c-496a7ca3ec89" providerId="ADAL" clId="{EB139967-CA59-4E36-A00C-CCA82BD0BEF9}" dt="2024-01-21T13:58:32.131" v="435" actId="20577"/>
          <ac:spMkLst>
            <pc:docMk/>
            <pc:sldMk cId="0" sldId="408"/>
            <ac:spMk id="36866" creationId="{3CD33AE1-CE9C-4649-8F0C-EB806C2CD752}"/>
          </ac:spMkLst>
        </pc:spChg>
        <pc:spChg chg="mod">
          <ac:chgData name="Artūras Jakubavičius" userId="4b43f406-d5a9-4b79-961c-496a7ca3ec89" providerId="ADAL" clId="{EB139967-CA59-4E36-A00C-CCA82BD0BEF9}" dt="2024-01-21T13:57:42.223" v="426" actId="6549"/>
          <ac:spMkLst>
            <pc:docMk/>
            <pc:sldMk cId="0" sldId="408"/>
            <ac:spMk id="36867" creationId="{8999AFFF-F50F-45AB-BB64-CD5E8432E765}"/>
          </ac:spMkLst>
        </pc:spChg>
      </pc:sldChg>
      <pc:sldChg chg="delSp modSp mod">
        <pc:chgData name="Artūras Jakubavičius" userId="4b43f406-d5a9-4b79-961c-496a7ca3ec89" providerId="ADAL" clId="{EB139967-CA59-4E36-A00C-CCA82BD0BEF9}" dt="2024-01-21T14:01:47.926" v="453" actId="1076"/>
        <pc:sldMkLst>
          <pc:docMk/>
          <pc:sldMk cId="0" sldId="439"/>
        </pc:sldMkLst>
        <pc:spChg chg="mod">
          <ac:chgData name="Artūras Jakubavičius" userId="4b43f406-d5a9-4b79-961c-496a7ca3ec89" providerId="ADAL" clId="{EB139967-CA59-4E36-A00C-CCA82BD0BEF9}" dt="2024-01-21T13:39:45.340" v="313" actId="1076"/>
          <ac:spMkLst>
            <pc:docMk/>
            <pc:sldMk cId="0" sldId="439"/>
            <ac:spMk id="2" creationId="{BAEC4045-0F08-377C-08A4-2C88457646D4}"/>
          </ac:spMkLst>
        </pc:spChg>
        <pc:spChg chg="mod">
          <ac:chgData name="Artūras Jakubavičius" userId="4b43f406-d5a9-4b79-961c-496a7ca3ec89" providerId="ADAL" clId="{EB139967-CA59-4E36-A00C-CCA82BD0BEF9}" dt="2024-01-21T14:01:47.926" v="453" actId="1076"/>
          <ac:spMkLst>
            <pc:docMk/>
            <pc:sldMk cId="0" sldId="439"/>
            <ac:spMk id="3" creationId="{D08B1B02-4BE8-076F-5114-833DDBA097B7}"/>
          </ac:spMkLst>
        </pc:spChg>
        <pc:spChg chg="mod">
          <ac:chgData name="Artūras Jakubavičius" userId="4b43f406-d5a9-4b79-961c-496a7ca3ec89" providerId="ADAL" clId="{EB139967-CA59-4E36-A00C-CCA82BD0BEF9}" dt="2024-01-21T13:39:45.340" v="313" actId="1076"/>
          <ac:spMkLst>
            <pc:docMk/>
            <pc:sldMk cId="0" sldId="439"/>
            <ac:spMk id="4" creationId="{FD8528DC-2699-2805-F3FF-E1D2251F08BB}"/>
          </ac:spMkLst>
        </pc:spChg>
        <pc:spChg chg="mod">
          <ac:chgData name="Artūras Jakubavičius" userId="4b43f406-d5a9-4b79-961c-496a7ca3ec89" providerId="ADAL" clId="{EB139967-CA59-4E36-A00C-CCA82BD0BEF9}" dt="2024-01-21T13:39:45.340" v="313" actId="1076"/>
          <ac:spMkLst>
            <pc:docMk/>
            <pc:sldMk cId="0" sldId="439"/>
            <ac:spMk id="6" creationId="{3AE9E7F9-50D7-C3B5-E9FC-AE3BC8E73A98}"/>
          </ac:spMkLst>
        </pc:spChg>
        <pc:spChg chg="mod">
          <ac:chgData name="Artūras Jakubavičius" userId="4b43f406-d5a9-4b79-961c-496a7ca3ec89" providerId="ADAL" clId="{EB139967-CA59-4E36-A00C-CCA82BD0BEF9}" dt="2024-01-21T13:39:45.340" v="313" actId="1076"/>
          <ac:spMkLst>
            <pc:docMk/>
            <pc:sldMk cId="0" sldId="439"/>
            <ac:spMk id="7" creationId="{D9B4CBDC-F1DC-BB5A-DB5A-1103FDF22E29}"/>
          </ac:spMkLst>
        </pc:spChg>
        <pc:spChg chg="mod">
          <ac:chgData name="Artūras Jakubavičius" userId="4b43f406-d5a9-4b79-961c-496a7ca3ec89" providerId="ADAL" clId="{EB139967-CA59-4E36-A00C-CCA82BD0BEF9}" dt="2024-01-21T13:39:45.340" v="313" actId="1076"/>
          <ac:spMkLst>
            <pc:docMk/>
            <pc:sldMk cId="0" sldId="439"/>
            <ac:spMk id="9" creationId="{66B7EAC6-B7A1-97A0-5462-F628C42587B9}"/>
          </ac:spMkLst>
        </pc:spChg>
        <pc:spChg chg="mod">
          <ac:chgData name="Artūras Jakubavičius" userId="4b43f406-d5a9-4b79-961c-496a7ca3ec89" providerId="ADAL" clId="{EB139967-CA59-4E36-A00C-CCA82BD0BEF9}" dt="2024-01-21T13:39:45.340" v="313" actId="1076"/>
          <ac:spMkLst>
            <pc:docMk/>
            <pc:sldMk cId="0" sldId="439"/>
            <ac:spMk id="10" creationId="{7F0F6A33-B334-20A5-C67B-9E6D3DB48A28}"/>
          </ac:spMkLst>
        </pc:spChg>
        <pc:spChg chg="mod">
          <ac:chgData name="Artūras Jakubavičius" userId="4b43f406-d5a9-4b79-961c-496a7ca3ec89" providerId="ADAL" clId="{EB139967-CA59-4E36-A00C-CCA82BD0BEF9}" dt="2024-01-21T13:39:45.340" v="313" actId="1076"/>
          <ac:spMkLst>
            <pc:docMk/>
            <pc:sldMk cId="0" sldId="439"/>
            <ac:spMk id="17" creationId="{68E2AD73-75A2-2507-D59C-B6C2C20EA142}"/>
          </ac:spMkLst>
        </pc:spChg>
        <pc:spChg chg="mod">
          <ac:chgData name="Artūras Jakubavičius" userId="4b43f406-d5a9-4b79-961c-496a7ca3ec89" providerId="ADAL" clId="{EB139967-CA59-4E36-A00C-CCA82BD0BEF9}" dt="2024-01-21T13:39:45.340" v="313" actId="1076"/>
          <ac:spMkLst>
            <pc:docMk/>
            <pc:sldMk cId="0" sldId="439"/>
            <ac:spMk id="34" creationId="{6768FC98-CBE8-F8DC-E9A0-9DBD118C9434}"/>
          </ac:spMkLst>
        </pc:spChg>
        <pc:spChg chg="mod">
          <ac:chgData name="Artūras Jakubavičius" userId="4b43f406-d5a9-4b79-961c-496a7ca3ec89" providerId="ADAL" clId="{EB139967-CA59-4E36-A00C-CCA82BD0BEF9}" dt="2024-01-21T13:39:45.340" v="313" actId="1076"/>
          <ac:spMkLst>
            <pc:docMk/>
            <pc:sldMk cId="0" sldId="439"/>
            <ac:spMk id="35" creationId="{5D44D6AE-DA82-3D3F-DF7C-0C1EF29D4058}"/>
          </ac:spMkLst>
        </pc:spChg>
        <pc:spChg chg="mod">
          <ac:chgData name="Artūras Jakubavičius" userId="4b43f406-d5a9-4b79-961c-496a7ca3ec89" providerId="ADAL" clId="{EB139967-CA59-4E36-A00C-CCA82BD0BEF9}" dt="2024-01-21T13:39:45.340" v="313" actId="1076"/>
          <ac:spMkLst>
            <pc:docMk/>
            <pc:sldMk cId="0" sldId="439"/>
            <ac:spMk id="40" creationId="{6C8B4DBC-5D0F-B2ED-1061-8113B1D60766}"/>
          </ac:spMkLst>
        </pc:spChg>
        <pc:spChg chg="del">
          <ac:chgData name="Artūras Jakubavičius" userId="4b43f406-d5a9-4b79-961c-496a7ca3ec89" providerId="ADAL" clId="{EB139967-CA59-4E36-A00C-CCA82BD0BEF9}" dt="2024-01-21T13:39:34.580" v="310" actId="478"/>
          <ac:spMkLst>
            <pc:docMk/>
            <pc:sldMk cId="0" sldId="439"/>
            <ac:spMk id="44" creationId="{61FDE35F-7BCE-E165-08F9-703DC3ECD3C1}"/>
          </ac:spMkLst>
        </pc:spChg>
        <pc:spChg chg="mod">
          <ac:chgData name="Artūras Jakubavičius" userId="4b43f406-d5a9-4b79-961c-496a7ca3ec89" providerId="ADAL" clId="{EB139967-CA59-4E36-A00C-CCA82BD0BEF9}" dt="2024-01-21T13:39:45.340" v="313" actId="1076"/>
          <ac:spMkLst>
            <pc:docMk/>
            <pc:sldMk cId="0" sldId="439"/>
            <ac:spMk id="61" creationId="{1304DCC9-1D0A-EF61-F666-4D3805DD3D8A}"/>
          </ac:spMkLst>
        </pc:spChg>
        <pc:spChg chg="mod">
          <ac:chgData name="Artūras Jakubavičius" userId="4b43f406-d5a9-4b79-961c-496a7ca3ec89" providerId="ADAL" clId="{EB139967-CA59-4E36-A00C-CCA82BD0BEF9}" dt="2024-01-21T13:39:45.340" v="313" actId="1076"/>
          <ac:spMkLst>
            <pc:docMk/>
            <pc:sldMk cId="0" sldId="439"/>
            <ac:spMk id="62" creationId="{635DC998-0C25-A668-4C06-3B4BB91A638B}"/>
          </ac:spMkLst>
        </pc:spChg>
        <pc:spChg chg="mod">
          <ac:chgData name="Artūras Jakubavičius" userId="4b43f406-d5a9-4b79-961c-496a7ca3ec89" providerId="ADAL" clId="{EB139967-CA59-4E36-A00C-CCA82BD0BEF9}" dt="2024-01-21T13:39:45.340" v="313" actId="1076"/>
          <ac:spMkLst>
            <pc:docMk/>
            <pc:sldMk cId="0" sldId="439"/>
            <ac:spMk id="66" creationId="{3D97D6C0-A693-B918-A9A9-E25BAE8BBFBE}"/>
          </ac:spMkLst>
        </pc:spChg>
        <pc:spChg chg="mod">
          <ac:chgData name="Artūras Jakubavičius" userId="4b43f406-d5a9-4b79-961c-496a7ca3ec89" providerId="ADAL" clId="{EB139967-CA59-4E36-A00C-CCA82BD0BEF9}" dt="2024-01-21T13:39:45.340" v="313" actId="1076"/>
          <ac:spMkLst>
            <pc:docMk/>
            <pc:sldMk cId="0" sldId="439"/>
            <ac:spMk id="67" creationId="{3D55922E-47E3-4B36-4F32-42B3CE3F9BB5}"/>
          </ac:spMkLst>
        </pc:spChg>
        <pc:spChg chg="mod">
          <ac:chgData name="Artūras Jakubavičius" userId="4b43f406-d5a9-4b79-961c-496a7ca3ec89" providerId="ADAL" clId="{EB139967-CA59-4E36-A00C-CCA82BD0BEF9}" dt="2024-01-21T13:39:45.340" v="313" actId="1076"/>
          <ac:spMkLst>
            <pc:docMk/>
            <pc:sldMk cId="0" sldId="439"/>
            <ac:spMk id="69" creationId="{6FA62DAB-1DCB-D81F-A72E-B045A6365472}"/>
          </ac:spMkLst>
        </pc:spChg>
        <pc:spChg chg="mod">
          <ac:chgData name="Artūras Jakubavičius" userId="4b43f406-d5a9-4b79-961c-496a7ca3ec89" providerId="ADAL" clId="{EB139967-CA59-4E36-A00C-CCA82BD0BEF9}" dt="2024-01-21T13:39:45.340" v="313" actId="1076"/>
          <ac:spMkLst>
            <pc:docMk/>
            <pc:sldMk cId="0" sldId="439"/>
            <ac:spMk id="70" creationId="{779376C5-36CC-8BE0-1EE2-6EC53DE76F50}"/>
          </ac:spMkLst>
        </pc:spChg>
        <pc:spChg chg="mod">
          <ac:chgData name="Artūras Jakubavičius" userId="4b43f406-d5a9-4b79-961c-496a7ca3ec89" providerId="ADAL" clId="{EB139967-CA59-4E36-A00C-CCA82BD0BEF9}" dt="2024-01-21T13:39:45.340" v="313" actId="1076"/>
          <ac:spMkLst>
            <pc:docMk/>
            <pc:sldMk cId="0" sldId="439"/>
            <ac:spMk id="11276" creationId="{94FAD1B9-D3D5-0DFE-7B3D-255600EA2DF8}"/>
          </ac:spMkLst>
        </pc:spChg>
        <pc:spChg chg="del">
          <ac:chgData name="Artūras Jakubavičius" userId="4b43f406-d5a9-4b79-961c-496a7ca3ec89" providerId="ADAL" clId="{EB139967-CA59-4E36-A00C-CCA82BD0BEF9}" dt="2024-01-21T13:39:36.276" v="311" actId="478"/>
          <ac:spMkLst>
            <pc:docMk/>
            <pc:sldMk cId="0" sldId="439"/>
            <ac:spMk id="11288" creationId="{4CDA994C-8CFA-FF39-92FD-EE980AAB719E}"/>
          </ac:spMkLst>
        </pc:spChg>
        <pc:spChg chg="mod">
          <ac:chgData name="Artūras Jakubavičius" userId="4b43f406-d5a9-4b79-961c-496a7ca3ec89" providerId="ADAL" clId="{EB139967-CA59-4E36-A00C-CCA82BD0BEF9}" dt="2024-01-21T13:39:45.340" v="313" actId="1076"/>
          <ac:spMkLst>
            <pc:docMk/>
            <pc:sldMk cId="0" sldId="439"/>
            <ac:spMk id="12291" creationId="{9408497B-011C-0530-7746-E3DD783435B4}"/>
          </ac:spMkLst>
        </pc:spChg>
        <pc:spChg chg="mod">
          <ac:chgData name="Artūras Jakubavičius" userId="4b43f406-d5a9-4b79-961c-496a7ca3ec89" providerId="ADAL" clId="{EB139967-CA59-4E36-A00C-CCA82BD0BEF9}" dt="2024-01-21T13:39:45.340" v="313" actId="1076"/>
          <ac:spMkLst>
            <pc:docMk/>
            <pc:sldMk cId="0" sldId="439"/>
            <ac:spMk id="12299" creationId="{7436E41F-9F72-8079-BFBD-2ACA4D44DE0C}"/>
          </ac:spMkLst>
        </pc:spChg>
        <pc:spChg chg="del">
          <ac:chgData name="Artūras Jakubavičius" userId="4b43f406-d5a9-4b79-961c-496a7ca3ec89" providerId="ADAL" clId="{EB139967-CA59-4E36-A00C-CCA82BD0BEF9}" dt="2024-01-21T13:39:37.799" v="312" actId="478"/>
          <ac:spMkLst>
            <pc:docMk/>
            <pc:sldMk cId="0" sldId="439"/>
            <ac:spMk id="12310" creationId="{A4203DC8-6F70-B6A0-60AF-A50095DEE6EC}"/>
          </ac:spMkLst>
        </pc:spChg>
        <pc:grpChg chg="mod">
          <ac:chgData name="Artūras Jakubavičius" userId="4b43f406-d5a9-4b79-961c-496a7ca3ec89" providerId="ADAL" clId="{EB139967-CA59-4E36-A00C-CCA82BD0BEF9}" dt="2024-01-21T13:39:45.340" v="313" actId="1076"/>
          <ac:grpSpMkLst>
            <pc:docMk/>
            <pc:sldMk cId="0" sldId="439"/>
            <ac:grpSpMk id="12293" creationId="{AD65CA7B-EAEF-C143-07AF-4E73A9E17794}"/>
          </ac:grpSpMkLst>
        </pc:grpChg>
        <pc:cxnChg chg="mod">
          <ac:chgData name="Artūras Jakubavičius" userId="4b43f406-d5a9-4b79-961c-496a7ca3ec89" providerId="ADAL" clId="{EB139967-CA59-4E36-A00C-CCA82BD0BEF9}" dt="2024-01-21T13:39:45.340" v="313" actId="1076"/>
          <ac:cxnSpMkLst>
            <pc:docMk/>
            <pc:sldMk cId="0" sldId="439"/>
            <ac:cxnSpMk id="19" creationId="{EF326E9A-22D1-C79A-E8AD-688D085A3609}"/>
          </ac:cxnSpMkLst>
        </pc:cxnChg>
        <pc:cxnChg chg="mod">
          <ac:chgData name="Artūras Jakubavičius" userId="4b43f406-d5a9-4b79-961c-496a7ca3ec89" providerId="ADAL" clId="{EB139967-CA59-4E36-A00C-CCA82BD0BEF9}" dt="2024-01-21T13:39:45.340" v="313" actId="1076"/>
          <ac:cxnSpMkLst>
            <pc:docMk/>
            <pc:sldMk cId="0" sldId="439"/>
            <ac:cxnSpMk id="21" creationId="{45148E41-90C2-9022-BEDC-DC98A55BEE49}"/>
          </ac:cxnSpMkLst>
        </pc:cxnChg>
        <pc:cxnChg chg="mod">
          <ac:chgData name="Artūras Jakubavičius" userId="4b43f406-d5a9-4b79-961c-496a7ca3ec89" providerId="ADAL" clId="{EB139967-CA59-4E36-A00C-CCA82BD0BEF9}" dt="2024-01-21T13:39:45.340" v="313" actId="1076"/>
          <ac:cxnSpMkLst>
            <pc:docMk/>
            <pc:sldMk cId="0" sldId="439"/>
            <ac:cxnSpMk id="29" creationId="{A29D3681-E4A7-9B4A-671E-AE8ADF6CFD19}"/>
          </ac:cxnSpMkLst>
        </pc:cxnChg>
        <pc:cxnChg chg="mod">
          <ac:chgData name="Artūras Jakubavičius" userId="4b43f406-d5a9-4b79-961c-496a7ca3ec89" providerId="ADAL" clId="{EB139967-CA59-4E36-A00C-CCA82BD0BEF9}" dt="2024-01-21T13:39:45.340" v="313" actId="1076"/>
          <ac:cxnSpMkLst>
            <pc:docMk/>
            <pc:sldMk cId="0" sldId="439"/>
            <ac:cxnSpMk id="36" creationId="{4D5162AB-4DAF-EA81-73E7-3A0BF745E924}"/>
          </ac:cxnSpMkLst>
        </pc:cxnChg>
        <pc:cxnChg chg="mod">
          <ac:chgData name="Artūras Jakubavičius" userId="4b43f406-d5a9-4b79-961c-496a7ca3ec89" providerId="ADAL" clId="{EB139967-CA59-4E36-A00C-CCA82BD0BEF9}" dt="2024-01-21T13:39:45.340" v="313" actId="1076"/>
          <ac:cxnSpMkLst>
            <pc:docMk/>
            <pc:sldMk cId="0" sldId="439"/>
            <ac:cxnSpMk id="38" creationId="{66E71D11-B4BC-68EF-0FA9-DF7FC845528F}"/>
          </ac:cxnSpMkLst>
        </pc:cxnChg>
        <pc:cxnChg chg="mod">
          <ac:chgData name="Artūras Jakubavičius" userId="4b43f406-d5a9-4b79-961c-496a7ca3ec89" providerId="ADAL" clId="{EB139967-CA59-4E36-A00C-CCA82BD0BEF9}" dt="2024-01-21T13:39:45.340" v="313" actId="1076"/>
          <ac:cxnSpMkLst>
            <pc:docMk/>
            <pc:sldMk cId="0" sldId="439"/>
            <ac:cxnSpMk id="41" creationId="{74547EAC-B508-54BB-B004-35ECF9EB2794}"/>
          </ac:cxnSpMkLst>
        </pc:cxnChg>
        <pc:cxnChg chg="mod">
          <ac:chgData name="Artūras Jakubavičius" userId="4b43f406-d5a9-4b79-961c-496a7ca3ec89" providerId="ADAL" clId="{EB139967-CA59-4E36-A00C-CCA82BD0BEF9}" dt="2024-01-21T13:39:45.340" v="313" actId="1076"/>
          <ac:cxnSpMkLst>
            <pc:docMk/>
            <pc:sldMk cId="0" sldId="439"/>
            <ac:cxnSpMk id="50" creationId="{9CE16044-2632-AB16-46E6-AA5575AE71B9}"/>
          </ac:cxnSpMkLst>
        </pc:cxnChg>
        <pc:cxnChg chg="mod">
          <ac:chgData name="Artūras Jakubavičius" userId="4b43f406-d5a9-4b79-961c-496a7ca3ec89" providerId="ADAL" clId="{EB139967-CA59-4E36-A00C-CCA82BD0BEF9}" dt="2024-01-21T13:39:45.340" v="313" actId="1076"/>
          <ac:cxnSpMkLst>
            <pc:docMk/>
            <pc:sldMk cId="0" sldId="439"/>
            <ac:cxnSpMk id="11264" creationId="{66A28D86-A596-69C7-C028-18CCDC30E54D}"/>
          </ac:cxnSpMkLst>
        </pc:cxnChg>
        <pc:cxnChg chg="mod">
          <ac:chgData name="Artūras Jakubavičius" userId="4b43f406-d5a9-4b79-961c-496a7ca3ec89" providerId="ADAL" clId="{EB139967-CA59-4E36-A00C-CCA82BD0BEF9}" dt="2024-01-21T13:39:45.340" v="313" actId="1076"/>
          <ac:cxnSpMkLst>
            <pc:docMk/>
            <pc:sldMk cId="0" sldId="439"/>
            <ac:cxnSpMk id="11275" creationId="{83DB98A5-04BC-E7DC-B5D7-9DB1CD2ED260}"/>
          </ac:cxnSpMkLst>
        </pc:cxnChg>
        <pc:cxnChg chg="mod">
          <ac:chgData name="Artūras Jakubavičius" userId="4b43f406-d5a9-4b79-961c-496a7ca3ec89" providerId="ADAL" clId="{EB139967-CA59-4E36-A00C-CCA82BD0BEF9}" dt="2024-01-21T13:39:45.340" v="313" actId="1076"/>
          <ac:cxnSpMkLst>
            <pc:docMk/>
            <pc:sldMk cId="0" sldId="439"/>
            <ac:cxnSpMk id="11278" creationId="{F66EA6E5-5C18-B191-3FDF-8DBEEE4BFF5A}"/>
          </ac:cxnSpMkLst>
        </pc:cxnChg>
        <pc:cxnChg chg="mod">
          <ac:chgData name="Artūras Jakubavičius" userId="4b43f406-d5a9-4b79-961c-496a7ca3ec89" providerId="ADAL" clId="{EB139967-CA59-4E36-A00C-CCA82BD0BEF9}" dt="2024-01-21T13:39:45.340" v="313" actId="1076"/>
          <ac:cxnSpMkLst>
            <pc:docMk/>
            <pc:sldMk cId="0" sldId="439"/>
            <ac:cxnSpMk id="11291" creationId="{B6368C2F-8389-7010-22A4-94B0F04BE0E6}"/>
          </ac:cxnSpMkLst>
        </pc:cxnChg>
        <pc:cxnChg chg="mod">
          <ac:chgData name="Artūras Jakubavičius" userId="4b43f406-d5a9-4b79-961c-496a7ca3ec89" providerId="ADAL" clId="{EB139967-CA59-4E36-A00C-CCA82BD0BEF9}" dt="2024-01-21T13:39:45.340" v="313" actId="1076"/>
          <ac:cxnSpMkLst>
            <pc:docMk/>
            <pc:sldMk cId="0" sldId="439"/>
            <ac:cxnSpMk id="11295" creationId="{4F09C9B1-807E-436F-15D1-7B3A28F9D9AE}"/>
          </ac:cxnSpMkLst>
        </pc:cxnChg>
      </pc:sldChg>
      <pc:sldChg chg="modSp">
        <pc:chgData name="Artūras Jakubavičius" userId="4b43f406-d5a9-4b79-961c-496a7ca3ec89" providerId="ADAL" clId="{EB139967-CA59-4E36-A00C-CCA82BD0BEF9}" dt="2024-01-21T14:00:07.932" v="441" actId="14100"/>
        <pc:sldMkLst>
          <pc:docMk/>
          <pc:sldMk cId="0" sldId="489"/>
        </pc:sldMkLst>
        <pc:picChg chg="mod">
          <ac:chgData name="Artūras Jakubavičius" userId="4b43f406-d5a9-4b79-961c-496a7ca3ec89" providerId="ADAL" clId="{EB139967-CA59-4E36-A00C-CCA82BD0BEF9}" dt="2024-01-21T14:00:02.486" v="440" actId="14100"/>
          <ac:picMkLst>
            <pc:docMk/>
            <pc:sldMk cId="0" sldId="489"/>
            <ac:picMk id="53251" creationId="{C185912C-7C3E-350B-51CA-A751205FC3D0}"/>
          </ac:picMkLst>
        </pc:picChg>
        <pc:picChg chg="mod">
          <ac:chgData name="Artūras Jakubavičius" userId="4b43f406-d5a9-4b79-961c-496a7ca3ec89" providerId="ADAL" clId="{EB139967-CA59-4E36-A00C-CCA82BD0BEF9}" dt="2024-01-21T14:00:07.932" v="441" actId="14100"/>
          <ac:picMkLst>
            <pc:docMk/>
            <pc:sldMk cId="0" sldId="489"/>
            <ac:picMk id="53252" creationId="{82CA6AFD-E502-8AEB-C249-ECE071F458AD}"/>
          </ac:picMkLst>
        </pc:picChg>
      </pc:sldChg>
      <pc:sldChg chg="modSp mod">
        <pc:chgData name="Artūras Jakubavičius" userId="4b43f406-d5a9-4b79-961c-496a7ca3ec89" providerId="ADAL" clId="{EB139967-CA59-4E36-A00C-CCA82BD0BEF9}" dt="2024-01-21T13:56:42.678" v="421" actId="20577"/>
        <pc:sldMkLst>
          <pc:docMk/>
          <pc:sldMk cId="0" sldId="503"/>
        </pc:sldMkLst>
        <pc:spChg chg="mod">
          <ac:chgData name="Artūras Jakubavičius" userId="4b43f406-d5a9-4b79-961c-496a7ca3ec89" providerId="ADAL" clId="{EB139967-CA59-4E36-A00C-CCA82BD0BEF9}" dt="2024-01-21T13:56:42.678" v="421" actId="20577"/>
          <ac:spMkLst>
            <pc:docMk/>
            <pc:sldMk cId="0" sldId="503"/>
            <ac:spMk id="18434" creationId="{C58ED49B-BD0E-867A-B582-3D3826897380}"/>
          </ac:spMkLst>
        </pc:spChg>
      </pc:sldChg>
      <pc:sldChg chg="del">
        <pc:chgData name="Artūras Jakubavičius" userId="4b43f406-d5a9-4b79-961c-496a7ca3ec89" providerId="ADAL" clId="{EB139967-CA59-4E36-A00C-CCA82BD0BEF9}" dt="2024-01-21T13:57:03.199" v="422" actId="47"/>
        <pc:sldMkLst>
          <pc:docMk/>
          <pc:sldMk cId="0" sldId="525"/>
        </pc:sldMkLst>
      </pc:sldChg>
      <pc:sldChg chg="modSp del mod">
        <pc:chgData name="Artūras Jakubavičius" userId="4b43f406-d5a9-4b79-961c-496a7ca3ec89" providerId="ADAL" clId="{EB139967-CA59-4E36-A00C-CCA82BD0BEF9}" dt="2024-01-21T13:16:33.793" v="203" actId="47"/>
        <pc:sldMkLst>
          <pc:docMk/>
          <pc:sldMk cId="0" sldId="647"/>
        </pc:sldMkLst>
        <pc:spChg chg="mod">
          <ac:chgData name="Artūras Jakubavičius" userId="4b43f406-d5a9-4b79-961c-496a7ca3ec89" providerId="ADAL" clId="{EB139967-CA59-4E36-A00C-CCA82BD0BEF9}" dt="2024-01-21T12:57:12.574" v="52" actId="20577"/>
          <ac:spMkLst>
            <pc:docMk/>
            <pc:sldMk cId="0" sldId="647"/>
            <ac:spMk id="6" creationId="{14D5880A-BE18-D407-F0CA-E7E0A1697110}"/>
          </ac:spMkLst>
        </pc:spChg>
        <pc:spChg chg="mod">
          <ac:chgData name="Artūras Jakubavičius" userId="4b43f406-d5a9-4b79-961c-496a7ca3ec89" providerId="ADAL" clId="{EB139967-CA59-4E36-A00C-CCA82BD0BEF9}" dt="2024-01-21T12:57:59.947" v="79" actId="20577"/>
          <ac:spMkLst>
            <pc:docMk/>
            <pc:sldMk cId="0" sldId="647"/>
            <ac:spMk id="10" creationId="{545AED2B-9248-911D-1125-9B37F1525795}"/>
          </ac:spMkLst>
        </pc:spChg>
      </pc:sldChg>
      <pc:sldChg chg="del">
        <pc:chgData name="Artūras Jakubavičius" userId="4b43f406-d5a9-4b79-961c-496a7ca3ec89" providerId="ADAL" clId="{EB139967-CA59-4E36-A00C-CCA82BD0BEF9}" dt="2024-01-21T13:23:34.174" v="247" actId="47"/>
        <pc:sldMkLst>
          <pc:docMk/>
          <pc:sldMk cId="0" sldId="827"/>
        </pc:sldMkLst>
      </pc:sldChg>
      <pc:sldChg chg="del">
        <pc:chgData name="Artūras Jakubavičius" userId="4b43f406-d5a9-4b79-961c-496a7ca3ec89" providerId="ADAL" clId="{EB139967-CA59-4E36-A00C-CCA82BD0BEF9}" dt="2024-01-21T13:23:34.174" v="247" actId="47"/>
        <pc:sldMkLst>
          <pc:docMk/>
          <pc:sldMk cId="3875219334" sldId="830"/>
        </pc:sldMkLst>
      </pc:sldChg>
      <pc:sldChg chg="del">
        <pc:chgData name="Artūras Jakubavičius" userId="4b43f406-d5a9-4b79-961c-496a7ca3ec89" providerId="ADAL" clId="{EB139967-CA59-4E36-A00C-CCA82BD0BEF9}" dt="2024-01-21T13:23:34.174" v="247" actId="47"/>
        <pc:sldMkLst>
          <pc:docMk/>
          <pc:sldMk cId="0" sldId="1224"/>
        </pc:sldMkLst>
      </pc:sldChg>
      <pc:sldChg chg="del">
        <pc:chgData name="Artūras Jakubavičius" userId="4b43f406-d5a9-4b79-961c-496a7ca3ec89" providerId="ADAL" clId="{EB139967-CA59-4E36-A00C-CCA82BD0BEF9}" dt="2024-01-21T13:23:34.174" v="247" actId="47"/>
        <pc:sldMkLst>
          <pc:docMk/>
          <pc:sldMk cId="0" sldId="1225"/>
        </pc:sldMkLst>
      </pc:sldChg>
      <pc:sldChg chg="modSp mod">
        <pc:chgData name="Artūras Jakubavičius" userId="4b43f406-d5a9-4b79-961c-496a7ca3ec89" providerId="ADAL" clId="{EB139967-CA59-4E36-A00C-CCA82BD0BEF9}" dt="2024-01-21T13:33:41.982" v="309" actId="20577"/>
        <pc:sldMkLst>
          <pc:docMk/>
          <pc:sldMk cId="0" sldId="1226"/>
        </pc:sldMkLst>
        <pc:spChg chg="mod">
          <ac:chgData name="Artūras Jakubavičius" userId="4b43f406-d5a9-4b79-961c-496a7ca3ec89" providerId="ADAL" clId="{EB139967-CA59-4E36-A00C-CCA82BD0BEF9}" dt="2024-01-21T13:33:41.982" v="309" actId="20577"/>
          <ac:spMkLst>
            <pc:docMk/>
            <pc:sldMk cId="0" sldId="1226"/>
            <ac:spMk id="14338" creationId="{2593DCE7-B95B-4DA1-9158-A0F3D78D69B0}"/>
          </ac:spMkLst>
        </pc:spChg>
      </pc:sldChg>
      <pc:sldChg chg="addSp modSp mod ord">
        <pc:chgData name="Artūras Jakubavičius" userId="4b43f406-d5a9-4b79-961c-496a7ca3ec89" providerId="ADAL" clId="{EB139967-CA59-4E36-A00C-CCA82BD0BEF9}" dt="2024-01-21T14:02:52.126" v="458" actId="6549"/>
        <pc:sldMkLst>
          <pc:docMk/>
          <pc:sldMk cId="0" sldId="1250"/>
        </pc:sldMkLst>
        <pc:spChg chg="add mod ord">
          <ac:chgData name="Artūras Jakubavičius" userId="4b43f406-d5a9-4b79-961c-496a7ca3ec89" providerId="ADAL" clId="{EB139967-CA59-4E36-A00C-CCA82BD0BEF9}" dt="2024-01-21T13:32:48.292" v="284" actId="1076"/>
          <ac:spMkLst>
            <pc:docMk/>
            <pc:sldMk cId="0" sldId="1250"/>
            <ac:spMk id="3" creationId="{7B793569-2AF5-1166-2244-76F05166F347}"/>
          </ac:spMkLst>
        </pc:spChg>
        <pc:spChg chg="mod">
          <ac:chgData name="Artūras Jakubavičius" userId="4b43f406-d5a9-4b79-961c-496a7ca3ec89" providerId="ADAL" clId="{EB139967-CA59-4E36-A00C-CCA82BD0BEF9}" dt="2024-01-21T14:02:52.126" v="458" actId="6549"/>
          <ac:spMkLst>
            <pc:docMk/>
            <pc:sldMk cId="0" sldId="1250"/>
            <ac:spMk id="13315" creationId="{E62CB6DB-1121-0C1B-98C9-B1366531F75B}"/>
          </ac:spMkLst>
        </pc:spChg>
        <pc:picChg chg="mod">
          <ac:chgData name="Artūras Jakubavičius" userId="4b43f406-d5a9-4b79-961c-496a7ca3ec89" providerId="ADAL" clId="{EB139967-CA59-4E36-A00C-CCA82BD0BEF9}" dt="2024-01-21T13:59:28.315" v="438" actId="1076"/>
          <ac:picMkLst>
            <pc:docMk/>
            <pc:sldMk cId="0" sldId="1250"/>
            <ac:picMk id="13314" creationId="{C1AB968B-BA99-E55D-FC3C-43BC0AD27266}"/>
          </ac:picMkLst>
        </pc:picChg>
      </pc:sldChg>
      <pc:sldChg chg="del">
        <pc:chgData name="Artūras Jakubavičius" userId="4b43f406-d5a9-4b79-961c-496a7ca3ec89" providerId="ADAL" clId="{EB139967-CA59-4E36-A00C-CCA82BD0BEF9}" dt="2024-01-21T13:23:34.174" v="247" actId="47"/>
        <pc:sldMkLst>
          <pc:docMk/>
          <pc:sldMk cId="0" sldId="1251"/>
        </pc:sldMkLst>
      </pc:sldChg>
      <pc:sldChg chg="del">
        <pc:chgData name="Artūras Jakubavičius" userId="4b43f406-d5a9-4b79-961c-496a7ca3ec89" providerId="ADAL" clId="{EB139967-CA59-4E36-A00C-CCA82BD0BEF9}" dt="2024-01-21T13:57:03.199" v="422" actId="47"/>
        <pc:sldMkLst>
          <pc:docMk/>
          <pc:sldMk cId="0" sldId="1296"/>
        </pc:sldMkLst>
      </pc:sldChg>
      <pc:sldChg chg="del">
        <pc:chgData name="Artūras Jakubavičius" userId="4b43f406-d5a9-4b79-961c-496a7ca3ec89" providerId="ADAL" clId="{EB139967-CA59-4E36-A00C-CCA82BD0BEF9}" dt="2024-01-21T13:57:03.199" v="422" actId="47"/>
        <pc:sldMkLst>
          <pc:docMk/>
          <pc:sldMk cId="0" sldId="1318"/>
        </pc:sldMkLst>
      </pc:sldChg>
      <pc:sldChg chg="del">
        <pc:chgData name="Artūras Jakubavičius" userId="4b43f406-d5a9-4b79-961c-496a7ca3ec89" providerId="ADAL" clId="{EB139967-CA59-4E36-A00C-CCA82BD0BEF9}" dt="2024-01-21T13:57:03.199" v="422" actId="47"/>
        <pc:sldMkLst>
          <pc:docMk/>
          <pc:sldMk cId="0" sldId="1350"/>
        </pc:sldMkLst>
      </pc:sldChg>
      <pc:sldChg chg="del">
        <pc:chgData name="Artūras Jakubavičius" userId="4b43f406-d5a9-4b79-961c-496a7ca3ec89" providerId="ADAL" clId="{EB139967-CA59-4E36-A00C-CCA82BD0BEF9}" dt="2024-01-21T13:57:03.199" v="422" actId="47"/>
        <pc:sldMkLst>
          <pc:docMk/>
          <pc:sldMk cId="0" sldId="1351"/>
        </pc:sldMkLst>
      </pc:sldChg>
      <pc:sldChg chg="del">
        <pc:chgData name="Artūras Jakubavičius" userId="4b43f406-d5a9-4b79-961c-496a7ca3ec89" providerId="ADAL" clId="{EB139967-CA59-4E36-A00C-CCA82BD0BEF9}" dt="2024-01-21T13:57:03.199" v="422" actId="47"/>
        <pc:sldMkLst>
          <pc:docMk/>
          <pc:sldMk cId="0" sldId="1357"/>
        </pc:sldMkLst>
      </pc:sldChg>
      <pc:sldChg chg="modSp add mod">
        <pc:chgData name="Artūras Jakubavičius" userId="4b43f406-d5a9-4b79-961c-496a7ca3ec89" providerId="ADAL" clId="{EB139967-CA59-4E36-A00C-CCA82BD0BEF9}" dt="2024-01-21T13:57:22.308" v="423" actId="6549"/>
        <pc:sldMkLst>
          <pc:docMk/>
          <pc:sldMk cId="0" sldId="1358"/>
        </pc:sldMkLst>
        <pc:spChg chg="mod">
          <ac:chgData name="Artūras Jakubavičius" userId="4b43f406-d5a9-4b79-961c-496a7ca3ec89" providerId="ADAL" clId="{EB139967-CA59-4E36-A00C-CCA82BD0BEF9}" dt="2024-01-21T13:57:22.308" v="423" actId="6549"/>
          <ac:spMkLst>
            <pc:docMk/>
            <pc:sldMk cId="0" sldId="1358"/>
            <ac:spMk id="40966" creationId="{352B2588-6C5D-CD2F-F88F-4170F3DB984C}"/>
          </ac:spMkLst>
        </pc:spChg>
      </pc:sldChg>
      <pc:sldChg chg="del">
        <pc:chgData name="Artūras Jakubavičius" userId="4b43f406-d5a9-4b79-961c-496a7ca3ec89" providerId="ADAL" clId="{EB139967-CA59-4E36-A00C-CCA82BD0BEF9}" dt="2024-01-21T13:57:03.199" v="422" actId="47"/>
        <pc:sldMkLst>
          <pc:docMk/>
          <pc:sldMk cId="0" sldId="1364"/>
        </pc:sldMkLst>
      </pc:sldChg>
      <pc:sldChg chg="del">
        <pc:chgData name="Artūras Jakubavičius" userId="4b43f406-d5a9-4b79-961c-496a7ca3ec89" providerId="ADAL" clId="{EB139967-CA59-4E36-A00C-CCA82BD0BEF9}" dt="2024-01-21T13:57:03.199" v="422" actId="47"/>
        <pc:sldMkLst>
          <pc:docMk/>
          <pc:sldMk cId="0" sldId="1365"/>
        </pc:sldMkLst>
      </pc:sldChg>
      <pc:sldChg chg="del">
        <pc:chgData name="Artūras Jakubavičius" userId="4b43f406-d5a9-4b79-961c-496a7ca3ec89" providerId="ADAL" clId="{EB139967-CA59-4E36-A00C-CCA82BD0BEF9}" dt="2024-01-21T13:57:03.199" v="422" actId="47"/>
        <pc:sldMkLst>
          <pc:docMk/>
          <pc:sldMk cId="0" sldId="1367"/>
        </pc:sldMkLst>
      </pc:sldChg>
      <pc:sldChg chg="del">
        <pc:chgData name="Artūras Jakubavičius" userId="4b43f406-d5a9-4b79-961c-496a7ca3ec89" providerId="ADAL" clId="{EB139967-CA59-4E36-A00C-CCA82BD0BEF9}" dt="2024-01-21T13:57:03.199" v="422" actId="47"/>
        <pc:sldMkLst>
          <pc:docMk/>
          <pc:sldMk cId="0" sldId="1368"/>
        </pc:sldMkLst>
      </pc:sldChg>
      <pc:sldChg chg="del">
        <pc:chgData name="Artūras Jakubavičius" userId="4b43f406-d5a9-4b79-961c-496a7ca3ec89" providerId="ADAL" clId="{EB139967-CA59-4E36-A00C-CCA82BD0BEF9}" dt="2024-01-21T13:57:03.199" v="422" actId="47"/>
        <pc:sldMkLst>
          <pc:docMk/>
          <pc:sldMk cId="0" sldId="1369"/>
        </pc:sldMkLst>
      </pc:sldChg>
      <pc:sldChg chg="del">
        <pc:chgData name="Artūras Jakubavičius" userId="4b43f406-d5a9-4b79-961c-496a7ca3ec89" providerId="ADAL" clId="{EB139967-CA59-4E36-A00C-CCA82BD0BEF9}" dt="2024-01-21T13:57:03.199" v="422" actId="47"/>
        <pc:sldMkLst>
          <pc:docMk/>
          <pc:sldMk cId="0" sldId="1370"/>
        </pc:sldMkLst>
      </pc:sldChg>
      <pc:sldMasterChg chg="delSldLayout">
        <pc:chgData name="Artūras Jakubavičius" userId="4b43f406-d5a9-4b79-961c-496a7ca3ec89" providerId="ADAL" clId="{EB139967-CA59-4E36-A00C-CCA82BD0BEF9}" dt="2024-01-21T13:58:45.596" v="436" actId="47"/>
        <pc:sldMasterMkLst>
          <pc:docMk/>
          <pc:sldMasterMk cId="0" sldId="2147483648"/>
        </pc:sldMasterMkLst>
        <pc:sldLayoutChg chg="del">
          <pc:chgData name="Artūras Jakubavičius" userId="4b43f406-d5a9-4b79-961c-496a7ca3ec89" providerId="ADAL" clId="{EB139967-CA59-4E36-A00C-CCA82BD0BEF9}" dt="2024-01-21T13:58:45.596" v="436" actId="47"/>
          <pc:sldLayoutMkLst>
            <pc:docMk/>
            <pc:sldMasterMk cId="0" sldId="2147483648"/>
            <pc:sldLayoutMk cId="287698809" sldId="214748396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86CBF7-98D1-4C1D-AB63-7EFFB8E72AE1}" type="doc">
      <dgm:prSet loTypeId="urn:microsoft.com/office/officeart/2005/8/layout/venn1" loCatId="relationship" qsTypeId="urn:microsoft.com/office/officeart/2005/8/quickstyle/3d4" qsCatId="3D" csTypeId="urn:microsoft.com/office/officeart/2005/8/colors/accent1_2" csCatId="accent1" phldr="1"/>
      <dgm:spPr/>
    </dgm:pt>
    <dgm:pt modelId="{5E949443-DD01-44F0-8E8D-3C6243040E72}">
      <dgm:prSet phldrT="[Text]" custT="1"/>
      <dgm:spPr/>
      <dgm:t>
        <a:bodyPr/>
        <a:lstStyle/>
        <a:p>
          <a:r>
            <a:rPr lang="lt-LT" sz="2000" b="1" dirty="0">
              <a:solidFill>
                <a:schemeClr val="bg1"/>
              </a:solidFill>
            </a:rPr>
            <a:t>Tikslai/</a:t>
          </a:r>
        </a:p>
        <a:p>
          <a:r>
            <a:rPr lang="lt-LT" sz="2000" b="1" dirty="0">
              <a:solidFill>
                <a:schemeClr val="bg1"/>
              </a:solidFill>
            </a:rPr>
            <a:t>problemos</a:t>
          </a:r>
        </a:p>
      </dgm:t>
    </dgm:pt>
    <dgm:pt modelId="{0FA62CBA-2CF2-466E-8D9C-E31247D439C0}" type="parTrans" cxnId="{4D5A4414-3982-435F-BF25-EA138A02CC3F}">
      <dgm:prSet/>
      <dgm:spPr/>
      <dgm:t>
        <a:bodyPr/>
        <a:lstStyle/>
        <a:p>
          <a:endParaRPr lang="lt-LT"/>
        </a:p>
      </dgm:t>
    </dgm:pt>
    <dgm:pt modelId="{89F45E14-2FDD-4B21-8BA7-780B1B796CA7}" type="sibTrans" cxnId="{4D5A4414-3982-435F-BF25-EA138A02CC3F}">
      <dgm:prSet/>
      <dgm:spPr/>
      <dgm:t>
        <a:bodyPr/>
        <a:lstStyle/>
        <a:p>
          <a:endParaRPr lang="lt-LT"/>
        </a:p>
      </dgm:t>
    </dgm:pt>
    <dgm:pt modelId="{7B3A9EA8-9246-4033-84AD-54437DC474FB}">
      <dgm:prSet phldrT="[Text]" custT="1"/>
      <dgm:spPr/>
      <dgm:t>
        <a:bodyPr/>
        <a:lstStyle/>
        <a:p>
          <a:r>
            <a:rPr lang="lt-LT" sz="2000" b="1" dirty="0">
              <a:solidFill>
                <a:schemeClr val="bg1"/>
              </a:solidFill>
            </a:rPr>
            <a:t>Tikslai/</a:t>
          </a:r>
        </a:p>
        <a:p>
          <a:r>
            <a:rPr lang="lt-LT" sz="2000" b="1" dirty="0">
              <a:solidFill>
                <a:schemeClr val="bg1"/>
              </a:solidFill>
            </a:rPr>
            <a:t>problemos</a:t>
          </a:r>
          <a:endParaRPr lang="lt-LT" sz="2000" dirty="0">
            <a:solidFill>
              <a:schemeClr val="bg1"/>
            </a:solidFill>
          </a:endParaRPr>
        </a:p>
      </dgm:t>
    </dgm:pt>
    <dgm:pt modelId="{F3340AE8-053E-4C24-9EA5-49AC342D5536}" type="parTrans" cxnId="{1A29BC74-0C3B-4509-830A-160052437922}">
      <dgm:prSet/>
      <dgm:spPr/>
      <dgm:t>
        <a:bodyPr/>
        <a:lstStyle/>
        <a:p>
          <a:endParaRPr lang="lt-LT"/>
        </a:p>
      </dgm:t>
    </dgm:pt>
    <dgm:pt modelId="{16A3F899-A6C3-4B48-AAE7-5AD6D856728B}" type="sibTrans" cxnId="{1A29BC74-0C3B-4509-830A-160052437922}">
      <dgm:prSet/>
      <dgm:spPr/>
      <dgm:t>
        <a:bodyPr/>
        <a:lstStyle/>
        <a:p>
          <a:endParaRPr lang="lt-LT"/>
        </a:p>
      </dgm:t>
    </dgm:pt>
    <dgm:pt modelId="{5D6912F0-EA8C-4F21-99EB-46780157D254}">
      <dgm:prSet phldrT="[Text]" custT="1"/>
      <dgm:spPr/>
      <dgm:t>
        <a:bodyPr/>
        <a:lstStyle/>
        <a:p>
          <a:r>
            <a:rPr lang="lt-LT" sz="2000" b="1" dirty="0">
              <a:solidFill>
                <a:schemeClr val="bg1"/>
              </a:solidFill>
            </a:rPr>
            <a:t>Tikslai/</a:t>
          </a:r>
        </a:p>
        <a:p>
          <a:r>
            <a:rPr lang="lt-LT" sz="2000" b="1" dirty="0">
              <a:solidFill>
                <a:schemeClr val="bg1"/>
              </a:solidFill>
            </a:rPr>
            <a:t>problemos</a:t>
          </a:r>
          <a:endParaRPr lang="lt-LT" sz="2000" dirty="0">
            <a:solidFill>
              <a:schemeClr val="bg1"/>
            </a:solidFill>
          </a:endParaRPr>
        </a:p>
      </dgm:t>
    </dgm:pt>
    <dgm:pt modelId="{8AE6A711-CD62-4118-AD19-01510B7F675F}" type="parTrans" cxnId="{F3DE3ADB-98A0-430B-85CD-C6A0319CA3D8}">
      <dgm:prSet/>
      <dgm:spPr/>
      <dgm:t>
        <a:bodyPr/>
        <a:lstStyle/>
        <a:p>
          <a:endParaRPr lang="lt-LT"/>
        </a:p>
      </dgm:t>
    </dgm:pt>
    <dgm:pt modelId="{22E78011-ED22-4805-8F8D-27178E71408E}" type="sibTrans" cxnId="{F3DE3ADB-98A0-430B-85CD-C6A0319CA3D8}">
      <dgm:prSet/>
      <dgm:spPr/>
      <dgm:t>
        <a:bodyPr/>
        <a:lstStyle/>
        <a:p>
          <a:endParaRPr lang="lt-LT"/>
        </a:p>
      </dgm:t>
    </dgm:pt>
    <dgm:pt modelId="{EE2836EE-2434-4ED3-9629-A3A414452C20}" type="pres">
      <dgm:prSet presAssocID="{C986CBF7-98D1-4C1D-AB63-7EFFB8E72AE1}" presName="compositeShape" presStyleCnt="0">
        <dgm:presLayoutVars>
          <dgm:chMax val="7"/>
          <dgm:dir/>
          <dgm:resizeHandles val="exact"/>
        </dgm:presLayoutVars>
      </dgm:prSet>
      <dgm:spPr/>
    </dgm:pt>
    <dgm:pt modelId="{E7BFEACC-F5FE-412D-831A-CBE43AE39EDC}" type="pres">
      <dgm:prSet presAssocID="{5E949443-DD01-44F0-8E8D-3C6243040E72}" presName="circ1" presStyleLbl="vennNode1" presStyleIdx="0" presStyleCnt="3" custScaleX="110406" custScaleY="109266" custLinFactNeighborX="-6570" custLinFactNeighborY="2732"/>
      <dgm:spPr/>
    </dgm:pt>
    <dgm:pt modelId="{915DCDA4-91AF-41B4-95A2-C6C389AC6B4A}" type="pres">
      <dgm:prSet presAssocID="{5E949443-DD01-44F0-8E8D-3C6243040E72}" presName="circ1Tx" presStyleLbl="revTx" presStyleIdx="0" presStyleCnt="0">
        <dgm:presLayoutVars>
          <dgm:chMax val="0"/>
          <dgm:chPref val="0"/>
          <dgm:bulletEnabled val="1"/>
        </dgm:presLayoutVars>
      </dgm:prSet>
      <dgm:spPr/>
    </dgm:pt>
    <dgm:pt modelId="{D2C4855F-AA5D-44FD-9984-2590BAA15170}" type="pres">
      <dgm:prSet presAssocID="{7B3A9EA8-9246-4033-84AD-54437DC474FB}" presName="circ2" presStyleLbl="vennNode1" presStyleIdx="1" presStyleCnt="3" custScaleX="113282" custScaleY="108187" custLinFactNeighborX="-1708" custLinFactNeighborY="2083"/>
      <dgm:spPr/>
    </dgm:pt>
    <dgm:pt modelId="{C466785D-2C8A-48B9-B980-8EBEDFF6152C}" type="pres">
      <dgm:prSet presAssocID="{7B3A9EA8-9246-4033-84AD-54437DC474FB}" presName="circ2Tx" presStyleLbl="revTx" presStyleIdx="0" presStyleCnt="0">
        <dgm:presLayoutVars>
          <dgm:chMax val="0"/>
          <dgm:chPref val="0"/>
          <dgm:bulletEnabled val="1"/>
        </dgm:presLayoutVars>
      </dgm:prSet>
      <dgm:spPr/>
    </dgm:pt>
    <dgm:pt modelId="{874F9FE3-A809-4461-9831-703CF4FD8CA1}" type="pres">
      <dgm:prSet presAssocID="{5D6912F0-EA8C-4F21-99EB-46780157D254}" presName="circ3" presStyleLbl="vennNode1" presStyleIdx="2" presStyleCnt="3" custScaleX="115837" custScaleY="109624" custLinFactNeighborX="-2458" custLinFactNeighborY="2083"/>
      <dgm:spPr/>
    </dgm:pt>
    <dgm:pt modelId="{390058C1-0C1B-4FF2-A287-5B9B398F15E5}" type="pres">
      <dgm:prSet presAssocID="{5D6912F0-EA8C-4F21-99EB-46780157D254}" presName="circ3Tx" presStyleLbl="revTx" presStyleIdx="0" presStyleCnt="0">
        <dgm:presLayoutVars>
          <dgm:chMax val="0"/>
          <dgm:chPref val="0"/>
          <dgm:bulletEnabled val="1"/>
        </dgm:presLayoutVars>
      </dgm:prSet>
      <dgm:spPr/>
    </dgm:pt>
  </dgm:ptLst>
  <dgm:cxnLst>
    <dgm:cxn modelId="{58A3EA0D-CD09-4D03-8F54-759DF6DAA2EC}" type="presOf" srcId="{7B3A9EA8-9246-4033-84AD-54437DC474FB}" destId="{C466785D-2C8A-48B9-B980-8EBEDFF6152C}" srcOrd="1" destOrd="0" presId="urn:microsoft.com/office/officeart/2005/8/layout/venn1"/>
    <dgm:cxn modelId="{382AAF13-3FAA-45B0-916D-856EAB37EA7A}" type="presOf" srcId="{7B3A9EA8-9246-4033-84AD-54437DC474FB}" destId="{D2C4855F-AA5D-44FD-9984-2590BAA15170}" srcOrd="0" destOrd="0" presId="urn:microsoft.com/office/officeart/2005/8/layout/venn1"/>
    <dgm:cxn modelId="{4D5A4414-3982-435F-BF25-EA138A02CC3F}" srcId="{C986CBF7-98D1-4C1D-AB63-7EFFB8E72AE1}" destId="{5E949443-DD01-44F0-8E8D-3C6243040E72}" srcOrd="0" destOrd="0" parTransId="{0FA62CBA-2CF2-466E-8D9C-E31247D439C0}" sibTransId="{89F45E14-2FDD-4B21-8BA7-780B1B796CA7}"/>
    <dgm:cxn modelId="{15687C1E-3DD9-432B-B0DA-189FB6856D38}" type="presOf" srcId="{5E949443-DD01-44F0-8E8D-3C6243040E72}" destId="{915DCDA4-91AF-41B4-95A2-C6C389AC6B4A}" srcOrd="1" destOrd="0" presId="urn:microsoft.com/office/officeart/2005/8/layout/venn1"/>
    <dgm:cxn modelId="{70592A2F-DE92-411A-8E86-377F837F0E0E}" type="presOf" srcId="{5D6912F0-EA8C-4F21-99EB-46780157D254}" destId="{874F9FE3-A809-4461-9831-703CF4FD8CA1}" srcOrd="0" destOrd="0" presId="urn:microsoft.com/office/officeart/2005/8/layout/venn1"/>
    <dgm:cxn modelId="{4D4BFF41-BC0C-49D7-B33D-F71D9391577D}" type="presOf" srcId="{C986CBF7-98D1-4C1D-AB63-7EFFB8E72AE1}" destId="{EE2836EE-2434-4ED3-9629-A3A414452C20}" srcOrd="0" destOrd="0" presId="urn:microsoft.com/office/officeart/2005/8/layout/venn1"/>
    <dgm:cxn modelId="{1A29BC74-0C3B-4509-830A-160052437922}" srcId="{C986CBF7-98D1-4C1D-AB63-7EFFB8E72AE1}" destId="{7B3A9EA8-9246-4033-84AD-54437DC474FB}" srcOrd="1" destOrd="0" parTransId="{F3340AE8-053E-4C24-9EA5-49AC342D5536}" sibTransId="{16A3F899-A6C3-4B48-AAE7-5AD6D856728B}"/>
    <dgm:cxn modelId="{FFAFBAAA-2904-443D-8950-CF0DEC3E6444}" type="presOf" srcId="{5E949443-DD01-44F0-8E8D-3C6243040E72}" destId="{E7BFEACC-F5FE-412D-831A-CBE43AE39EDC}" srcOrd="0" destOrd="0" presId="urn:microsoft.com/office/officeart/2005/8/layout/venn1"/>
    <dgm:cxn modelId="{778AD8D4-3BD8-439C-AE52-F97851501448}" type="presOf" srcId="{5D6912F0-EA8C-4F21-99EB-46780157D254}" destId="{390058C1-0C1B-4FF2-A287-5B9B398F15E5}" srcOrd="1" destOrd="0" presId="urn:microsoft.com/office/officeart/2005/8/layout/venn1"/>
    <dgm:cxn modelId="{F3DE3ADB-98A0-430B-85CD-C6A0319CA3D8}" srcId="{C986CBF7-98D1-4C1D-AB63-7EFFB8E72AE1}" destId="{5D6912F0-EA8C-4F21-99EB-46780157D254}" srcOrd="2" destOrd="0" parTransId="{8AE6A711-CD62-4118-AD19-01510B7F675F}" sibTransId="{22E78011-ED22-4805-8F8D-27178E71408E}"/>
    <dgm:cxn modelId="{7B4BC6D1-7428-451E-8331-9069D24B383A}" type="presParOf" srcId="{EE2836EE-2434-4ED3-9629-A3A414452C20}" destId="{E7BFEACC-F5FE-412D-831A-CBE43AE39EDC}" srcOrd="0" destOrd="0" presId="urn:microsoft.com/office/officeart/2005/8/layout/venn1"/>
    <dgm:cxn modelId="{0DDAA244-4C74-4BEE-B2CA-08571C51BC25}" type="presParOf" srcId="{EE2836EE-2434-4ED3-9629-A3A414452C20}" destId="{915DCDA4-91AF-41B4-95A2-C6C389AC6B4A}" srcOrd="1" destOrd="0" presId="urn:microsoft.com/office/officeart/2005/8/layout/venn1"/>
    <dgm:cxn modelId="{8553DDD1-5C0D-4D69-94EE-CBEF01335E52}" type="presParOf" srcId="{EE2836EE-2434-4ED3-9629-A3A414452C20}" destId="{D2C4855F-AA5D-44FD-9984-2590BAA15170}" srcOrd="2" destOrd="0" presId="urn:microsoft.com/office/officeart/2005/8/layout/venn1"/>
    <dgm:cxn modelId="{BE401C2C-FAC2-4708-9FC9-4C28E5BAE8E2}" type="presParOf" srcId="{EE2836EE-2434-4ED3-9629-A3A414452C20}" destId="{C466785D-2C8A-48B9-B980-8EBEDFF6152C}" srcOrd="3" destOrd="0" presId="urn:microsoft.com/office/officeart/2005/8/layout/venn1"/>
    <dgm:cxn modelId="{2A4A2862-65B0-42F5-984D-24DC9027BD82}" type="presParOf" srcId="{EE2836EE-2434-4ED3-9629-A3A414452C20}" destId="{874F9FE3-A809-4461-9831-703CF4FD8CA1}" srcOrd="4" destOrd="0" presId="urn:microsoft.com/office/officeart/2005/8/layout/venn1"/>
    <dgm:cxn modelId="{A8AFD99C-0484-4E6A-9959-CDD253CCEAE2}" type="presParOf" srcId="{EE2836EE-2434-4ED3-9629-A3A414452C20}" destId="{390058C1-0C1B-4FF2-A287-5B9B398F15E5}"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81DBD-6F90-480C-A4ED-EDCAB7C3536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t-LT"/>
        </a:p>
      </dgm:t>
    </dgm:pt>
    <dgm:pt modelId="{89CBD382-3385-474A-B805-4211B523193F}">
      <dgm:prSet phldrT="[Tekstas]"/>
      <dgm:spPr/>
      <dgm:t>
        <a:bodyPr/>
        <a:lstStyle/>
        <a:p>
          <a:r>
            <a:rPr lang="lt-LT" dirty="0"/>
            <a:t>Tiesioginė parama</a:t>
          </a:r>
        </a:p>
      </dgm:t>
    </dgm:pt>
    <dgm:pt modelId="{25018F8C-ED80-417C-9B00-3AF7FB3C9F95}" type="parTrans" cxnId="{0B9C89E0-0680-4F51-B4FB-D99D4F03BE91}">
      <dgm:prSet/>
      <dgm:spPr/>
      <dgm:t>
        <a:bodyPr/>
        <a:lstStyle/>
        <a:p>
          <a:endParaRPr lang="lt-LT"/>
        </a:p>
      </dgm:t>
    </dgm:pt>
    <dgm:pt modelId="{4F6435E7-E093-455F-AC8A-5436AB5455C3}" type="sibTrans" cxnId="{0B9C89E0-0680-4F51-B4FB-D99D4F03BE91}">
      <dgm:prSet/>
      <dgm:spPr/>
      <dgm:t>
        <a:bodyPr/>
        <a:lstStyle/>
        <a:p>
          <a:endParaRPr lang="lt-LT"/>
        </a:p>
      </dgm:t>
    </dgm:pt>
    <dgm:pt modelId="{35D727D8-753E-4948-A577-858C45ECD3FD}">
      <dgm:prSet phldrT="[Tekstas]"/>
      <dgm:spPr/>
      <dgm:t>
        <a:bodyPr/>
        <a:lstStyle/>
        <a:p>
          <a:r>
            <a:rPr lang="lt-LT" dirty="0">
              <a:latin typeface="Segoe UI" panose="020B0502040204020203" pitchFamily="34" charset="0"/>
              <a:cs typeface="Segoe UI" panose="020B0502040204020203" pitchFamily="34" charset="0"/>
            </a:rPr>
            <a:t>Subsidijos</a:t>
          </a:r>
        </a:p>
      </dgm:t>
    </dgm:pt>
    <dgm:pt modelId="{D711F58E-F62E-486E-B457-4EE756DDDD0B}" type="parTrans" cxnId="{DCA69852-24B8-44EB-8578-1874C0757128}">
      <dgm:prSet/>
      <dgm:spPr/>
      <dgm:t>
        <a:bodyPr/>
        <a:lstStyle/>
        <a:p>
          <a:endParaRPr lang="lt-LT"/>
        </a:p>
      </dgm:t>
    </dgm:pt>
    <dgm:pt modelId="{949AB7A1-285E-4190-A79B-BDEEC34272F1}" type="sibTrans" cxnId="{DCA69852-24B8-44EB-8578-1874C0757128}">
      <dgm:prSet/>
      <dgm:spPr/>
      <dgm:t>
        <a:bodyPr/>
        <a:lstStyle/>
        <a:p>
          <a:endParaRPr lang="lt-LT"/>
        </a:p>
      </dgm:t>
    </dgm:pt>
    <dgm:pt modelId="{ECE5E7C5-369B-4404-A721-C7B1E71341B0}">
      <dgm:prSet phldrT="[Tekstas]"/>
      <dgm:spPr/>
      <dgm:t>
        <a:bodyPr/>
        <a:lstStyle/>
        <a:p>
          <a:r>
            <a:rPr lang="lt-LT" dirty="0">
              <a:latin typeface="Segoe UI" panose="020B0502040204020203" pitchFamily="34" charset="0"/>
              <a:cs typeface="Segoe UI" panose="020B0502040204020203" pitchFamily="34" charset="0"/>
            </a:rPr>
            <a:t>Investicijos į kapitalą</a:t>
          </a:r>
        </a:p>
      </dgm:t>
    </dgm:pt>
    <dgm:pt modelId="{5D7C43C7-0461-470E-8D1C-98A6795019F1}" type="parTrans" cxnId="{B8F1A0F5-FD67-4620-B9B0-A90DEB2FC008}">
      <dgm:prSet/>
      <dgm:spPr/>
      <dgm:t>
        <a:bodyPr/>
        <a:lstStyle/>
        <a:p>
          <a:endParaRPr lang="lt-LT"/>
        </a:p>
      </dgm:t>
    </dgm:pt>
    <dgm:pt modelId="{C63F0800-2EFC-4879-8CC0-034870E96D53}" type="sibTrans" cxnId="{B8F1A0F5-FD67-4620-B9B0-A90DEB2FC008}">
      <dgm:prSet/>
      <dgm:spPr/>
      <dgm:t>
        <a:bodyPr/>
        <a:lstStyle/>
        <a:p>
          <a:endParaRPr lang="lt-LT"/>
        </a:p>
      </dgm:t>
    </dgm:pt>
    <dgm:pt modelId="{A6468C8A-9272-4DF8-B8D6-21CEAEA226A2}">
      <dgm:prSet phldrT="[Tekstas]"/>
      <dgm:spPr/>
      <dgm:t>
        <a:bodyPr/>
        <a:lstStyle/>
        <a:p>
          <a:r>
            <a:rPr lang="lt-LT" dirty="0"/>
            <a:t>Tiesioginės paskatos</a:t>
          </a:r>
        </a:p>
      </dgm:t>
    </dgm:pt>
    <dgm:pt modelId="{0B44364E-F83F-4367-84DD-6995EE33EF4B}" type="parTrans" cxnId="{B1BCF6D3-C5AB-4666-ABDE-BF1798B736BD}">
      <dgm:prSet/>
      <dgm:spPr/>
      <dgm:t>
        <a:bodyPr/>
        <a:lstStyle/>
        <a:p>
          <a:endParaRPr lang="lt-LT"/>
        </a:p>
      </dgm:t>
    </dgm:pt>
    <dgm:pt modelId="{C18CE116-8C41-4EF9-A352-70942E5304DC}" type="sibTrans" cxnId="{B1BCF6D3-C5AB-4666-ABDE-BF1798B736BD}">
      <dgm:prSet/>
      <dgm:spPr/>
      <dgm:t>
        <a:bodyPr/>
        <a:lstStyle/>
        <a:p>
          <a:endParaRPr lang="lt-LT"/>
        </a:p>
      </dgm:t>
    </dgm:pt>
    <dgm:pt modelId="{9F8161F4-7B7E-410A-860E-C6B3529CFA0D}">
      <dgm:prSet phldrT="[Tekstas]" custT="1"/>
      <dgm:spPr/>
      <dgm:t>
        <a:bodyPr/>
        <a:lstStyle/>
        <a:p>
          <a:r>
            <a:rPr lang="en-US" sz="2000" dirty="0">
              <a:latin typeface="Segoe UI" panose="020B0502040204020203" pitchFamily="34" charset="0"/>
              <a:cs typeface="Segoe UI" panose="020B0502040204020203" pitchFamily="34" charset="0"/>
            </a:rPr>
            <a:t>0 % </a:t>
          </a:r>
          <a:r>
            <a:rPr lang="en-US" sz="2000" dirty="0" err="1">
              <a:latin typeface="Segoe UI" panose="020B0502040204020203" pitchFamily="34" charset="0"/>
              <a:cs typeface="Segoe UI" panose="020B0502040204020203" pitchFamily="34" charset="0"/>
            </a:rPr>
            <a:t>investicijoms</a:t>
          </a:r>
          <a:r>
            <a:rPr lang="en-US" sz="2000" dirty="0">
              <a:latin typeface="Segoe UI" panose="020B0502040204020203" pitchFamily="34" charset="0"/>
              <a:cs typeface="Segoe UI" panose="020B0502040204020203" pitchFamily="34" charset="0"/>
            </a:rPr>
            <a:t> </a:t>
          </a:r>
          <a:r>
            <a:rPr lang="lt-LT" sz="2000" dirty="0">
              <a:latin typeface="Segoe UI" panose="020B0502040204020203" pitchFamily="34" charset="0"/>
              <a:cs typeface="Segoe UI" panose="020B0502040204020203" pitchFamily="34" charset="0"/>
            </a:rPr>
            <a:t>į </a:t>
          </a:r>
          <a:r>
            <a:rPr lang="en-US" sz="2000" dirty="0" err="1">
              <a:latin typeface="Segoe UI" panose="020B0502040204020203" pitchFamily="34" charset="0"/>
              <a:cs typeface="Segoe UI" panose="020B0502040204020203" pitchFamily="34" charset="0"/>
            </a:rPr>
            <a:t>technologij</a:t>
          </a:r>
          <a:r>
            <a:rPr lang="lt-LT" sz="2000" dirty="0">
              <a:latin typeface="Segoe UI" panose="020B0502040204020203" pitchFamily="34" charset="0"/>
              <a:cs typeface="Segoe UI" panose="020B0502040204020203" pitchFamily="34" charset="0"/>
            </a:rPr>
            <a:t>ų diegimą</a:t>
          </a:r>
        </a:p>
      </dgm:t>
    </dgm:pt>
    <dgm:pt modelId="{C3B69802-CA22-4468-8652-4A41EEF69104}" type="parTrans" cxnId="{9A532712-44C9-44A6-9778-29C7C7315B52}">
      <dgm:prSet/>
      <dgm:spPr/>
      <dgm:t>
        <a:bodyPr/>
        <a:lstStyle/>
        <a:p>
          <a:endParaRPr lang="lt-LT"/>
        </a:p>
      </dgm:t>
    </dgm:pt>
    <dgm:pt modelId="{15955ED5-0D7E-478F-849E-B1DB902BD581}" type="sibTrans" cxnId="{9A532712-44C9-44A6-9778-29C7C7315B52}">
      <dgm:prSet/>
      <dgm:spPr/>
      <dgm:t>
        <a:bodyPr/>
        <a:lstStyle/>
        <a:p>
          <a:endParaRPr lang="lt-LT"/>
        </a:p>
      </dgm:t>
    </dgm:pt>
    <dgm:pt modelId="{CC547204-161A-41D7-9CD7-D301A8960062}">
      <dgm:prSet phldrT="[Tekstas]"/>
      <dgm:spPr/>
      <dgm:t>
        <a:bodyPr/>
        <a:lstStyle/>
        <a:p>
          <a:r>
            <a:rPr lang="lt-LT" dirty="0"/>
            <a:t>Netiesioginė parama</a:t>
          </a:r>
        </a:p>
      </dgm:t>
    </dgm:pt>
    <dgm:pt modelId="{2123F363-554D-4A05-81C5-11F397B1FAC4}" type="parTrans" cxnId="{94805DA9-65D6-4E97-A506-53ECE813691E}">
      <dgm:prSet/>
      <dgm:spPr/>
      <dgm:t>
        <a:bodyPr/>
        <a:lstStyle/>
        <a:p>
          <a:endParaRPr lang="lt-LT"/>
        </a:p>
      </dgm:t>
    </dgm:pt>
    <dgm:pt modelId="{60498D0D-0B81-45D8-8A4B-8230556B3A89}" type="sibTrans" cxnId="{94805DA9-65D6-4E97-A506-53ECE813691E}">
      <dgm:prSet/>
      <dgm:spPr/>
      <dgm:t>
        <a:bodyPr/>
        <a:lstStyle/>
        <a:p>
          <a:endParaRPr lang="lt-LT"/>
        </a:p>
      </dgm:t>
    </dgm:pt>
    <dgm:pt modelId="{743E4986-5598-4099-8B81-943840B6CBE4}">
      <dgm:prSet phldrT="[Tekstas]"/>
      <dgm:spPr/>
      <dgm:t>
        <a:bodyPr/>
        <a:lstStyle/>
        <a:p>
          <a:r>
            <a:rPr lang="lt-LT" dirty="0">
              <a:latin typeface="Segoe UI" panose="020B0502040204020203" pitchFamily="34" charset="0"/>
              <a:cs typeface="Segoe UI" panose="020B0502040204020203" pitchFamily="34" charset="0"/>
            </a:rPr>
            <a:t>Inovacijos paramos paslaugos</a:t>
          </a:r>
        </a:p>
      </dgm:t>
    </dgm:pt>
    <dgm:pt modelId="{7570E2FE-7E8B-4F11-9690-A8596079FC62}" type="parTrans" cxnId="{4CE93BF0-8F23-43E7-BA87-E2BFE9348B85}">
      <dgm:prSet/>
      <dgm:spPr/>
      <dgm:t>
        <a:bodyPr/>
        <a:lstStyle/>
        <a:p>
          <a:endParaRPr lang="lt-LT"/>
        </a:p>
      </dgm:t>
    </dgm:pt>
    <dgm:pt modelId="{4E63C6F0-857C-4009-BFC4-02BC9EA957B2}" type="sibTrans" cxnId="{4CE93BF0-8F23-43E7-BA87-E2BFE9348B85}">
      <dgm:prSet/>
      <dgm:spPr/>
      <dgm:t>
        <a:bodyPr/>
        <a:lstStyle/>
        <a:p>
          <a:endParaRPr lang="lt-LT"/>
        </a:p>
      </dgm:t>
    </dgm:pt>
    <dgm:pt modelId="{9995640C-54DD-4873-9AAE-EBE39B229193}">
      <dgm:prSet phldrT="[Tekstas]"/>
      <dgm:spPr/>
      <dgm:t>
        <a:bodyPr/>
        <a:lstStyle/>
        <a:p>
          <a:r>
            <a:rPr lang="lt-LT" dirty="0">
              <a:latin typeface="Segoe UI" panose="020B0502040204020203" pitchFamily="34" charset="0"/>
              <a:cs typeface="Segoe UI" panose="020B0502040204020203" pitchFamily="34" charset="0"/>
            </a:rPr>
            <a:t>Inovacijų konsultavimo paslaugos</a:t>
          </a:r>
        </a:p>
      </dgm:t>
    </dgm:pt>
    <dgm:pt modelId="{E370AB48-9D98-4447-B2CA-71F979529524}" type="parTrans" cxnId="{F6856334-7169-4759-B3C4-04AD35DC15AA}">
      <dgm:prSet/>
      <dgm:spPr/>
      <dgm:t>
        <a:bodyPr/>
        <a:lstStyle/>
        <a:p>
          <a:endParaRPr lang="lt-LT"/>
        </a:p>
      </dgm:t>
    </dgm:pt>
    <dgm:pt modelId="{35EF54E0-E5F4-4032-9782-F8E6A3CFA334}" type="sibTrans" cxnId="{F6856334-7169-4759-B3C4-04AD35DC15AA}">
      <dgm:prSet/>
      <dgm:spPr/>
      <dgm:t>
        <a:bodyPr/>
        <a:lstStyle/>
        <a:p>
          <a:endParaRPr lang="lt-LT"/>
        </a:p>
      </dgm:t>
    </dgm:pt>
    <dgm:pt modelId="{B144EB88-E46D-4307-8844-677E10271263}">
      <dgm:prSet phldrT="[Tekstas]"/>
      <dgm:spPr/>
      <dgm:t>
        <a:bodyPr/>
        <a:lstStyle/>
        <a:p>
          <a:r>
            <a:rPr lang="lt-LT" dirty="0">
              <a:latin typeface="Segoe UI" panose="020B0502040204020203" pitchFamily="34" charset="0"/>
              <a:cs typeface="Segoe UI" panose="020B0502040204020203" pitchFamily="34" charset="0"/>
            </a:rPr>
            <a:t>Paskolos / garantijos</a:t>
          </a:r>
        </a:p>
      </dgm:t>
    </dgm:pt>
    <dgm:pt modelId="{E5955328-D0C3-4556-B0AE-D310C598A063}" type="parTrans" cxnId="{47F9DFF5-38FB-45DB-B7B6-997422FD4EDB}">
      <dgm:prSet/>
      <dgm:spPr/>
      <dgm:t>
        <a:bodyPr/>
        <a:lstStyle/>
        <a:p>
          <a:endParaRPr lang="lt-LT"/>
        </a:p>
      </dgm:t>
    </dgm:pt>
    <dgm:pt modelId="{897D3CC5-1BF0-43B7-8966-5A661D58710B}" type="sibTrans" cxnId="{47F9DFF5-38FB-45DB-B7B6-997422FD4EDB}">
      <dgm:prSet/>
      <dgm:spPr/>
      <dgm:t>
        <a:bodyPr/>
        <a:lstStyle/>
        <a:p>
          <a:endParaRPr lang="lt-LT"/>
        </a:p>
      </dgm:t>
    </dgm:pt>
    <dgm:pt modelId="{DFFB0DCF-52CD-4DE1-A45B-35A42625BE9E}">
      <dgm:prSet phldrT="[Tekstas]" custT="1"/>
      <dgm:spPr/>
      <dgm:t>
        <a:bodyPr/>
        <a:lstStyle/>
        <a:p>
          <a:r>
            <a:rPr lang="en-US" sz="2000" dirty="0">
              <a:latin typeface="Segoe UI" panose="020B0502040204020203" pitchFamily="34" charset="0"/>
              <a:cs typeface="Segoe UI" panose="020B0502040204020203" pitchFamily="34" charset="0"/>
            </a:rPr>
            <a:t>300 % MTEP </a:t>
          </a:r>
          <a:r>
            <a:rPr lang="en-US" sz="2000" dirty="0" err="1">
              <a:latin typeface="Segoe UI" panose="020B0502040204020203" pitchFamily="34" charset="0"/>
              <a:cs typeface="Segoe UI" panose="020B0502040204020203" pitchFamily="34" charset="0"/>
            </a:rPr>
            <a:t>i</a:t>
          </a:r>
          <a:r>
            <a:rPr lang="lt-LT" sz="2000" dirty="0">
              <a:latin typeface="Segoe UI" panose="020B0502040204020203" pitchFamily="34" charset="0"/>
              <a:cs typeface="Segoe UI" panose="020B0502040204020203" pitchFamily="34" charset="0"/>
            </a:rPr>
            <a:t>š</a:t>
          </a:r>
          <a:r>
            <a:rPr lang="en-US" sz="2000" dirty="0" err="1">
              <a:latin typeface="Segoe UI" panose="020B0502040204020203" pitchFamily="34" charset="0"/>
              <a:cs typeface="Segoe UI" panose="020B0502040204020203" pitchFamily="34" charset="0"/>
            </a:rPr>
            <a:t>laidoms</a:t>
          </a:r>
          <a:endParaRPr lang="lt-LT" sz="2000" dirty="0">
            <a:latin typeface="Segoe UI" panose="020B0502040204020203" pitchFamily="34" charset="0"/>
            <a:cs typeface="Segoe UI" panose="020B0502040204020203" pitchFamily="34" charset="0"/>
          </a:endParaRPr>
        </a:p>
      </dgm:t>
    </dgm:pt>
    <dgm:pt modelId="{FD824247-E94B-49C8-91DE-6EDC45CE807E}" type="parTrans" cxnId="{907CE6B6-F19B-4AEB-8314-53F209B658D9}">
      <dgm:prSet/>
      <dgm:spPr/>
      <dgm:t>
        <a:bodyPr/>
        <a:lstStyle/>
        <a:p>
          <a:endParaRPr lang="lt-LT"/>
        </a:p>
      </dgm:t>
    </dgm:pt>
    <dgm:pt modelId="{DFD6BBAE-A47C-4EDC-9C7E-820303E09B52}" type="sibTrans" cxnId="{907CE6B6-F19B-4AEB-8314-53F209B658D9}">
      <dgm:prSet/>
      <dgm:spPr/>
      <dgm:t>
        <a:bodyPr/>
        <a:lstStyle/>
        <a:p>
          <a:endParaRPr lang="lt-LT"/>
        </a:p>
      </dgm:t>
    </dgm:pt>
    <dgm:pt modelId="{FB1275A3-D596-40E8-ADF1-557B9C4B3665}">
      <dgm:prSet phldrT="[Tekstas]" custT="1"/>
      <dgm:spPr/>
      <dgm:t>
        <a:bodyPr/>
        <a:lstStyle/>
        <a:p>
          <a:r>
            <a:rPr lang="lt-LT" sz="2000" dirty="0">
              <a:latin typeface="Segoe UI" panose="020B0502040204020203" pitchFamily="34" charset="0"/>
              <a:cs typeface="Segoe UI" panose="020B0502040204020203" pitchFamily="34" charset="0"/>
            </a:rPr>
            <a:t>2 metų MTEP įrangos amortizacija</a:t>
          </a:r>
        </a:p>
      </dgm:t>
    </dgm:pt>
    <dgm:pt modelId="{428572F9-0168-4DCD-8D15-81E91EB2B4EE}" type="parTrans" cxnId="{F7C3C5DE-1B02-4EE1-9ACF-D9569F209F2D}">
      <dgm:prSet/>
      <dgm:spPr/>
      <dgm:t>
        <a:bodyPr/>
        <a:lstStyle/>
        <a:p>
          <a:endParaRPr lang="lt-LT"/>
        </a:p>
      </dgm:t>
    </dgm:pt>
    <dgm:pt modelId="{88BCFE11-68F9-4187-A782-7A93E71168A2}" type="sibTrans" cxnId="{F7C3C5DE-1B02-4EE1-9ACF-D9569F209F2D}">
      <dgm:prSet/>
      <dgm:spPr/>
      <dgm:t>
        <a:bodyPr/>
        <a:lstStyle/>
        <a:p>
          <a:endParaRPr lang="lt-LT"/>
        </a:p>
      </dgm:t>
    </dgm:pt>
    <dgm:pt modelId="{EC6C3DF0-5D9E-4F51-B9B2-BB8709ACCE02}">
      <dgm:prSet phldrT="[Tekstas]" custT="1"/>
      <dgm:spPr/>
      <dgm:t>
        <a:bodyPr/>
        <a:lstStyle/>
        <a:p>
          <a:r>
            <a:rPr lang="lt-LT" sz="2000" dirty="0">
              <a:latin typeface="Segoe UI" panose="020B0502040204020203" pitchFamily="34" charset="0"/>
              <a:cs typeface="Segoe UI" panose="020B0502040204020203" pitchFamily="34" charset="0"/>
            </a:rPr>
            <a:t>5 </a:t>
          </a:r>
          <a:r>
            <a:rPr lang="en-US" sz="2000" dirty="0">
              <a:latin typeface="Segoe UI" panose="020B0502040204020203" pitchFamily="34" charset="0"/>
              <a:cs typeface="Segoe UI" panose="020B0502040204020203" pitchFamily="34" charset="0"/>
            </a:rPr>
            <a:t>%</a:t>
          </a:r>
          <a:r>
            <a:rPr lang="lt-LT" sz="2000" dirty="0">
              <a:latin typeface="Segoe UI" panose="020B0502040204020203" pitchFamily="34" charset="0"/>
              <a:cs typeface="Segoe UI" panose="020B0502040204020203" pitchFamily="34" charset="0"/>
            </a:rPr>
            <a:t> pelnui iš IN ir kompiuterinių programų</a:t>
          </a:r>
        </a:p>
      </dgm:t>
    </dgm:pt>
    <dgm:pt modelId="{3E68C07B-74F9-4901-9C10-96D3FE07A6CB}" type="parTrans" cxnId="{130A277D-C86E-4F69-942A-CEA902FE294F}">
      <dgm:prSet/>
      <dgm:spPr/>
      <dgm:t>
        <a:bodyPr/>
        <a:lstStyle/>
        <a:p>
          <a:endParaRPr lang="lt-LT"/>
        </a:p>
      </dgm:t>
    </dgm:pt>
    <dgm:pt modelId="{355BADC8-3C8F-4607-B9B3-98CDEA7224F1}" type="sibTrans" cxnId="{130A277D-C86E-4F69-942A-CEA902FE294F}">
      <dgm:prSet/>
      <dgm:spPr/>
      <dgm:t>
        <a:bodyPr/>
        <a:lstStyle/>
        <a:p>
          <a:endParaRPr lang="lt-LT"/>
        </a:p>
      </dgm:t>
    </dgm:pt>
    <dgm:pt modelId="{8E61B3AC-C239-4CFB-AE1D-395575758249}" type="pres">
      <dgm:prSet presAssocID="{B8B81DBD-6F90-480C-A4ED-EDCAB7C35366}" presName="Name0" presStyleCnt="0">
        <dgm:presLayoutVars>
          <dgm:dir/>
          <dgm:animLvl val="lvl"/>
          <dgm:resizeHandles val="exact"/>
        </dgm:presLayoutVars>
      </dgm:prSet>
      <dgm:spPr/>
    </dgm:pt>
    <dgm:pt modelId="{E4752E85-BAA7-4FCA-BBAB-07F5E0B04863}" type="pres">
      <dgm:prSet presAssocID="{89CBD382-3385-474A-B805-4211B523193F}" presName="linNode" presStyleCnt="0"/>
      <dgm:spPr/>
    </dgm:pt>
    <dgm:pt modelId="{5F263ED6-65B7-42F5-A61C-8B68FD023E70}" type="pres">
      <dgm:prSet presAssocID="{89CBD382-3385-474A-B805-4211B523193F}" presName="parentText" presStyleLbl="node1" presStyleIdx="0" presStyleCnt="3">
        <dgm:presLayoutVars>
          <dgm:chMax val="1"/>
          <dgm:bulletEnabled val="1"/>
        </dgm:presLayoutVars>
      </dgm:prSet>
      <dgm:spPr/>
    </dgm:pt>
    <dgm:pt modelId="{19C25E97-8050-4826-93CA-4FFDA5B4757F}" type="pres">
      <dgm:prSet presAssocID="{89CBD382-3385-474A-B805-4211B523193F}" presName="descendantText" presStyleLbl="alignAccFollowNode1" presStyleIdx="0" presStyleCnt="3">
        <dgm:presLayoutVars>
          <dgm:bulletEnabled val="1"/>
        </dgm:presLayoutVars>
      </dgm:prSet>
      <dgm:spPr/>
    </dgm:pt>
    <dgm:pt modelId="{241E62A3-6BA9-45DE-B4A3-714588D86DDB}" type="pres">
      <dgm:prSet presAssocID="{4F6435E7-E093-455F-AC8A-5436AB5455C3}" presName="sp" presStyleCnt="0"/>
      <dgm:spPr/>
    </dgm:pt>
    <dgm:pt modelId="{2C43EEA8-B105-4EFD-99EA-5C24E394345A}" type="pres">
      <dgm:prSet presAssocID="{A6468C8A-9272-4DF8-B8D6-21CEAEA226A2}" presName="linNode" presStyleCnt="0"/>
      <dgm:spPr/>
    </dgm:pt>
    <dgm:pt modelId="{1E6F5969-4FE9-443E-AC6E-9505BCDD2F4D}" type="pres">
      <dgm:prSet presAssocID="{A6468C8A-9272-4DF8-B8D6-21CEAEA226A2}" presName="parentText" presStyleLbl="node1" presStyleIdx="1" presStyleCnt="3">
        <dgm:presLayoutVars>
          <dgm:chMax val="1"/>
          <dgm:bulletEnabled val="1"/>
        </dgm:presLayoutVars>
      </dgm:prSet>
      <dgm:spPr/>
    </dgm:pt>
    <dgm:pt modelId="{2F5533F1-4A3C-4DD1-A4B5-34DE863E7AFD}" type="pres">
      <dgm:prSet presAssocID="{A6468C8A-9272-4DF8-B8D6-21CEAEA226A2}" presName="descendantText" presStyleLbl="alignAccFollowNode1" presStyleIdx="1" presStyleCnt="3" custScaleY="122552">
        <dgm:presLayoutVars>
          <dgm:bulletEnabled val="1"/>
        </dgm:presLayoutVars>
      </dgm:prSet>
      <dgm:spPr/>
    </dgm:pt>
    <dgm:pt modelId="{F3D24640-AEF2-4C5A-A932-59240AF081E7}" type="pres">
      <dgm:prSet presAssocID="{C18CE116-8C41-4EF9-A352-70942E5304DC}" presName="sp" presStyleCnt="0"/>
      <dgm:spPr/>
    </dgm:pt>
    <dgm:pt modelId="{069650EC-FB16-4818-B6E8-551002C65006}" type="pres">
      <dgm:prSet presAssocID="{CC547204-161A-41D7-9CD7-D301A8960062}" presName="linNode" presStyleCnt="0"/>
      <dgm:spPr/>
    </dgm:pt>
    <dgm:pt modelId="{E834BC8B-F9B0-4FCD-A67E-912777E238F7}" type="pres">
      <dgm:prSet presAssocID="{CC547204-161A-41D7-9CD7-D301A8960062}" presName="parentText" presStyleLbl="node1" presStyleIdx="2" presStyleCnt="3">
        <dgm:presLayoutVars>
          <dgm:chMax val="1"/>
          <dgm:bulletEnabled val="1"/>
        </dgm:presLayoutVars>
      </dgm:prSet>
      <dgm:spPr/>
    </dgm:pt>
    <dgm:pt modelId="{0BDE5301-5A0A-433D-BF1E-46FCC0894C23}" type="pres">
      <dgm:prSet presAssocID="{CC547204-161A-41D7-9CD7-D301A8960062}" presName="descendantText" presStyleLbl="alignAccFollowNode1" presStyleIdx="2" presStyleCnt="3">
        <dgm:presLayoutVars>
          <dgm:bulletEnabled val="1"/>
        </dgm:presLayoutVars>
      </dgm:prSet>
      <dgm:spPr/>
    </dgm:pt>
  </dgm:ptLst>
  <dgm:cxnLst>
    <dgm:cxn modelId="{2AFAC00B-575B-4053-8C8E-1F96409F52EB}" type="presOf" srcId="{35D727D8-753E-4948-A577-858C45ECD3FD}" destId="{19C25E97-8050-4826-93CA-4FFDA5B4757F}" srcOrd="0" destOrd="0" presId="urn:microsoft.com/office/officeart/2005/8/layout/vList5"/>
    <dgm:cxn modelId="{9A532712-44C9-44A6-9778-29C7C7315B52}" srcId="{A6468C8A-9272-4DF8-B8D6-21CEAEA226A2}" destId="{9F8161F4-7B7E-410A-860E-C6B3529CFA0D}" srcOrd="0" destOrd="0" parTransId="{C3B69802-CA22-4468-8652-4A41EEF69104}" sibTransId="{15955ED5-0D7E-478F-849E-B1DB902BD581}"/>
    <dgm:cxn modelId="{BD78951A-23AB-4FEF-BF72-9B30098B699F}" type="presOf" srcId="{CC547204-161A-41D7-9CD7-D301A8960062}" destId="{E834BC8B-F9B0-4FCD-A67E-912777E238F7}" srcOrd="0" destOrd="0" presId="urn:microsoft.com/office/officeart/2005/8/layout/vList5"/>
    <dgm:cxn modelId="{79AC9D22-46F5-4187-9A12-4F7D46FCD523}" type="presOf" srcId="{B144EB88-E46D-4307-8844-677E10271263}" destId="{19C25E97-8050-4826-93CA-4FFDA5B4757F}" srcOrd="0" destOrd="2" presId="urn:microsoft.com/office/officeart/2005/8/layout/vList5"/>
    <dgm:cxn modelId="{77091228-375D-4818-A06D-D5DD7E1DC592}" type="presOf" srcId="{89CBD382-3385-474A-B805-4211B523193F}" destId="{5F263ED6-65B7-42F5-A61C-8B68FD023E70}" srcOrd="0" destOrd="0" presId="urn:microsoft.com/office/officeart/2005/8/layout/vList5"/>
    <dgm:cxn modelId="{379F112F-2C16-4758-9264-E7144108DD58}" type="presOf" srcId="{9F8161F4-7B7E-410A-860E-C6B3529CFA0D}" destId="{2F5533F1-4A3C-4DD1-A4B5-34DE863E7AFD}" srcOrd="0" destOrd="0" presId="urn:microsoft.com/office/officeart/2005/8/layout/vList5"/>
    <dgm:cxn modelId="{F6856334-7169-4759-B3C4-04AD35DC15AA}" srcId="{CC547204-161A-41D7-9CD7-D301A8960062}" destId="{9995640C-54DD-4873-9AAE-EBE39B229193}" srcOrd="1" destOrd="0" parTransId="{E370AB48-9D98-4447-B2CA-71F979529524}" sibTransId="{35EF54E0-E5F4-4032-9782-F8E6A3CFA334}"/>
    <dgm:cxn modelId="{DEF57B47-69D0-40BC-953E-3A48CC3FCA2A}" type="presOf" srcId="{743E4986-5598-4099-8B81-943840B6CBE4}" destId="{0BDE5301-5A0A-433D-BF1E-46FCC0894C23}" srcOrd="0" destOrd="0" presId="urn:microsoft.com/office/officeart/2005/8/layout/vList5"/>
    <dgm:cxn modelId="{DCA69852-24B8-44EB-8578-1874C0757128}" srcId="{89CBD382-3385-474A-B805-4211B523193F}" destId="{35D727D8-753E-4948-A577-858C45ECD3FD}" srcOrd="0" destOrd="0" parTransId="{D711F58E-F62E-486E-B457-4EE756DDDD0B}" sibTransId="{949AB7A1-285E-4190-A79B-BDEEC34272F1}"/>
    <dgm:cxn modelId="{EC5AF857-8EEF-423E-A725-ADEA7882E23F}" type="presOf" srcId="{A6468C8A-9272-4DF8-B8D6-21CEAEA226A2}" destId="{1E6F5969-4FE9-443E-AC6E-9505BCDD2F4D}" srcOrd="0" destOrd="0" presId="urn:microsoft.com/office/officeart/2005/8/layout/vList5"/>
    <dgm:cxn modelId="{130A277D-C86E-4F69-942A-CEA902FE294F}" srcId="{A6468C8A-9272-4DF8-B8D6-21CEAEA226A2}" destId="{EC6C3DF0-5D9E-4F51-B9B2-BB8709ACCE02}" srcOrd="3" destOrd="0" parTransId="{3E68C07B-74F9-4901-9C10-96D3FE07A6CB}" sibTransId="{355BADC8-3C8F-4607-B9B3-98CDEA7224F1}"/>
    <dgm:cxn modelId="{DF027B8C-6DB8-4250-8743-9B3E6E5457E9}" type="presOf" srcId="{9995640C-54DD-4873-9AAE-EBE39B229193}" destId="{0BDE5301-5A0A-433D-BF1E-46FCC0894C23}" srcOrd="0" destOrd="1" presId="urn:microsoft.com/office/officeart/2005/8/layout/vList5"/>
    <dgm:cxn modelId="{F52C0E91-5D57-4A26-8F7B-77D09650BB8A}" type="presOf" srcId="{FB1275A3-D596-40E8-ADF1-557B9C4B3665}" destId="{2F5533F1-4A3C-4DD1-A4B5-34DE863E7AFD}" srcOrd="0" destOrd="2" presId="urn:microsoft.com/office/officeart/2005/8/layout/vList5"/>
    <dgm:cxn modelId="{94805DA9-65D6-4E97-A506-53ECE813691E}" srcId="{B8B81DBD-6F90-480C-A4ED-EDCAB7C35366}" destId="{CC547204-161A-41D7-9CD7-D301A8960062}" srcOrd="2" destOrd="0" parTransId="{2123F363-554D-4A05-81C5-11F397B1FAC4}" sibTransId="{60498D0D-0B81-45D8-8A4B-8230556B3A89}"/>
    <dgm:cxn modelId="{BE9E4CAC-0FBC-4D19-8627-290991E74BEC}" type="presOf" srcId="{B8B81DBD-6F90-480C-A4ED-EDCAB7C35366}" destId="{8E61B3AC-C239-4CFB-AE1D-395575758249}" srcOrd="0" destOrd="0" presId="urn:microsoft.com/office/officeart/2005/8/layout/vList5"/>
    <dgm:cxn modelId="{C294B6B4-E45B-436C-B6D6-5C0C151366A3}" type="presOf" srcId="{EC6C3DF0-5D9E-4F51-B9B2-BB8709ACCE02}" destId="{2F5533F1-4A3C-4DD1-A4B5-34DE863E7AFD}" srcOrd="0" destOrd="3" presId="urn:microsoft.com/office/officeart/2005/8/layout/vList5"/>
    <dgm:cxn modelId="{907CE6B6-F19B-4AEB-8314-53F209B658D9}" srcId="{A6468C8A-9272-4DF8-B8D6-21CEAEA226A2}" destId="{DFFB0DCF-52CD-4DE1-A45B-35A42625BE9E}" srcOrd="1" destOrd="0" parTransId="{FD824247-E94B-49C8-91DE-6EDC45CE807E}" sibTransId="{DFD6BBAE-A47C-4EDC-9C7E-820303E09B52}"/>
    <dgm:cxn modelId="{AE57BDBA-3495-4161-9941-D5AD4DD8ACDD}" type="presOf" srcId="{DFFB0DCF-52CD-4DE1-A45B-35A42625BE9E}" destId="{2F5533F1-4A3C-4DD1-A4B5-34DE863E7AFD}" srcOrd="0" destOrd="1" presId="urn:microsoft.com/office/officeart/2005/8/layout/vList5"/>
    <dgm:cxn modelId="{DDAA93C5-F8B6-464E-B376-13A81CECF8D8}" type="presOf" srcId="{ECE5E7C5-369B-4404-A721-C7B1E71341B0}" destId="{19C25E97-8050-4826-93CA-4FFDA5B4757F}" srcOrd="0" destOrd="1" presId="urn:microsoft.com/office/officeart/2005/8/layout/vList5"/>
    <dgm:cxn modelId="{B1BCF6D3-C5AB-4666-ABDE-BF1798B736BD}" srcId="{B8B81DBD-6F90-480C-A4ED-EDCAB7C35366}" destId="{A6468C8A-9272-4DF8-B8D6-21CEAEA226A2}" srcOrd="1" destOrd="0" parTransId="{0B44364E-F83F-4367-84DD-6995EE33EF4B}" sibTransId="{C18CE116-8C41-4EF9-A352-70942E5304DC}"/>
    <dgm:cxn modelId="{F7C3C5DE-1B02-4EE1-9ACF-D9569F209F2D}" srcId="{A6468C8A-9272-4DF8-B8D6-21CEAEA226A2}" destId="{FB1275A3-D596-40E8-ADF1-557B9C4B3665}" srcOrd="2" destOrd="0" parTransId="{428572F9-0168-4DCD-8D15-81E91EB2B4EE}" sibTransId="{88BCFE11-68F9-4187-A782-7A93E71168A2}"/>
    <dgm:cxn modelId="{0B9C89E0-0680-4F51-B4FB-D99D4F03BE91}" srcId="{B8B81DBD-6F90-480C-A4ED-EDCAB7C35366}" destId="{89CBD382-3385-474A-B805-4211B523193F}" srcOrd="0" destOrd="0" parTransId="{25018F8C-ED80-417C-9B00-3AF7FB3C9F95}" sibTransId="{4F6435E7-E093-455F-AC8A-5436AB5455C3}"/>
    <dgm:cxn modelId="{4CE93BF0-8F23-43E7-BA87-E2BFE9348B85}" srcId="{CC547204-161A-41D7-9CD7-D301A8960062}" destId="{743E4986-5598-4099-8B81-943840B6CBE4}" srcOrd="0" destOrd="0" parTransId="{7570E2FE-7E8B-4F11-9690-A8596079FC62}" sibTransId="{4E63C6F0-857C-4009-BFC4-02BC9EA957B2}"/>
    <dgm:cxn modelId="{B8F1A0F5-FD67-4620-B9B0-A90DEB2FC008}" srcId="{89CBD382-3385-474A-B805-4211B523193F}" destId="{ECE5E7C5-369B-4404-A721-C7B1E71341B0}" srcOrd="1" destOrd="0" parTransId="{5D7C43C7-0461-470E-8D1C-98A6795019F1}" sibTransId="{C63F0800-2EFC-4879-8CC0-034870E96D53}"/>
    <dgm:cxn modelId="{47F9DFF5-38FB-45DB-B7B6-997422FD4EDB}" srcId="{89CBD382-3385-474A-B805-4211B523193F}" destId="{B144EB88-E46D-4307-8844-677E10271263}" srcOrd="2" destOrd="0" parTransId="{E5955328-D0C3-4556-B0AE-D310C598A063}" sibTransId="{897D3CC5-1BF0-43B7-8966-5A661D58710B}"/>
    <dgm:cxn modelId="{3FCA5403-D3B1-46EE-9082-62B0E994FDC6}" type="presParOf" srcId="{8E61B3AC-C239-4CFB-AE1D-395575758249}" destId="{E4752E85-BAA7-4FCA-BBAB-07F5E0B04863}" srcOrd="0" destOrd="0" presId="urn:microsoft.com/office/officeart/2005/8/layout/vList5"/>
    <dgm:cxn modelId="{027C3501-7BC4-4319-BA40-01A81CC6AB2E}" type="presParOf" srcId="{E4752E85-BAA7-4FCA-BBAB-07F5E0B04863}" destId="{5F263ED6-65B7-42F5-A61C-8B68FD023E70}" srcOrd="0" destOrd="0" presId="urn:microsoft.com/office/officeart/2005/8/layout/vList5"/>
    <dgm:cxn modelId="{1A52E986-0F98-4BE0-9FFF-7B9E4B0EB94E}" type="presParOf" srcId="{E4752E85-BAA7-4FCA-BBAB-07F5E0B04863}" destId="{19C25E97-8050-4826-93CA-4FFDA5B4757F}" srcOrd="1" destOrd="0" presId="urn:microsoft.com/office/officeart/2005/8/layout/vList5"/>
    <dgm:cxn modelId="{F221CDBB-20BA-4D6B-BAB0-78EE15AC479F}" type="presParOf" srcId="{8E61B3AC-C239-4CFB-AE1D-395575758249}" destId="{241E62A3-6BA9-45DE-B4A3-714588D86DDB}" srcOrd="1" destOrd="0" presId="urn:microsoft.com/office/officeart/2005/8/layout/vList5"/>
    <dgm:cxn modelId="{329FA480-F543-4B50-BD0D-DD9417D391F1}" type="presParOf" srcId="{8E61B3AC-C239-4CFB-AE1D-395575758249}" destId="{2C43EEA8-B105-4EFD-99EA-5C24E394345A}" srcOrd="2" destOrd="0" presId="urn:microsoft.com/office/officeart/2005/8/layout/vList5"/>
    <dgm:cxn modelId="{8A36209A-48C5-4FFF-A95B-CF94EA0C25AB}" type="presParOf" srcId="{2C43EEA8-B105-4EFD-99EA-5C24E394345A}" destId="{1E6F5969-4FE9-443E-AC6E-9505BCDD2F4D}" srcOrd="0" destOrd="0" presId="urn:microsoft.com/office/officeart/2005/8/layout/vList5"/>
    <dgm:cxn modelId="{563F96DF-C443-4E2C-A0F0-8A617703D211}" type="presParOf" srcId="{2C43EEA8-B105-4EFD-99EA-5C24E394345A}" destId="{2F5533F1-4A3C-4DD1-A4B5-34DE863E7AFD}" srcOrd="1" destOrd="0" presId="urn:microsoft.com/office/officeart/2005/8/layout/vList5"/>
    <dgm:cxn modelId="{212E5978-25E0-47DE-9D76-9EA53518F9E3}" type="presParOf" srcId="{8E61B3AC-C239-4CFB-AE1D-395575758249}" destId="{F3D24640-AEF2-4C5A-A932-59240AF081E7}" srcOrd="3" destOrd="0" presId="urn:microsoft.com/office/officeart/2005/8/layout/vList5"/>
    <dgm:cxn modelId="{59BEDDB1-8178-44E1-80B7-BDB28F2E2A84}" type="presParOf" srcId="{8E61B3AC-C239-4CFB-AE1D-395575758249}" destId="{069650EC-FB16-4818-B6E8-551002C65006}" srcOrd="4" destOrd="0" presId="urn:microsoft.com/office/officeart/2005/8/layout/vList5"/>
    <dgm:cxn modelId="{209D3843-39BE-40C1-844F-8EF7D61BA91C}" type="presParOf" srcId="{069650EC-FB16-4818-B6E8-551002C65006}" destId="{E834BC8B-F9B0-4FCD-A67E-912777E238F7}" srcOrd="0" destOrd="0" presId="urn:microsoft.com/office/officeart/2005/8/layout/vList5"/>
    <dgm:cxn modelId="{B92976E7-E4C9-46C1-84A5-B5F5D033D381}" type="presParOf" srcId="{069650EC-FB16-4818-B6E8-551002C65006}" destId="{0BDE5301-5A0A-433D-BF1E-46FCC0894C2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FEACC-F5FE-412D-831A-CBE43AE39EDC}">
      <dsp:nvSpPr>
        <dsp:cNvPr id="0" name=""/>
        <dsp:cNvSpPr/>
      </dsp:nvSpPr>
      <dsp:spPr>
        <a:xfrm>
          <a:off x="2035109" y="3032"/>
          <a:ext cx="3607112" cy="3569867"/>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t-LT" sz="2000" b="1" kern="1200" dirty="0">
              <a:solidFill>
                <a:schemeClr val="bg1"/>
              </a:solidFill>
            </a:rPr>
            <a:t>Tikslai/</a:t>
          </a:r>
        </a:p>
        <a:p>
          <a:pPr marL="0" lvl="0" indent="0" algn="ctr" defTabSz="889000">
            <a:lnSpc>
              <a:spcPct val="90000"/>
            </a:lnSpc>
            <a:spcBef>
              <a:spcPct val="0"/>
            </a:spcBef>
            <a:spcAft>
              <a:spcPct val="35000"/>
            </a:spcAft>
            <a:buNone/>
          </a:pPr>
          <a:r>
            <a:rPr lang="lt-LT" sz="2000" b="1" kern="1200" dirty="0">
              <a:solidFill>
                <a:schemeClr val="bg1"/>
              </a:solidFill>
            </a:rPr>
            <a:t>problemos</a:t>
          </a:r>
        </a:p>
      </dsp:txBody>
      <dsp:txXfrm>
        <a:off x="2516058" y="627759"/>
        <a:ext cx="2645215" cy="1606440"/>
      </dsp:txXfrm>
    </dsp:sp>
    <dsp:sp modelId="{D2C4855F-AA5D-44FD-9984-2590BAA15170}">
      <dsp:nvSpPr>
        <dsp:cNvPr id="0" name=""/>
        <dsp:cNvSpPr/>
      </dsp:nvSpPr>
      <dsp:spPr>
        <a:xfrm>
          <a:off x="3325867" y="1973360"/>
          <a:ext cx="3701075" cy="3534614"/>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t-LT" sz="2000" b="1" kern="1200" dirty="0">
              <a:solidFill>
                <a:schemeClr val="bg1"/>
              </a:solidFill>
            </a:rPr>
            <a:t>Tikslai/</a:t>
          </a:r>
        </a:p>
        <a:p>
          <a:pPr marL="0" lvl="0" indent="0" algn="ctr" defTabSz="889000">
            <a:lnSpc>
              <a:spcPct val="90000"/>
            </a:lnSpc>
            <a:spcBef>
              <a:spcPct val="0"/>
            </a:spcBef>
            <a:spcAft>
              <a:spcPct val="35000"/>
            </a:spcAft>
            <a:buNone/>
          </a:pPr>
          <a:r>
            <a:rPr lang="lt-LT" sz="2000" b="1" kern="1200" dirty="0">
              <a:solidFill>
                <a:schemeClr val="bg1"/>
              </a:solidFill>
            </a:rPr>
            <a:t>problemos</a:t>
          </a:r>
          <a:endParaRPr lang="lt-LT" sz="2000" kern="1200" dirty="0">
            <a:solidFill>
              <a:schemeClr val="bg1"/>
            </a:solidFill>
          </a:endParaRPr>
        </a:p>
      </dsp:txBody>
      <dsp:txXfrm>
        <a:off x="4457779" y="2886468"/>
        <a:ext cx="2220645" cy="1944038"/>
      </dsp:txXfrm>
    </dsp:sp>
    <dsp:sp modelId="{874F9FE3-A809-4461-9831-703CF4FD8CA1}">
      <dsp:nvSpPr>
        <dsp:cNvPr id="0" name=""/>
        <dsp:cNvSpPr/>
      </dsp:nvSpPr>
      <dsp:spPr>
        <a:xfrm>
          <a:off x="901844" y="1949885"/>
          <a:ext cx="3784550" cy="3581563"/>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t-LT" sz="2000" b="1" kern="1200" dirty="0">
              <a:solidFill>
                <a:schemeClr val="bg1"/>
              </a:solidFill>
            </a:rPr>
            <a:t>Tikslai/</a:t>
          </a:r>
        </a:p>
        <a:p>
          <a:pPr marL="0" lvl="0" indent="0" algn="ctr" defTabSz="889000">
            <a:lnSpc>
              <a:spcPct val="90000"/>
            </a:lnSpc>
            <a:spcBef>
              <a:spcPct val="0"/>
            </a:spcBef>
            <a:spcAft>
              <a:spcPct val="35000"/>
            </a:spcAft>
            <a:buNone/>
          </a:pPr>
          <a:r>
            <a:rPr lang="lt-LT" sz="2000" b="1" kern="1200" dirty="0">
              <a:solidFill>
                <a:schemeClr val="bg1"/>
              </a:solidFill>
            </a:rPr>
            <a:t>problemos</a:t>
          </a:r>
          <a:endParaRPr lang="lt-LT" sz="2000" kern="1200" dirty="0">
            <a:solidFill>
              <a:schemeClr val="bg1"/>
            </a:solidFill>
          </a:endParaRPr>
        </a:p>
      </dsp:txBody>
      <dsp:txXfrm>
        <a:off x="1258222" y="2875122"/>
        <a:ext cx="2270730" cy="1969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25E97-8050-4826-93CA-4FFDA5B4757F}">
      <dsp:nvSpPr>
        <dsp:cNvPr id="0" name=""/>
        <dsp:cNvSpPr/>
      </dsp:nvSpPr>
      <dsp:spPr>
        <a:xfrm rot="5400000">
          <a:off x="6663110" y="-2641834"/>
          <a:ext cx="1260846" cy="68645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lt-LT" sz="2000" kern="1200" dirty="0">
              <a:latin typeface="Segoe UI" panose="020B0502040204020203" pitchFamily="34" charset="0"/>
              <a:cs typeface="Segoe UI" panose="020B0502040204020203" pitchFamily="34" charset="0"/>
            </a:rPr>
            <a:t>Subsidijos</a:t>
          </a:r>
        </a:p>
        <a:p>
          <a:pPr marL="228600" lvl="1" indent="-228600" algn="l" defTabSz="889000">
            <a:lnSpc>
              <a:spcPct val="90000"/>
            </a:lnSpc>
            <a:spcBef>
              <a:spcPct val="0"/>
            </a:spcBef>
            <a:spcAft>
              <a:spcPct val="15000"/>
            </a:spcAft>
            <a:buChar char="•"/>
          </a:pPr>
          <a:r>
            <a:rPr lang="lt-LT" sz="2000" kern="1200" dirty="0">
              <a:latin typeface="Segoe UI" panose="020B0502040204020203" pitchFamily="34" charset="0"/>
              <a:cs typeface="Segoe UI" panose="020B0502040204020203" pitchFamily="34" charset="0"/>
            </a:rPr>
            <a:t>Investicijos į kapitalą</a:t>
          </a:r>
        </a:p>
        <a:p>
          <a:pPr marL="228600" lvl="1" indent="-228600" algn="l" defTabSz="889000">
            <a:lnSpc>
              <a:spcPct val="90000"/>
            </a:lnSpc>
            <a:spcBef>
              <a:spcPct val="0"/>
            </a:spcBef>
            <a:spcAft>
              <a:spcPct val="15000"/>
            </a:spcAft>
            <a:buChar char="•"/>
          </a:pPr>
          <a:r>
            <a:rPr lang="lt-LT" sz="2000" kern="1200" dirty="0">
              <a:latin typeface="Segoe UI" panose="020B0502040204020203" pitchFamily="34" charset="0"/>
              <a:cs typeface="Segoe UI" panose="020B0502040204020203" pitchFamily="34" charset="0"/>
            </a:rPr>
            <a:t>Paskolos / garantijos</a:t>
          </a:r>
        </a:p>
      </dsp:txBody>
      <dsp:txXfrm rot="-5400000">
        <a:off x="3861282" y="221543"/>
        <a:ext cx="6802954" cy="1137748"/>
      </dsp:txXfrm>
    </dsp:sp>
    <dsp:sp modelId="{5F263ED6-65B7-42F5-A61C-8B68FD023E70}">
      <dsp:nvSpPr>
        <dsp:cNvPr id="0" name=""/>
        <dsp:cNvSpPr/>
      </dsp:nvSpPr>
      <dsp:spPr>
        <a:xfrm>
          <a:off x="0" y="2387"/>
          <a:ext cx="3861282" cy="15760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lt-LT" sz="4200" kern="1200" dirty="0"/>
            <a:t>Tiesioginė parama</a:t>
          </a:r>
        </a:p>
      </dsp:txBody>
      <dsp:txXfrm>
        <a:off x="76937" y="79324"/>
        <a:ext cx="3707408" cy="1422184"/>
      </dsp:txXfrm>
    </dsp:sp>
    <dsp:sp modelId="{2F5533F1-4A3C-4DD1-A4B5-34DE863E7AFD}">
      <dsp:nvSpPr>
        <dsp:cNvPr id="0" name=""/>
        <dsp:cNvSpPr/>
      </dsp:nvSpPr>
      <dsp:spPr>
        <a:xfrm rot="5400000">
          <a:off x="6520937" y="-986972"/>
          <a:ext cx="1545193" cy="68645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Segoe UI" panose="020B0502040204020203" pitchFamily="34" charset="0"/>
              <a:cs typeface="Segoe UI" panose="020B0502040204020203" pitchFamily="34" charset="0"/>
            </a:rPr>
            <a:t>0 % </a:t>
          </a:r>
          <a:r>
            <a:rPr lang="en-US" sz="2000" kern="1200" dirty="0" err="1">
              <a:latin typeface="Segoe UI" panose="020B0502040204020203" pitchFamily="34" charset="0"/>
              <a:cs typeface="Segoe UI" panose="020B0502040204020203" pitchFamily="34" charset="0"/>
            </a:rPr>
            <a:t>investicijoms</a:t>
          </a:r>
          <a:r>
            <a:rPr lang="en-US" sz="2000" kern="1200" dirty="0">
              <a:latin typeface="Segoe UI" panose="020B0502040204020203" pitchFamily="34" charset="0"/>
              <a:cs typeface="Segoe UI" panose="020B0502040204020203" pitchFamily="34" charset="0"/>
            </a:rPr>
            <a:t> </a:t>
          </a:r>
          <a:r>
            <a:rPr lang="lt-LT" sz="2000" kern="1200" dirty="0">
              <a:latin typeface="Segoe UI" panose="020B0502040204020203" pitchFamily="34" charset="0"/>
              <a:cs typeface="Segoe UI" panose="020B0502040204020203" pitchFamily="34" charset="0"/>
            </a:rPr>
            <a:t>į </a:t>
          </a:r>
          <a:r>
            <a:rPr lang="en-US" sz="2000" kern="1200" dirty="0" err="1">
              <a:latin typeface="Segoe UI" panose="020B0502040204020203" pitchFamily="34" charset="0"/>
              <a:cs typeface="Segoe UI" panose="020B0502040204020203" pitchFamily="34" charset="0"/>
            </a:rPr>
            <a:t>technologij</a:t>
          </a:r>
          <a:r>
            <a:rPr lang="lt-LT" sz="2000" kern="1200" dirty="0">
              <a:latin typeface="Segoe UI" panose="020B0502040204020203" pitchFamily="34" charset="0"/>
              <a:cs typeface="Segoe UI" panose="020B0502040204020203" pitchFamily="34" charset="0"/>
            </a:rPr>
            <a:t>ų diegimą</a:t>
          </a:r>
        </a:p>
        <a:p>
          <a:pPr marL="228600" lvl="1" indent="-228600" algn="l" defTabSz="889000">
            <a:lnSpc>
              <a:spcPct val="90000"/>
            </a:lnSpc>
            <a:spcBef>
              <a:spcPct val="0"/>
            </a:spcBef>
            <a:spcAft>
              <a:spcPct val="15000"/>
            </a:spcAft>
            <a:buChar char="•"/>
          </a:pPr>
          <a:r>
            <a:rPr lang="en-US" sz="2000" kern="1200" dirty="0">
              <a:latin typeface="Segoe UI" panose="020B0502040204020203" pitchFamily="34" charset="0"/>
              <a:cs typeface="Segoe UI" panose="020B0502040204020203" pitchFamily="34" charset="0"/>
            </a:rPr>
            <a:t>300 % MTEP </a:t>
          </a:r>
          <a:r>
            <a:rPr lang="en-US" sz="2000" kern="1200" dirty="0" err="1">
              <a:latin typeface="Segoe UI" panose="020B0502040204020203" pitchFamily="34" charset="0"/>
              <a:cs typeface="Segoe UI" panose="020B0502040204020203" pitchFamily="34" charset="0"/>
            </a:rPr>
            <a:t>i</a:t>
          </a:r>
          <a:r>
            <a:rPr lang="lt-LT" sz="2000" kern="1200" dirty="0">
              <a:latin typeface="Segoe UI" panose="020B0502040204020203" pitchFamily="34" charset="0"/>
              <a:cs typeface="Segoe UI" panose="020B0502040204020203" pitchFamily="34" charset="0"/>
            </a:rPr>
            <a:t>š</a:t>
          </a:r>
          <a:r>
            <a:rPr lang="en-US" sz="2000" kern="1200" dirty="0" err="1">
              <a:latin typeface="Segoe UI" panose="020B0502040204020203" pitchFamily="34" charset="0"/>
              <a:cs typeface="Segoe UI" panose="020B0502040204020203" pitchFamily="34" charset="0"/>
            </a:rPr>
            <a:t>laidoms</a:t>
          </a:r>
          <a:endParaRPr lang="lt-LT" sz="2000" kern="1200" dirty="0">
            <a:latin typeface="Segoe UI" panose="020B0502040204020203" pitchFamily="34" charset="0"/>
            <a:cs typeface="Segoe UI" panose="020B0502040204020203" pitchFamily="34" charset="0"/>
          </a:endParaRPr>
        </a:p>
        <a:p>
          <a:pPr marL="228600" lvl="1" indent="-228600" algn="l" defTabSz="889000">
            <a:lnSpc>
              <a:spcPct val="90000"/>
            </a:lnSpc>
            <a:spcBef>
              <a:spcPct val="0"/>
            </a:spcBef>
            <a:spcAft>
              <a:spcPct val="15000"/>
            </a:spcAft>
            <a:buChar char="•"/>
          </a:pPr>
          <a:r>
            <a:rPr lang="lt-LT" sz="2000" kern="1200" dirty="0">
              <a:latin typeface="Segoe UI" panose="020B0502040204020203" pitchFamily="34" charset="0"/>
              <a:cs typeface="Segoe UI" panose="020B0502040204020203" pitchFamily="34" charset="0"/>
            </a:rPr>
            <a:t>2 metų MTEP įrangos amortizacija</a:t>
          </a:r>
        </a:p>
        <a:p>
          <a:pPr marL="228600" lvl="1" indent="-228600" algn="l" defTabSz="889000">
            <a:lnSpc>
              <a:spcPct val="90000"/>
            </a:lnSpc>
            <a:spcBef>
              <a:spcPct val="0"/>
            </a:spcBef>
            <a:spcAft>
              <a:spcPct val="15000"/>
            </a:spcAft>
            <a:buChar char="•"/>
          </a:pPr>
          <a:r>
            <a:rPr lang="lt-LT" sz="2000" kern="1200" dirty="0">
              <a:latin typeface="Segoe UI" panose="020B0502040204020203" pitchFamily="34" charset="0"/>
              <a:cs typeface="Segoe UI" panose="020B0502040204020203" pitchFamily="34" charset="0"/>
            </a:rPr>
            <a:t>5 </a:t>
          </a:r>
          <a:r>
            <a:rPr lang="en-US" sz="2000" kern="1200" dirty="0">
              <a:latin typeface="Segoe UI" panose="020B0502040204020203" pitchFamily="34" charset="0"/>
              <a:cs typeface="Segoe UI" panose="020B0502040204020203" pitchFamily="34" charset="0"/>
            </a:rPr>
            <a:t>%</a:t>
          </a:r>
          <a:r>
            <a:rPr lang="lt-LT" sz="2000" kern="1200" dirty="0">
              <a:latin typeface="Segoe UI" panose="020B0502040204020203" pitchFamily="34" charset="0"/>
              <a:cs typeface="Segoe UI" panose="020B0502040204020203" pitchFamily="34" charset="0"/>
            </a:rPr>
            <a:t> pelnui iš IN ir kompiuterinių programų</a:t>
          </a:r>
        </a:p>
      </dsp:txBody>
      <dsp:txXfrm rot="-5400000">
        <a:off x="3861282" y="1748113"/>
        <a:ext cx="6789073" cy="1394333"/>
      </dsp:txXfrm>
    </dsp:sp>
    <dsp:sp modelId="{1E6F5969-4FE9-443E-AC6E-9505BCDD2F4D}">
      <dsp:nvSpPr>
        <dsp:cNvPr id="0" name=""/>
        <dsp:cNvSpPr/>
      </dsp:nvSpPr>
      <dsp:spPr>
        <a:xfrm>
          <a:off x="0" y="1657249"/>
          <a:ext cx="3861282" cy="15760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lt-LT" sz="4200" kern="1200" dirty="0"/>
            <a:t>Tiesioginės paskatos</a:t>
          </a:r>
        </a:p>
      </dsp:txBody>
      <dsp:txXfrm>
        <a:off x="76937" y="1734186"/>
        <a:ext cx="3707408" cy="1422184"/>
      </dsp:txXfrm>
    </dsp:sp>
    <dsp:sp modelId="{0BDE5301-5A0A-433D-BF1E-46FCC0894C23}">
      <dsp:nvSpPr>
        <dsp:cNvPr id="0" name=""/>
        <dsp:cNvSpPr/>
      </dsp:nvSpPr>
      <dsp:spPr>
        <a:xfrm rot="5400000">
          <a:off x="6663110" y="667889"/>
          <a:ext cx="1260846" cy="68645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lt-LT" sz="2000" kern="1200" dirty="0">
              <a:latin typeface="Segoe UI" panose="020B0502040204020203" pitchFamily="34" charset="0"/>
              <a:cs typeface="Segoe UI" panose="020B0502040204020203" pitchFamily="34" charset="0"/>
            </a:rPr>
            <a:t>Inovacijos paramos paslaugos</a:t>
          </a:r>
        </a:p>
        <a:p>
          <a:pPr marL="228600" lvl="1" indent="-228600" algn="l" defTabSz="889000">
            <a:lnSpc>
              <a:spcPct val="90000"/>
            </a:lnSpc>
            <a:spcBef>
              <a:spcPct val="0"/>
            </a:spcBef>
            <a:spcAft>
              <a:spcPct val="15000"/>
            </a:spcAft>
            <a:buChar char="•"/>
          </a:pPr>
          <a:r>
            <a:rPr lang="lt-LT" sz="2000" kern="1200" dirty="0">
              <a:latin typeface="Segoe UI" panose="020B0502040204020203" pitchFamily="34" charset="0"/>
              <a:cs typeface="Segoe UI" panose="020B0502040204020203" pitchFamily="34" charset="0"/>
            </a:rPr>
            <a:t>Inovacijų konsultavimo paslaugos</a:t>
          </a:r>
        </a:p>
      </dsp:txBody>
      <dsp:txXfrm rot="-5400000">
        <a:off x="3861282" y="3531267"/>
        <a:ext cx="6802954" cy="1137748"/>
      </dsp:txXfrm>
    </dsp:sp>
    <dsp:sp modelId="{E834BC8B-F9B0-4FCD-A67E-912777E238F7}">
      <dsp:nvSpPr>
        <dsp:cNvPr id="0" name=""/>
        <dsp:cNvSpPr/>
      </dsp:nvSpPr>
      <dsp:spPr>
        <a:xfrm>
          <a:off x="0" y="3312111"/>
          <a:ext cx="3861282" cy="15760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lt-LT" sz="4200" kern="1200" dirty="0"/>
            <a:t>Netiesioginė parama</a:t>
          </a:r>
        </a:p>
      </dsp:txBody>
      <dsp:txXfrm>
        <a:off x="76937" y="3389048"/>
        <a:ext cx="3707408" cy="142218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C1165C-2752-4282-8B08-FBF77CA1A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A4930C92-B416-4C48-A3DC-6F178A93F6D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81A72E8-992E-4A48-BE14-54CBFC80CD0E}" type="datetimeFigureOut">
              <a:rPr lang="en-GB"/>
              <a:pPr>
                <a:defRPr/>
              </a:pPr>
              <a:t>21/01/2024</a:t>
            </a:fld>
            <a:endParaRPr lang="en-GB"/>
          </a:p>
        </p:txBody>
      </p:sp>
      <p:sp>
        <p:nvSpPr>
          <p:cNvPr id="4" name="Slide Image Placeholder 3">
            <a:extLst>
              <a:ext uri="{FF2B5EF4-FFF2-40B4-BE49-F238E27FC236}">
                <a16:creationId xmlns:a16="http://schemas.microsoft.com/office/drawing/2014/main" id="{F7866423-2BDE-4FB8-8BD1-4702235A2A4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808D3E1-D7B3-48ED-8C9F-25975D5CB18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F523A6A-9593-44AA-BA8C-1C3949622C2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A9DD2BBA-CB2A-4331-AC05-B440DE00A6F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AEE91D7-5831-4E84-83F0-41B49CB30B6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3162EAB-50F8-3538-B34B-0276FDC9F7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04863" indent="-309563">
              <a:spcBef>
                <a:spcPct val="30000"/>
              </a:spcBef>
              <a:defRPr sz="1200">
                <a:solidFill>
                  <a:schemeClr val="tx1"/>
                </a:solidFill>
                <a:latin typeface="Calibri" panose="020F0502020204030204" pitchFamily="34" charset="0"/>
              </a:defRPr>
            </a:lvl2pPr>
            <a:lvl3pPr marL="1238250" indent="-247650">
              <a:spcBef>
                <a:spcPct val="30000"/>
              </a:spcBef>
              <a:defRPr sz="1200">
                <a:solidFill>
                  <a:schemeClr val="tx1"/>
                </a:solidFill>
                <a:latin typeface="Calibri" panose="020F0502020204030204" pitchFamily="34" charset="0"/>
              </a:defRPr>
            </a:lvl3pPr>
            <a:lvl4pPr marL="1733550" indent="-247650">
              <a:spcBef>
                <a:spcPct val="30000"/>
              </a:spcBef>
              <a:defRPr sz="1200">
                <a:solidFill>
                  <a:schemeClr val="tx1"/>
                </a:solidFill>
                <a:latin typeface="Calibri" panose="020F0502020204030204" pitchFamily="34" charset="0"/>
              </a:defRPr>
            </a:lvl4pPr>
            <a:lvl5pPr marL="2228850" indent="-247650">
              <a:spcBef>
                <a:spcPct val="30000"/>
              </a:spcBef>
              <a:defRPr sz="1200">
                <a:solidFill>
                  <a:schemeClr val="tx1"/>
                </a:solidFill>
                <a:latin typeface="Calibri" panose="020F0502020204030204" pitchFamily="34" charset="0"/>
              </a:defRPr>
            </a:lvl5pPr>
            <a:lvl6pPr marL="2686050" indent="-247650" eaLnBrk="0" fontAlgn="base" hangingPunct="0">
              <a:spcBef>
                <a:spcPct val="30000"/>
              </a:spcBef>
              <a:spcAft>
                <a:spcPct val="0"/>
              </a:spcAft>
              <a:defRPr sz="1200">
                <a:solidFill>
                  <a:schemeClr val="tx1"/>
                </a:solidFill>
                <a:latin typeface="Calibri" panose="020F0502020204030204" pitchFamily="34" charset="0"/>
              </a:defRPr>
            </a:lvl6pPr>
            <a:lvl7pPr marL="3143250" indent="-247650" eaLnBrk="0" fontAlgn="base" hangingPunct="0">
              <a:spcBef>
                <a:spcPct val="30000"/>
              </a:spcBef>
              <a:spcAft>
                <a:spcPct val="0"/>
              </a:spcAft>
              <a:defRPr sz="1200">
                <a:solidFill>
                  <a:schemeClr val="tx1"/>
                </a:solidFill>
                <a:latin typeface="Calibri" panose="020F0502020204030204" pitchFamily="34" charset="0"/>
              </a:defRPr>
            </a:lvl7pPr>
            <a:lvl8pPr marL="3600450" indent="-247650" eaLnBrk="0" fontAlgn="base" hangingPunct="0">
              <a:spcBef>
                <a:spcPct val="30000"/>
              </a:spcBef>
              <a:spcAft>
                <a:spcPct val="0"/>
              </a:spcAft>
              <a:defRPr sz="1200">
                <a:solidFill>
                  <a:schemeClr val="tx1"/>
                </a:solidFill>
                <a:latin typeface="Calibri" panose="020F0502020204030204" pitchFamily="34" charset="0"/>
              </a:defRPr>
            </a:lvl8pPr>
            <a:lvl9pPr marL="4057650" indent="-2476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0D6EB9-1F97-4307-9DFC-C007812F708C}" type="slidenum">
              <a:rPr lang="lt-LT" altLang="lt-LT" sz="1300" smtClean="0">
                <a:latin typeface="Arial" panose="020B0604020202020204" pitchFamily="34" charset="0"/>
              </a:rPr>
              <a:pPr>
                <a:spcBef>
                  <a:spcPct val="0"/>
                </a:spcBef>
              </a:pPr>
              <a:t>2</a:t>
            </a:fld>
            <a:endParaRPr lang="lt-LT" altLang="lt-LT" sz="1300">
              <a:latin typeface="Arial" panose="020B0604020202020204" pitchFamily="34" charset="0"/>
            </a:endParaRPr>
          </a:p>
        </p:txBody>
      </p:sp>
      <p:sp>
        <p:nvSpPr>
          <p:cNvPr id="15363" name="Rectangle 2">
            <a:extLst>
              <a:ext uri="{FF2B5EF4-FFF2-40B4-BE49-F238E27FC236}">
                <a16:creationId xmlns:a16="http://schemas.microsoft.com/office/drawing/2014/main" id="{06899A50-CFAC-4137-3077-4226E1C7F6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a:extLst>
              <a:ext uri="{FF2B5EF4-FFF2-40B4-BE49-F238E27FC236}">
                <a16:creationId xmlns:a16="http://schemas.microsoft.com/office/drawing/2014/main" id="{B7E12BC9-2A52-3E86-14FC-D0A0F77CA0F1}"/>
              </a:ext>
            </a:extLst>
          </p:cNvPr>
          <p:cNvSpPr>
            <a:spLocks noGrp="1" noChangeArrowheads="1"/>
          </p:cNvSpPr>
          <p:nvPr>
            <p:ph type="body" idx="1"/>
          </p:nvPr>
        </p:nvSpPr>
        <p:spPr bwMode="auto">
          <a:xfrm>
            <a:off x="946150" y="5124450"/>
            <a:ext cx="5211763" cy="4854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lt-L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43614FC-E83A-420C-90BA-40D0336E08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FD6D99-018A-4A7B-AB3C-F3280071F9F6}" type="slidenum">
              <a:rPr lang="lt-LT" altLang="lt-LT">
                <a:latin typeface="Arial" panose="020B0604020202020204" pitchFamily="34" charset="0"/>
              </a:rPr>
              <a:pPr>
                <a:spcBef>
                  <a:spcPct val="0"/>
                </a:spcBef>
              </a:pPr>
              <a:t>6</a:t>
            </a:fld>
            <a:endParaRPr lang="lt-LT" altLang="lt-LT">
              <a:latin typeface="Arial" panose="020B0604020202020204" pitchFamily="34" charset="0"/>
            </a:endParaRPr>
          </a:p>
        </p:txBody>
      </p:sp>
      <p:sp>
        <p:nvSpPr>
          <p:cNvPr id="38915" name="Rectangle 2">
            <a:extLst>
              <a:ext uri="{FF2B5EF4-FFF2-40B4-BE49-F238E27FC236}">
                <a16:creationId xmlns:a16="http://schemas.microsoft.com/office/drawing/2014/main" id="{40DDD996-2A64-4A37-82B9-62F92E167F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0F91BA43-AF6B-4E73-AFCE-091D2B6FE556}"/>
              </a:ext>
            </a:extLst>
          </p:cNvPr>
          <p:cNvSpPr>
            <a:spLocks noGrp="1" noChangeArrowheads="1"/>
          </p:cNvSpPr>
          <p:nvPr>
            <p:ph type="body" idx="1"/>
          </p:nvPr>
        </p:nvSpPr>
        <p:spPr bwMode="auto">
          <a:xfrm>
            <a:off x="912813" y="4344988"/>
            <a:ext cx="503237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endParaRPr lang="lt-LT" altLang="lt-L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F4BFBFF-EFBC-AD6B-FE42-85B5AD3015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defRPr>
            </a:lvl1pPr>
            <a:lvl2pPr marL="742950" indent="-285750" defTabSz="911225">
              <a:spcBef>
                <a:spcPct val="30000"/>
              </a:spcBef>
              <a:defRPr sz="1200">
                <a:solidFill>
                  <a:schemeClr val="tx1"/>
                </a:solidFill>
                <a:latin typeface="Calibri" panose="020F0502020204030204" pitchFamily="34" charset="0"/>
              </a:defRPr>
            </a:lvl2pPr>
            <a:lvl3pPr marL="1143000" indent="-228600" defTabSz="911225">
              <a:spcBef>
                <a:spcPct val="30000"/>
              </a:spcBef>
              <a:defRPr sz="1200">
                <a:solidFill>
                  <a:schemeClr val="tx1"/>
                </a:solidFill>
                <a:latin typeface="Calibri" panose="020F0502020204030204" pitchFamily="34" charset="0"/>
              </a:defRPr>
            </a:lvl3pPr>
            <a:lvl4pPr marL="1600200" indent="-228600" defTabSz="911225">
              <a:spcBef>
                <a:spcPct val="30000"/>
              </a:spcBef>
              <a:defRPr sz="1200">
                <a:solidFill>
                  <a:schemeClr val="tx1"/>
                </a:solidFill>
                <a:latin typeface="Calibri" panose="020F0502020204030204" pitchFamily="34" charset="0"/>
              </a:defRPr>
            </a:lvl4pPr>
            <a:lvl5pPr marL="2057400" indent="-228600" defTabSz="911225">
              <a:spcBef>
                <a:spcPct val="30000"/>
              </a:spcBef>
              <a:defRPr sz="1200">
                <a:solidFill>
                  <a:schemeClr val="tx1"/>
                </a:solidFill>
                <a:latin typeface="Calibri" panose="020F0502020204030204" pitchFamily="34" charset="0"/>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B4DF68-BC57-43ED-9AA3-F80171A892A5}" type="slidenum">
              <a:rPr lang="lt-LT" altLang="lt-LT" smtClean="0">
                <a:ea typeface="MS PGothic" panose="020B0600070205080204" pitchFamily="34" charset="-128"/>
              </a:rPr>
              <a:pPr>
                <a:spcBef>
                  <a:spcPct val="0"/>
                </a:spcBef>
              </a:pPr>
              <a:t>7</a:t>
            </a:fld>
            <a:endParaRPr lang="lt-LT" altLang="lt-LT">
              <a:ea typeface="MS PGothic" panose="020B0600070205080204" pitchFamily="34" charset="-128"/>
            </a:endParaRPr>
          </a:p>
        </p:txBody>
      </p:sp>
      <p:sp>
        <p:nvSpPr>
          <p:cNvPr id="54275" name="Rectangle 2">
            <a:extLst>
              <a:ext uri="{FF2B5EF4-FFF2-40B4-BE49-F238E27FC236}">
                <a16:creationId xmlns:a16="http://schemas.microsoft.com/office/drawing/2014/main" id="{A28706FB-D64F-4B88-8FB7-A13228605A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E7C6A5E9-7786-7A22-D587-C12A2EF7163B}"/>
              </a:ext>
            </a:extLst>
          </p:cNvPr>
          <p:cNvSpPr>
            <a:spLocks noGrp="1" noChangeArrowheads="1"/>
          </p:cNvSpPr>
          <p:nvPr>
            <p:ph type="body" idx="1"/>
          </p:nvPr>
        </p:nvSpPr>
        <p:spPr bwMode="auto">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lt-LT" altLang="lt-LT">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D8A8CC1-85D2-4F09-B697-4DDE86F6A4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D1850E-EC39-4F12-A2C4-2BB0BAC05E26}" type="slidenum">
              <a:rPr lang="lt-LT" altLang="lt-LT"/>
              <a:pPr>
                <a:spcBef>
                  <a:spcPct val="0"/>
                </a:spcBef>
              </a:pPr>
              <a:t>8</a:t>
            </a:fld>
            <a:endParaRPr lang="lt-LT" altLang="lt-LT"/>
          </a:p>
        </p:txBody>
      </p:sp>
      <p:sp>
        <p:nvSpPr>
          <p:cNvPr id="40963" name="Rectangle 2">
            <a:extLst>
              <a:ext uri="{FF2B5EF4-FFF2-40B4-BE49-F238E27FC236}">
                <a16:creationId xmlns:a16="http://schemas.microsoft.com/office/drawing/2014/main" id="{844D9539-AD82-41F9-99C5-B538FA64C4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58D7416E-D3E7-40C2-81AB-D9DEB5AA24B1}"/>
              </a:ext>
            </a:extLst>
          </p:cNvPr>
          <p:cNvSpPr>
            <a:spLocks noGrp="1" noChangeArrowheads="1"/>
          </p:cNvSpPr>
          <p:nvPr>
            <p:ph type="body" idx="1"/>
          </p:nvPr>
        </p:nvSpPr>
        <p:spPr bwMode="auto">
          <a:xfrm>
            <a:off x="912813" y="4343400"/>
            <a:ext cx="50323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lt-LT" altLang="lt-LT">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5CE4251-F76A-8BA0-F0D9-76CA633ABB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Raleway" pitchFamily="2" charset="0"/>
                <a:cs typeface="Arial" panose="020B0604020202020204" pitchFamily="34" charset="0"/>
              </a:defRPr>
            </a:lvl1pPr>
            <a:lvl2pPr marL="742950" indent="-285750" defTabSz="911225">
              <a:defRPr>
                <a:solidFill>
                  <a:schemeClr val="tx1"/>
                </a:solidFill>
                <a:latin typeface="Raleway" pitchFamily="2" charset="0"/>
                <a:cs typeface="Arial" panose="020B0604020202020204" pitchFamily="34" charset="0"/>
              </a:defRPr>
            </a:lvl2pPr>
            <a:lvl3pPr marL="1143000" indent="-228600" defTabSz="911225">
              <a:defRPr>
                <a:solidFill>
                  <a:schemeClr val="tx1"/>
                </a:solidFill>
                <a:latin typeface="Raleway" pitchFamily="2" charset="0"/>
                <a:cs typeface="Arial" panose="020B0604020202020204" pitchFamily="34" charset="0"/>
              </a:defRPr>
            </a:lvl3pPr>
            <a:lvl4pPr marL="1600200" indent="-228600" defTabSz="911225">
              <a:defRPr>
                <a:solidFill>
                  <a:schemeClr val="tx1"/>
                </a:solidFill>
                <a:latin typeface="Raleway" pitchFamily="2" charset="0"/>
                <a:cs typeface="Arial" panose="020B0604020202020204" pitchFamily="34" charset="0"/>
              </a:defRPr>
            </a:lvl4pPr>
            <a:lvl5pPr marL="2057400" indent="-228600" defTabSz="911225">
              <a:defRPr>
                <a:solidFill>
                  <a:schemeClr val="tx1"/>
                </a:solidFill>
                <a:latin typeface="Raleway" pitchFamily="2"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Raleway" pitchFamily="2"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Raleway" pitchFamily="2"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Raleway" pitchFamily="2"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Raleway" pitchFamily="2" charset="0"/>
                <a:cs typeface="Arial" panose="020B0604020202020204" pitchFamily="34" charset="0"/>
              </a:defRPr>
            </a:lvl9pPr>
          </a:lstStyle>
          <a:p>
            <a:fld id="{CBA9C633-463F-4C76-A0E3-BE698E451B13}" type="slidenum">
              <a:rPr lang="lt-LT" altLang="lt-LT" smtClean="0">
                <a:latin typeface="Calibri" panose="020F0502020204030204" pitchFamily="34" charset="0"/>
                <a:ea typeface="MS PGothic" panose="020B0600070205080204" pitchFamily="34" charset="-128"/>
              </a:rPr>
              <a:pPr/>
              <a:t>10</a:t>
            </a:fld>
            <a:endParaRPr lang="lt-LT" altLang="lt-LT">
              <a:latin typeface="Calibri" panose="020F0502020204030204" pitchFamily="34" charset="0"/>
              <a:ea typeface="MS PGothic" panose="020B0600070205080204" pitchFamily="34" charset="-128"/>
            </a:endParaRPr>
          </a:p>
        </p:txBody>
      </p:sp>
      <p:sp>
        <p:nvSpPr>
          <p:cNvPr id="11267" name="Rectangle 2">
            <a:extLst>
              <a:ext uri="{FF2B5EF4-FFF2-40B4-BE49-F238E27FC236}">
                <a16:creationId xmlns:a16="http://schemas.microsoft.com/office/drawing/2014/main" id="{61E3DA98-86B2-2AD2-EFA4-3E881BE8D9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a:extLst>
              <a:ext uri="{FF2B5EF4-FFF2-40B4-BE49-F238E27FC236}">
                <a16:creationId xmlns:a16="http://schemas.microsoft.com/office/drawing/2014/main" id="{3F6D7C0A-414E-48F3-C8EA-0CF2EA1647AE}"/>
              </a:ext>
            </a:extLst>
          </p:cNvPr>
          <p:cNvSpPr>
            <a:spLocks noGrp="1" noChangeArrowheads="1"/>
          </p:cNvSpPr>
          <p:nvPr>
            <p:ph type="body" idx="1"/>
          </p:nvPr>
        </p:nvSpPr>
        <p:spPr bwMode="auto">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eaLnBrk="1" hangingPunct="1"/>
            <a:endParaRPr lang="lt-LT" altLang="lt-LT">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kaidrės vaizdo vietos rezervavimo ženklas 1">
            <a:extLst>
              <a:ext uri="{FF2B5EF4-FFF2-40B4-BE49-F238E27FC236}">
                <a16:creationId xmlns:a16="http://schemas.microsoft.com/office/drawing/2014/main" id="{EE40840B-6D34-6B3A-B3B8-970094BBE6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astabų vietos rezervavimo ženklas 2">
            <a:extLst>
              <a:ext uri="{FF2B5EF4-FFF2-40B4-BE49-F238E27FC236}">
                <a16:creationId xmlns:a16="http://schemas.microsoft.com/office/drawing/2014/main" id="{B756B1BF-C9A4-BEC7-DE31-4500EEA9E2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endParaRPr lang="en-GB" altLang="en-US"/>
          </a:p>
        </p:txBody>
      </p:sp>
      <p:sp>
        <p:nvSpPr>
          <p:cNvPr id="13316" name="Skaidrės numerio vietos rezervavimo ženklas 3">
            <a:extLst>
              <a:ext uri="{FF2B5EF4-FFF2-40B4-BE49-F238E27FC236}">
                <a16:creationId xmlns:a16="http://schemas.microsoft.com/office/drawing/2014/main" id="{EB8B49C2-7192-96E0-001D-DB80EF18FA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Raleway" pitchFamily="2" charset="0"/>
                <a:cs typeface="Arial" panose="020B0604020202020204" pitchFamily="34" charset="0"/>
              </a:defRPr>
            </a:lvl1pPr>
            <a:lvl2pPr marL="742950" indent="-285750" defTabSz="958850">
              <a:defRPr>
                <a:solidFill>
                  <a:schemeClr val="tx1"/>
                </a:solidFill>
                <a:latin typeface="Raleway" pitchFamily="2" charset="0"/>
                <a:cs typeface="Arial" panose="020B0604020202020204" pitchFamily="34" charset="0"/>
              </a:defRPr>
            </a:lvl2pPr>
            <a:lvl3pPr marL="1143000" indent="-228600" defTabSz="958850">
              <a:defRPr>
                <a:solidFill>
                  <a:schemeClr val="tx1"/>
                </a:solidFill>
                <a:latin typeface="Raleway" pitchFamily="2" charset="0"/>
                <a:cs typeface="Arial" panose="020B0604020202020204" pitchFamily="34" charset="0"/>
              </a:defRPr>
            </a:lvl3pPr>
            <a:lvl4pPr marL="1600200" indent="-228600" defTabSz="958850">
              <a:defRPr>
                <a:solidFill>
                  <a:schemeClr val="tx1"/>
                </a:solidFill>
                <a:latin typeface="Raleway" pitchFamily="2" charset="0"/>
                <a:cs typeface="Arial" panose="020B0604020202020204" pitchFamily="34" charset="0"/>
              </a:defRPr>
            </a:lvl4pPr>
            <a:lvl5pPr marL="2057400" indent="-228600" defTabSz="958850">
              <a:defRPr>
                <a:solidFill>
                  <a:schemeClr val="tx1"/>
                </a:solidFill>
                <a:latin typeface="Raleway" pitchFamily="2" charset="0"/>
                <a:cs typeface="Arial" panose="020B0604020202020204" pitchFamily="34" charset="0"/>
              </a:defRPr>
            </a:lvl5pPr>
            <a:lvl6pPr marL="2514600" indent="-228600" defTabSz="958850" eaLnBrk="0" fontAlgn="base" hangingPunct="0">
              <a:spcBef>
                <a:spcPct val="0"/>
              </a:spcBef>
              <a:spcAft>
                <a:spcPct val="0"/>
              </a:spcAft>
              <a:defRPr>
                <a:solidFill>
                  <a:schemeClr val="tx1"/>
                </a:solidFill>
                <a:latin typeface="Raleway" pitchFamily="2" charset="0"/>
                <a:cs typeface="Arial" panose="020B0604020202020204" pitchFamily="34" charset="0"/>
              </a:defRPr>
            </a:lvl6pPr>
            <a:lvl7pPr marL="2971800" indent="-228600" defTabSz="958850" eaLnBrk="0" fontAlgn="base" hangingPunct="0">
              <a:spcBef>
                <a:spcPct val="0"/>
              </a:spcBef>
              <a:spcAft>
                <a:spcPct val="0"/>
              </a:spcAft>
              <a:defRPr>
                <a:solidFill>
                  <a:schemeClr val="tx1"/>
                </a:solidFill>
                <a:latin typeface="Raleway" pitchFamily="2" charset="0"/>
                <a:cs typeface="Arial" panose="020B0604020202020204" pitchFamily="34" charset="0"/>
              </a:defRPr>
            </a:lvl7pPr>
            <a:lvl8pPr marL="3429000" indent="-228600" defTabSz="958850" eaLnBrk="0" fontAlgn="base" hangingPunct="0">
              <a:spcBef>
                <a:spcPct val="0"/>
              </a:spcBef>
              <a:spcAft>
                <a:spcPct val="0"/>
              </a:spcAft>
              <a:defRPr>
                <a:solidFill>
                  <a:schemeClr val="tx1"/>
                </a:solidFill>
                <a:latin typeface="Raleway" pitchFamily="2" charset="0"/>
                <a:cs typeface="Arial" panose="020B0604020202020204" pitchFamily="34" charset="0"/>
              </a:defRPr>
            </a:lvl8pPr>
            <a:lvl9pPr marL="3886200" indent="-228600" defTabSz="958850" eaLnBrk="0" fontAlgn="base" hangingPunct="0">
              <a:spcBef>
                <a:spcPct val="0"/>
              </a:spcBef>
              <a:spcAft>
                <a:spcPct val="0"/>
              </a:spcAft>
              <a:defRPr>
                <a:solidFill>
                  <a:schemeClr val="tx1"/>
                </a:solidFill>
                <a:latin typeface="Raleway" pitchFamily="2" charset="0"/>
                <a:cs typeface="Arial" panose="020B0604020202020204" pitchFamily="34" charset="0"/>
              </a:defRPr>
            </a:lvl9pPr>
          </a:lstStyle>
          <a:p>
            <a:fld id="{31CA815C-BAAD-4C9B-94BD-1A429E63536A}" type="slidenum">
              <a:rPr lang="lt-LT" altLang="lt-LT" smtClean="0">
                <a:latin typeface="Times New Roman" panose="02020603050405020304" pitchFamily="18" charset="0"/>
              </a:rPr>
              <a:pPr/>
              <a:t>11</a:t>
            </a:fld>
            <a:endParaRPr lang="lt-LT" altLang="lt-LT">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C463593-1D71-48E9-89A9-D7ACA29583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2A9E46-C4B3-4E5C-AD9A-CF591EE059E7}" type="slidenum">
              <a:rPr lang="lt-LT" altLang="lt-LT" smtClean="0">
                <a:latin typeface="Arial" panose="020B0604020202020204" pitchFamily="34" charset="0"/>
              </a:rPr>
              <a:pPr>
                <a:spcBef>
                  <a:spcPct val="0"/>
                </a:spcBef>
              </a:pPr>
              <a:t>12</a:t>
            </a:fld>
            <a:endParaRPr lang="lt-LT" altLang="lt-LT">
              <a:latin typeface="Arial" panose="020B0604020202020204" pitchFamily="34" charset="0"/>
            </a:endParaRPr>
          </a:p>
        </p:txBody>
      </p:sp>
      <p:sp>
        <p:nvSpPr>
          <p:cNvPr id="29699" name="Rectangle 2">
            <a:extLst>
              <a:ext uri="{FF2B5EF4-FFF2-40B4-BE49-F238E27FC236}">
                <a16:creationId xmlns:a16="http://schemas.microsoft.com/office/drawing/2014/main" id="{B2338BFE-D3DC-447F-AC3D-DBA7864C6A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A43DCC8C-4B03-4253-A74D-34C17A13E946}"/>
              </a:ext>
            </a:extLst>
          </p:cNvPr>
          <p:cNvSpPr>
            <a:spLocks noGrp="1" noChangeArrowheads="1"/>
          </p:cNvSpPr>
          <p:nvPr>
            <p:ph type="body" idx="1"/>
          </p:nvPr>
        </p:nvSpPr>
        <p:spPr bwMode="auto">
          <a:xfrm>
            <a:off x="912813" y="4578350"/>
            <a:ext cx="5032375" cy="433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endParaRPr lang="en-US" altLang="lt-LT">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AC4F45C-5D9D-2C11-876F-063752C705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B55807-7EEE-4752-A437-2A0E29C9A9A3}" type="slidenum">
              <a:rPr lang="lt-LT" altLang="en-US" smtClean="0">
                <a:latin typeface="Arial" panose="020B0604020202020204" pitchFamily="34" charset="0"/>
              </a:rPr>
              <a:pPr>
                <a:spcBef>
                  <a:spcPct val="0"/>
                </a:spcBef>
              </a:pPr>
              <a:t>13</a:t>
            </a:fld>
            <a:endParaRPr lang="lt-LT" altLang="en-US">
              <a:latin typeface="Arial" panose="020B0604020202020204" pitchFamily="34" charset="0"/>
            </a:endParaRPr>
          </a:p>
        </p:txBody>
      </p:sp>
      <p:sp>
        <p:nvSpPr>
          <p:cNvPr id="19459" name="Rectangle 2">
            <a:extLst>
              <a:ext uri="{FF2B5EF4-FFF2-40B4-BE49-F238E27FC236}">
                <a16:creationId xmlns:a16="http://schemas.microsoft.com/office/drawing/2014/main" id="{438073E1-40D3-6F58-D4F6-178C09C0C4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862C70D2-2CD0-EC1B-15B5-09BB2ED991BA}"/>
              </a:ext>
            </a:extLst>
          </p:cNvPr>
          <p:cNvSpPr>
            <a:spLocks noGrp="1" noChangeArrowheads="1"/>
          </p:cNvSpPr>
          <p:nvPr>
            <p:ph type="body" idx="1"/>
          </p:nvPr>
        </p:nvSpPr>
        <p:spPr bwMode="auto">
          <a:xfrm>
            <a:off x="912813" y="4578350"/>
            <a:ext cx="5032375" cy="433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45612"/>
            <a:ext cx="12192000" cy="2021943"/>
          </a:xfrm>
          <a:solidFill>
            <a:srgbClr val="F1F1F3"/>
          </a:solidFill>
        </p:spPr>
        <p:txBody>
          <a:bodyPr anchor="ctr"/>
          <a:lstStyle>
            <a:lvl1pPr algn="ctr">
              <a:defRPr sz="4000" b="1">
                <a:solidFill>
                  <a:srgbClr val="272727"/>
                </a:solidFill>
              </a:defRPr>
            </a:lvl1pPr>
          </a:lstStyle>
          <a:p>
            <a:r>
              <a:rPr lang="en-US"/>
              <a:t>Click to edit Master title style</a:t>
            </a:r>
            <a:endParaRPr lang="en-GB" dirty="0"/>
          </a:p>
        </p:txBody>
      </p:sp>
      <p:sp>
        <p:nvSpPr>
          <p:cNvPr id="3" name="Subtitle 2"/>
          <p:cNvSpPr>
            <a:spLocks noGrp="1"/>
          </p:cNvSpPr>
          <p:nvPr>
            <p:ph type="subTitle" idx="1"/>
          </p:nvPr>
        </p:nvSpPr>
        <p:spPr>
          <a:xfrm>
            <a:off x="373223" y="5964381"/>
            <a:ext cx="11439331" cy="415636"/>
          </a:xfrm>
        </p:spPr>
        <p:txBody>
          <a:bodyPr anchor="ctr">
            <a:normAutofit/>
          </a:bodyPr>
          <a:lstStyle>
            <a:lvl1pPr marL="0" indent="0" algn="ctr">
              <a:buNone/>
              <a:defRPr sz="2000" b="1">
                <a:solidFill>
                  <a:srgbClr val="27272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C9DE20-47E4-452A-986A-04B0ADCB5694}"/>
              </a:ext>
            </a:extLst>
          </p:cNvPr>
          <p:cNvSpPr>
            <a:spLocks noGrp="1"/>
          </p:cNvSpPr>
          <p:nvPr>
            <p:ph type="dt" sz="half" idx="10"/>
          </p:nvPr>
        </p:nvSpPr>
        <p:spPr>
          <a:xfrm>
            <a:off x="4476750" y="5260975"/>
            <a:ext cx="2743200" cy="365125"/>
          </a:xfrm>
        </p:spPr>
        <p:txBody>
          <a:bodyPr/>
          <a:lstStyle>
            <a:lvl1pPr algn="ctr">
              <a:defRPr b="1">
                <a:solidFill>
                  <a:srgbClr val="272727"/>
                </a:solidFill>
              </a:defRPr>
            </a:lvl1pPr>
          </a:lstStyle>
          <a:p>
            <a:pPr>
              <a:defRPr/>
            </a:pPr>
            <a:fld id="{29A469D0-7D07-474A-B183-3CD81F454D0D}" type="datetime1">
              <a:rPr lang="lt-LT"/>
              <a:pPr>
                <a:defRPr/>
              </a:pPr>
              <a:t>2024-01-21</a:t>
            </a:fld>
            <a:endParaRPr lang="en-GB"/>
          </a:p>
        </p:txBody>
      </p:sp>
    </p:spTree>
    <p:extLst>
      <p:ext uri="{BB962C8B-B14F-4D97-AF65-F5344CB8AC3E}">
        <p14:creationId xmlns:p14="http://schemas.microsoft.com/office/powerpoint/2010/main" val="229988738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D06CF4-F197-41CB-AACF-F414D517E9C7}"/>
              </a:ext>
            </a:extLst>
          </p:cNvPr>
          <p:cNvSpPr>
            <a:spLocks noGrp="1" noChangeArrowheads="1"/>
          </p:cNvSpPr>
          <p:nvPr>
            <p:ph type="dt" sz="half" idx="10"/>
          </p:nvPr>
        </p:nvSpPr>
        <p:spPr/>
        <p:txBody>
          <a:bodyPr/>
          <a:lstStyle>
            <a:lvl1pPr>
              <a:defRPr/>
            </a:lvl1pPr>
          </a:lstStyle>
          <a:p>
            <a:pPr>
              <a:defRPr/>
            </a:pPr>
            <a:endParaRPr lang="lt-LT"/>
          </a:p>
        </p:txBody>
      </p:sp>
      <p:sp>
        <p:nvSpPr>
          <p:cNvPr id="4" name="Rectangle 5">
            <a:extLst>
              <a:ext uri="{FF2B5EF4-FFF2-40B4-BE49-F238E27FC236}">
                <a16:creationId xmlns:a16="http://schemas.microsoft.com/office/drawing/2014/main" id="{CA4AA3AA-5BA1-4E2E-A4E2-0F4188F7E6E8}"/>
              </a:ext>
            </a:extLst>
          </p:cNvPr>
          <p:cNvSpPr>
            <a:spLocks noGrp="1" noChangeArrowheads="1"/>
          </p:cNvSpPr>
          <p:nvPr>
            <p:ph type="ftr" sz="quarter" idx="11"/>
          </p:nvPr>
        </p:nvSpPr>
        <p:spPr/>
        <p:txBody>
          <a:bodyPr/>
          <a:lstStyle>
            <a:lvl1pPr>
              <a:defRPr/>
            </a:lvl1pPr>
          </a:lstStyle>
          <a:p>
            <a:pPr>
              <a:defRPr/>
            </a:pPr>
            <a:endParaRPr lang="lt-LT"/>
          </a:p>
        </p:txBody>
      </p:sp>
      <p:sp>
        <p:nvSpPr>
          <p:cNvPr id="5" name="Rectangle 6">
            <a:extLst>
              <a:ext uri="{FF2B5EF4-FFF2-40B4-BE49-F238E27FC236}">
                <a16:creationId xmlns:a16="http://schemas.microsoft.com/office/drawing/2014/main" id="{BC2B5FCA-1B3C-469A-BF0A-AC0686B00A5C}"/>
              </a:ext>
            </a:extLst>
          </p:cNvPr>
          <p:cNvSpPr>
            <a:spLocks noGrp="1" noChangeArrowheads="1"/>
          </p:cNvSpPr>
          <p:nvPr>
            <p:ph type="sldNum" sz="quarter" idx="12"/>
          </p:nvPr>
        </p:nvSpPr>
        <p:spPr/>
        <p:txBody>
          <a:bodyPr/>
          <a:lstStyle>
            <a:lvl1pPr>
              <a:defRPr/>
            </a:lvl1pPr>
          </a:lstStyle>
          <a:p>
            <a:pPr>
              <a:defRPr/>
            </a:pPr>
            <a:fld id="{3A2E4B57-A81F-4999-94A0-B286F71C688B}" type="slidenum">
              <a:rPr lang="lt-LT" altLang="lt-LT"/>
              <a:pPr>
                <a:defRPr/>
              </a:pPr>
              <a:t>‹#›</a:t>
            </a:fld>
            <a:endParaRPr lang="lt-LT" altLang="lt-LT"/>
          </a:p>
        </p:txBody>
      </p:sp>
    </p:spTree>
    <p:extLst>
      <p:ext uri="{BB962C8B-B14F-4D97-AF65-F5344CB8AC3E}">
        <p14:creationId xmlns:p14="http://schemas.microsoft.com/office/powerpoint/2010/main" val="5724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514350" indent="-514350">
              <a:buSzPct val="75000"/>
              <a:buFontTx/>
              <a:buBlip>
                <a:blip r:embed="rId2"/>
              </a:buBlip>
              <a:defRPr/>
            </a:lvl1pPr>
            <a:lvl2pPr marL="857250" indent="-400050">
              <a:buSzPct val="75000"/>
              <a:buFontTx/>
              <a:buBlip>
                <a:blip r:embed="rId2"/>
              </a:buBlip>
              <a:defRPr/>
            </a:lvl2pPr>
            <a:lvl3pPr marL="1314450" indent="-400050">
              <a:buSzPct val="75000"/>
              <a:buFontTx/>
              <a:buBlip>
                <a:blip r:embed="rId2"/>
              </a:buBlip>
              <a:defRPr/>
            </a:lvl3pPr>
            <a:lvl4pPr marL="1771650" indent="-400050">
              <a:buSzPct val="75000"/>
              <a:buFontTx/>
              <a:buBlip>
                <a:blip r:embed="rId2"/>
              </a:buBlip>
              <a:defRPr/>
            </a:lvl4pPr>
            <a:lvl5pPr marL="2228850" indent="-400050">
              <a:buSzPct val="75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5A766D-B302-4F56-A0CA-ACC4D83B4796}"/>
              </a:ext>
            </a:extLst>
          </p:cNvPr>
          <p:cNvSpPr>
            <a:spLocks noGrp="1"/>
          </p:cNvSpPr>
          <p:nvPr>
            <p:ph type="dt" sz="half" idx="10"/>
          </p:nvPr>
        </p:nvSpPr>
        <p:spPr/>
        <p:txBody>
          <a:bodyPr/>
          <a:lstStyle>
            <a:lvl1pPr>
              <a:defRPr/>
            </a:lvl1pPr>
          </a:lstStyle>
          <a:p>
            <a:pPr>
              <a:defRPr/>
            </a:pPr>
            <a:fld id="{24309F2D-6B2D-4CA6-A9FE-46C3FE76AE6D}" type="datetime1">
              <a:rPr lang="lt-LT"/>
              <a:pPr>
                <a:defRPr/>
              </a:pPr>
              <a:t>2024-01-21</a:t>
            </a:fld>
            <a:endParaRPr lang="en-GB"/>
          </a:p>
        </p:txBody>
      </p:sp>
      <p:sp>
        <p:nvSpPr>
          <p:cNvPr id="5" name="Footer Placeholder 4">
            <a:extLst>
              <a:ext uri="{FF2B5EF4-FFF2-40B4-BE49-F238E27FC236}">
                <a16:creationId xmlns:a16="http://schemas.microsoft.com/office/drawing/2014/main" id="{43D093E5-D91C-4AE0-84BF-45D548B2A70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C246D0-C3AD-4989-9EE2-0D8EBDC9BE8E}"/>
              </a:ext>
            </a:extLst>
          </p:cNvPr>
          <p:cNvSpPr>
            <a:spLocks noGrp="1"/>
          </p:cNvSpPr>
          <p:nvPr>
            <p:ph type="sldNum" sz="quarter" idx="12"/>
          </p:nvPr>
        </p:nvSpPr>
        <p:spPr/>
        <p:txBody>
          <a:bodyPr/>
          <a:lstStyle>
            <a:lvl1pPr>
              <a:defRPr/>
            </a:lvl1pPr>
          </a:lstStyle>
          <a:p>
            <a:pPr>
              <a:defRPr/>
            </a:pPr>
            <a:fld id="{A93AD150-3978-423A-B981-2666ADCAAF6A}" type="slidenum">
              <a:rPr lang="en-GB" altLang="en-US"/>
              <a:pPr>
                <a:defRPr/>
              </a:pPr>
              <a:t>‹#›</a:t>
            </a:fld>
            <a:endParaRPr lang="en-GB" altLang="en-US"/>
          </a:p>
        </p:txBody>
      </p:sp>
    </p:spTree>
    <p:extLst>
      <p:ext uri="{BB962C8B-B14F-4D97-AF65-F5344CB8AC3E}">
        <p14:creationId xmlns:p14="http://schemas.microsoft.com/office/powerpoint/2010/main" val="305176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v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8529735" cy="4258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8126D-F868-4333-A19D-72D35EB1F2B4}"/>
              </a:ext>
            </a:extLst>
          </p:cNvPr>
          <p:cNvSpPr>
            <a:spLocks noGrp="1"/>
          </p:cNvSpPr>
          <p:nvPr>
            <p:ph type="dt" sz="half" idx="10"/>
          </p:nvPr>
        </p:nvSpPr>
        <p:spPr/>
        <p:txBody>
          <a:bodyPr/>
          <a:lstStyle>
            <a:lvl1pPr>
              <a:defRPr/>
            </a:lvl1pPr>
          </a:lstStyle>
          <a:p>
            <a:pPr>
              <a:defRPr/>
            </a:pPr>
            <a:fld id="{3030B6C0-073D-4725-9EB8-442038785C74}" type="datetime1">
              <a:rPr lang="lt-LT"/>
              <a:pPr>
                <a:defRPr/>
              </a:pPr>
              <a:t>2024-01-21</a:t>
            </a:fld>
            <a:endParaRPr lang="en-GB"/>
          </a:p>
        </p:txBody>
      </p:sp>
      <p:sp>
        <p:nvSpPr>
          <p:cNvPr id="5" name="Footer Placeholder 4">
            <a:extLst>
              <a:ext uri="{FF2B5EF4-FFF2-40B4-BE49-F238E27FC236}">
                <a16:creationId xmlns:a16="http://schemas.microsoft.com/office/drawing/2014/main" id="{0DFBFFA4-69CD-4EDD-9F1B-5611CC68F91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307647B-0A71-4554-A95E-9AF402713778}"/>
              </a:ext>
            </a:extLst>
          </p:cNvPr>
          <p:cNvSpPr>
            <a:spLocks noGrp="1"/>
          </p:cNvSpPr>
          <p:nvPr>
            <p:ph type="sldNum" sz="quarter" idx="12"/>
          </p:nvPr>
        </p:nvSpPr>
        <p:spPr/>
        <p:txBody>
          <a:bodyPr/>
          <a:lstStyle>
            <a:lvl1pPr>
              <a:defRPr/>
            </a:lvl1pPr>
          </a:lstStyle>
          <a:p>
            <a:pPr>
              <a:defRPr/>
            </a:pPr>
            <a:fld id="{F58432D3-52A0-4B86-8353-B726AEF1A26E}" type="slidenum">
              <a:rPr lang="en-GB" altLang="en-US"/>
              <a:pPr>
                <a:defRPr/>
              </a:pPr>
              <a:t>‹#›</a:t>
            </a:fld>
            <a:endParaRPr lang="en-GB" altLang="en-US"/>
          </a:p>
        </p:txBody>
      </p:sp>
    </p:spTree>
    <p:extLst>
      <p:ext uri="{BB962C8B-B14F-4D97-AF65-F5344CB8AC3E}">
        <p14:creationId xmlns:p14="http://schemas.microsoft.com/office/powerpoint/2010/main" val="95190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95908"/>
            <a:ext cx="10515600" cy="2647658"/>
          </a:xfrm>
        </p:spPr>
        <p:txBody>
          <a:bodyPr anchor="b"/>
          <a:lstStyle>
            <a:lvl1pPr>
              <a:defRPr sz="3600"/>
            </a:lvl1pPr>
          </a:lstStyle>
          <a:p>
            <a:r>
              <a:rPr lang="en-US"/>
              <a:t>Click to edit Master title style</a:t>
            </a:r>
            <a:endParaRPr lang="en-GB"/>
          </a:p>
        </p:txBody>
      </p:sp>
      <p:sp>
        <p:nvSpPr>
          <p:cNvPr id="3" name="Text Placeholder 2"/>
          <p:cNvSpPr>
            <a:spLocks noGrp="1"/>
          </p:cNvSpPr>
          <p:nvPr>
            <p:ph type="body" idx="1"/>
          </p:nvPr>
        </p:nvSpPr>
        <p:spPr>
          <a:xfrm>
            <a:off x="831850" y="4562668"/>
            <a:ext cx="10515600" cy="1054361"/>
          </a:xfrm>
        </p:spPr>
        <p:txBody>
          <a:bodyPr>
            <a:normAutofit/>
          </a:bodyPr>
          <a:lstStyle>
            <a:lvl1pPr marL="0" indent="0">
              <a:buNone/>
              <a:defRPr sz="1800" b="0">
                <a:solidFill>
                  <a:srgbClr val="27272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A45A81-5D6B-490B-8CB0-E6979360EB1C}"/>
              </a:ext>
            </a:extLst>
          </p:cNvPr>
          <p:cNvSpPr>
            <a:spLocks noGrp="1"/>
          </p:cNvSpPr>
          <p:nvPr>
            <p:ph type="dt" sz="half" idx="10"/>
          </p:nvPr>
        </p:nvSpPr>
        <p:spPr/>
        <p:txBody>
          <a:bodyPr/>
          <a:lstStyle>
            <a:lvl1pPr>
              <a:defRPr/>
            </a:lvl1pPr>
          </a:lstStyle>
          <a:p>
            <a:pPr>
              <a:defRPr/>
            </a:pPr>
            <a:fld id="{67BAA618-C94E-439F-8FF8-5B6FF7ACEBF7}" type="datetime1">
              <a:rPr lang="lt-LT"/>
              <a:pPr>
                <a:defRPr/>
              </a:pPr>
              <a:t>2024-01-21</a:t>
            </a:fld>
            <a:endParaRPr lang="en-GB"/>
          </a:p>
        </p:txBody>
      </p:sp>
      <p:sp>
        <p:nvSpPr>
          <p:cNvPr id="5" name="Footer Placeholder 4">
            <a:extLst>
              <a:ext uri="{FF2B5EF4-FFF2-40B4-BE49-F238E27FC236}">
                <a16:creationId xmlns:a16="http://schemas.microsoft.com/office/drawing/2014/main" id="{E67EEFD5-F64B-4574-B7FA-BE642BB1698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32B118C-D5EC-45C4-A4C5-7F501DC94DD9}"/>
              </a:ext>
            </a:extLst>
          </p:cNvPr>
          <p:cNvSpPr>
            <a:spLocks noGrp="1"/>
          </p:cNvSpPr>
          <p:nvPr>
            <p:ph type="sldNum" sz="quarter" idx="12"/>
          </p:nvPr>
        </p:nvSpPr>
        <p:spPr/>
        <p:txBody>
          <a:bodyPr/>
          <a:lstStyle>
            <a:lvl1pPr>
              <a:defRPr/>
            </a:lvl1pPr>
          </a:lstStyle>
          <a:p>
            <a:pPr>
              <a:defRPr/>
            </a:pPr>
            <a:fld id="{4E4F94FD-74B8-42F9-8CE1-46B5E73DACEA}" type="slidenum">
              <a:rPr lang="en-GB" altLang="en-US"/>
              <a:pPr>
                <a:defRPr/>
              </a:pPr>
              <a:t>‹#›</a:t>
            </a:fld>
            <a:endParaRPr lang="en-GB" altLang="en-US"/>
          </a:p>
        </p:txBody>
      </p:sp>
    </p:spTree>
    <p:extLst>
      <p:ext uri="{BB962C8B-B14F-4D97-AF65-F5344CB8AC3E}">
        <p14:creationId xmlns:p14="http://schemas.microsoft.com/office/powerpoint/2010/main" val="130964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492D9DE-36C2-4783-B0FF-D12EEA3C3A73}"/>
              </a:ext>
            </a:extLst>
          </p:cNvPr>
          <p:cNvSpPr>
            <a:spLocks noGrp="1"/>
          </p:cNvSpPr>
          <p:nvPr>
            <p:ph type="dt" sz="half" idx="10"/>
          </p:nvPr>
        </p:nvSpPr>
        <p:spPr/>
        <p:txBody>
          <a:bodyPr/>
          <a:lstStyle>
            <a:lvl1pPr>
              <a:defRPr/>
            </a:lvl1pPr>
          </a:lstStyle>
          <a:p>
            <a:pPr>
              <a:defRPr/>
            </a:pPr>
            <a:fld id="{FAAC62EB-6CDB-46B0-9ED5-F8C5C287625B}" type="datetime1">
              <a:rPr lang="lt-LT"/>
              <a:pPr>
                <a:defRPr/>
              </a:pPr>
              <a:t>2024-01-21</a:t>
            </a:fld>
            <a:endParaRPr lang="en-GB"/>
          </a:p>
        </p:txBody>
      </p:sp>
      <p:sp>
        <p:nvSpPr>
          <p:cNvPr id="6" name="Footer Placeholder 4">
            <a:extLst>
              <a:ext uri="{FF2B5EF4-FFF2-40B4-BE49-F238E27FC236}">
                <a16:creationId xmlns:a16="http://schemas.microsoft.com/office/drawing/2014/main" id="{0CD03831-29DC-4634-B167-62E62B7EA7F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0B9E409-5E6F-4266-947B-3E10A6977AF0}"/>
              </a:ext>
            </a:extLst>
          </p:cNvPr>
          <p:cNvSpPr>
            <a:spLocks noGrp="1"/>
          </p:cNvSpPr>
          <p:nvPr>
            <p:ph type="sldNum" sz="quarter" idx="12"/>
          </p:nvPr>
        </p:nvSpPr>
        <p:spPr/>
        <p:txBody>
          <a:bodyPr/>
          <a:lstStyle>
            <a:lvl1pPr>
              <a:defRPr/>
            </a:lvl1pPr>
          </a:lstStyle>
          <a:p>
            <a:pPr>
              <a:defRPr/>
            </a:pPr>
            <a:fld id="{F1048890-0D0D-4178-BEA7-BE2E8F7F302F}" type="slidenum">
              <a:rPr lang="en-GB" altLang="en-US"/>
              <a:pPr>
                <a:defRPr/>
              </a:pPr>
              <a:t>‹#›</a:t>
            </a:fld>
            <a:endParaRPr lang="en-GB" altLang="en-US"/>
          </a:p>
        </p:txBody>
      </p:sp>
    </p:spTree>
    <p:extLst>
      <p:ext uri="{BB962C8B-B14F-4D97-AF65-F5344CB8AC3E}">
        <p14:creationId xmlns:p14="http://schemas.microsoft.com/office/powerpoint/2010/main" val="323915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v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74441"/>
            <a:ext cx="10515600" cy="916247"/>
          </a:xfrm>
        </p:spPr>
        <p:txBody>
          <a:bodyPr>
            <a:noAutofit/>
          </a:bodyPr>
          <a:lstStyle>
            <a:lvl1pPr>
              <a:defRPr sz="3200"/>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6C64BF-9D8F-47B3-8BA6-F06E2C9DA4A7}"/>
              </a:ext>
            </a:extLst>
          </p:cNvPr>
          <p:cNvSpPr>
            <a:spLocks noGrp="1"/>
          </p:cNvSpPr>
          <p:nvPr>
            <p:ph type="dt" sz="half" idx="10"/>
          </p:nvPr>
        </p:nvSpPr>
        <p:spPr/>
        <p:txBody>
          <a:bodyPr/>
          <a:lstStyle>
            <a:lvl1pPr>
              <a:defRPr/>
            </a:lvl1pPr>
          </a:lstStyle>
          <a:p>
            <a:pPr>
              <a:defRPr/>
            </a:pPr>
            <a:fld id="{42E1C629-AD06-45E7-BAE9-02CD9A3BC7E6}" type="datetime1">
              <a:rPr lang="lt-LT"/>
              <a:pPr>
                <a:defRPr/>
              </a:pPr>
              <a:t>2024-01-21</a:t>
            </a:fld>
            <a:endParaRPr lang="en-GB"/>
          </a:p>
        </p:txBody>
      </p:sp>
      <p:sp>
        <p:nvSpPr>
          <p:cNvPr id="6" name="Footer Placeholder 5">
            <a:extLst>
              <a:ext uri="{FF2B5EF4-FFF2-40B4-BE49-F238E27FC236}">
                <a16:creationId xmlns:a16="http://schemas.microsoft.com/office/drawing/2014/main" id="{F2C019B6-F327-45B8-A99B-8E4F310A4BB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C0ED11E3-EE05-4D3F-97CA-BB8952B39678}"/>
              </a:ext>
            </a:extLst>
          </p:cNvPr>
          <p:cNvSpPr>
            <a:spLocks noGrp="1"/>
          </p:cNvSpPr>
          <p:nvPr>
            <p:ph type="sldNum" sz="quarter" idx="12"/>
          </p:nvPr>
        </p:nvSpPr>
        <p:spPr/>
        <p:txBody>
          <a:bodyPr/>
          <a:lstStyle>
            <a:lvl1pPr>
              <a:defRPr/>
            </a:lvl1pPr>
          </a:lstStyle>
          <a:p>
            <a:pPr>
              <a:defRPr/>
            </a:pPr>
            <a:fld id="{C3246FE0-0AB7-4097-A411-B248D0BD1E58}" type="slidenum">
              <a:rPr lang="en-GB" altLang="en-US"/>
              <a:pPr>
                <a:defRPr/>
              </a:pPr>
              <a:t>‹#›</a:t>
            </a:fld>
            <a:endParaRPr lang="en-GB" altLang="en-US"/>
          </a:p>
        </p:txBody>
      </p:sp>
    </p:spTree>
    <p:extLst>
      <p:ext uri="{BB962C8B-B14F-4D97-AF65-F5344CB8AC3E}">
        <p14:creationId xmlns:p14="http://schemas.microsoft.com/office/powerpoint/2010/main" val="291527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AFEDD85-6A4E-444F-ABCD-C5006F8C6B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2303463"/>
            <a:ext cx="3548063"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774441"/>
            <a:ext cx="5181600" cy="916247"/>
          </a:xfrm>
        </p:spPr>
        <p:txBody>
          <a:bodyPr>
            <a:noAutofit/>
          </a:bodyPr>
          <a:lstStyle>
            <a:lvl1pPr>
              <a:defRPr sz="3200"/>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473032-6928-4BC4-BB4D-4B3DBDC6B13C}"/>
              </a:ext>
            </a:extLst>
          </p:cNvPr>
          <p:cNvSpPr>
            <a:spLocks noGrp="1"/>
          </p:cNvSpPr>
          <p:nvPr>
            <p:ph type="dt" sz="half" idx="10"/>
          </p:nvPr>
        </p:nvSpPr>
        <p:spPr/>
        <p:txBody>
          <a:bodyPr/>
          <a:lstStyle>
            <a:lvl1pPr>
              <a:defRPr/>
            </a:lvl1pPr>
          </a:lstStyle>
          <a:p>
            <a:pPr>
              <a:defRPr/>
            </a:pPr>
            <a:fld id="{4B3795C8-7DC3-465B-A19C-306D9BA54237}" type="datetime1">
              <a:rPr lang="lt-LT"/>
              <a:pPr>
                <a:defRPr/>
              </a:pPr>
              <a:t>2024-01-21</a:t>
            </a:fld>
            <a:endParaRPr lang="en-GB"/>
          </a:p>
        </p:txBody>
      </p:sp>
      <p:sp>
        <p:nvSpPr>
          <p:cNvPr id="6" name="Footer Placeholder 5">
            <a:extLst>
              <a:ext uri="{FF2B5EF4-FFF2-40B4-BE49-F238E27FC236}">
                <a16:creationId xmlns:a16="http://schemas.microsoft.com/office/drawing/2014/main" id="{90FACFDC-8273-4707-8CBE-FD1D6D3366D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6DD3C3AE-16D4-4DD5-8355-C49EF2FD9235}"/>
              </a:ext>
            </a:extLst>
          </p:cNvPr>
          <p:cNvSpPr>
            <a:spLocks noGrp="1"/>
          </p:cNvSpPr>
          <p:nvPr>
            <p:ph type="sldNum" sz="quarter" idx="12"/>
          </p:nvPr>
        </p:nvSpPr>
        <p:spPr/>
        <p:txBody>
          <a:bodyPr/>
          <a:lstStyle>
            <a:lvl1pPr>
              <a:defRPr/>
            </a:lvl1pPr>
          </a:lstStyle>
          <a:p>
            <a:pPr>
              <a:defRPr/>
            </a:pPr>
            <a:fld id="{DB1C304B-7CE7-4F2C-B18B-1B7CA745FA13}" type="slidenum">
              <a:rPr lang="en-GB" altLang="en-US"/>
              <a:pPr>
                <a:defRPr/>
              </a:pPr>
              <a:t>‹#›</a:t>
            </a:fld>
            <a:endParaRPr lang="en-GB" altLang="en-US"/>
          </a:p>
        </p:txBody>
      </p:sp>
    </p:spTree>
    <p:extLst>
      <p:ext uri="{BB962C8B-B14F-4D97-AF65-F5344CB8AC3E}">
        <p14:creationId xmlns:p14="http://schemas.microsoft.com/office/powerpoint/2010/main" val="352988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s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692970DA-46EC-4EA5-BFF0-23615277A3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2605088"/>
            <a:ext cx="15621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EDAEFED-1258-4CF5-AA2C-57ED012F0EF5}"/>
              </a:ext>
            </a:extLst>
          </p:cNvPr>
          <p:cNvSpPr txBox="1">
            <a:spLocks noChangeArrowheads="1"/>
          </p:cNvSpPr>
          <p:nvPr/>
        </p:nvSpPr>
        <p:spPr bwMode="auto">
          <a:xfrm>
            <a:off x="868363" y="3751263"/>
            <a:ext cx="10485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Raleway" charset="0"/>
                <a:cs typeface="Arial" panose="020B0604020202020204" pitchFamily="34" charset="0"/>
              </a:defRPr>
            </a:lvl1pPr>
            <a:lvl2pPr marL="742950" indent="-285750">
              <a:defRPr>
                <a:solidFill>
                  <a:schemeClr val="tx1"/>
                </a:solidFill>
                <a:latin typeface="Raleway" charset="0"/>
                <a:cs typeface="Arial" panose="020B0604020202020204" pitchFamily="34" charset="0"/>
              </a:defRPr>
            </a:lvl2pPr>
            <a:lvl3pPr marL="1143000" indent="-228600">
              <a:defRPr>
                <a:solidFill>
                  <a:schemeClr val="tx1"/>
                </a:solidFill>
                <a:latin typeface="Raleway" charset="0"/>
                <a:cs typeface="Arial" panose="020B0604020202020204" pitchFamily="34" charset="0"/>
              </a:defRPr>
            </a:lvl3pPr>
            <a:lvl4pPr marL="1600200" indent="-228600">
              <a:defRPr>
                <a:solidFill>
                  <a:schemeClr val="tx1"/>
                </a:solidFill>
                <a:latin typeface="Raleway" charset="0"/>
                <a:cs typeface="Arial" panose="020B0604020202020204" pitchFamily="34" charset="0"/>
              </a:defRPr>
            </a:lvl4pPr>
            <a:lvl5pPr marL="2057400" indent="-228600">
              <a:defRPr>
                <a:solidFill>
                  <a:schemeClr val="tx1"/>
                </a:solidFill>
                <a:latin typeface="Raleway"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Raleway"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Raleway"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Raleway"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Raleway" charset="0"/>
                <a:cs typeface="Arial" panose="020B0604020202020204" pitchFamily="34" charset="0"/>
              </a:defRPr>
            </a:lvl9pPr>
          </a:lstStyle>
          <a:p>
            <a:pPr algn="ctr" eaLnBrk="1" hangingPunct="1">
              <a:defRPr/>
            </a:pPr>
            <a:r>
              <a:rPr lang="lt-LT" altLang="en-US" b="1">
                <a:solidFill>
                  <a:schemeClr val="bg1"/>
                </a:solidFill>
              </a:rPr>
              <a:t>VšĮ Lietuvos inovacijų centras</a:t>
            </a:r>
            <a:endParaRPr lang="en-GB" altLang="en-US" b="1">
              <a:solidFill>
                <a:schemeClr val="bg1"/>
              </a:solidFill>
            </a:endParaRPr>
          </a:p>
        </p:txBody>
      </p:sp>
      <p:sp>
        <p:nvSpPr>
          <p:cNvPr id="5" name="TextBox 4">
            <a:extLst>
              <a:ext uri="{FF2B5EF4-FFF2-40B4-BE49-F238E27FC236}">
                <a16:creationId xmlns:a16="http://schemas.microsoft.com/office/drawing/2014/main" id="{7B9F0619-0225-4DD9-BA68-2F2A3EDF4250}"/>
              </a:ext>
            </a:extLst>
          </p:cNvPr>
          <p:cNvSpPr txBox="1">
            <a:spLocks noChangeArrowheads="1"/>
          </p:cNvSpPr>
          <p:nvPr/>
        </p:nvSpPr>
        <p:spPr bwMode="auto">
          <a:xfrm>
            <a:off x="838200" y="4273550"/>
            <a:ext cx="1051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charset="0"/>
                <a:cs typeface="Arial" panose="020B0604020202020204" pitchFamily="34" charset="0"/>
              </a:defRPr>
            </a:lvl1pPr>
            <a:lvl2pPr marL="742950" indent="-285750">
              <a:defRPr>
                <a:solidFill>
                  <a:schemeClr val="tx1"/>
                </a:solidFill>
                <a:latin typeface="Raleway" charset="0"/>
                <a:cs typeface="Arial" panose="020B0604020202020204" pitchFamily="34" charset="0"/>
              </a:defRPr>
            </a:lvl2pPr>
            <a:lvl3pPr marL="1143000" indent="-228600">
              <a:defRPr>
                <a:solidFill>
                  <a:schemeClr val="tx1"/>
                </a:solidFill>
                <a:latin typeface="Raleway" charset="0"/>
                <a:cs typeface="Arial" panose="020B0604020202020204" pitchFamily="34" charset="0"/>
              </a:defRPr>
            </a:lvl3pPr>
            <a:lvl4pPr marL="1600200" indent="-228600">
              <a:defRPr>
                <a:solidFill>
                  <a:schemeClr val="tx1"/>
                </a:solidFill>
                <a:latin typeface="Raleway" charset="0"/>
                <a:cs typeface="Arial" panose="020B0604020202020204" pitchFamily="34" charset="0"/>
              </a:defRPr>
            </a:lvl4pPr>
            <a:lvl5pPr marL="2057400" indent="-228600">
              <a:defRPr>
                <a:solidFill>
                  <a:schemeClr val="tx1"/>
                </a:solidFill>
                <a:latin typeface="Raleway"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Raleway"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Raleway"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Raleway"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Raleway" charset="0"/>
                <a:cs typeface="Arial" panose="020B0604020202020204" pitchFamily="34" charset="0"/>
              </a:defRPr>
            </a:lvl9pPr>
          </a:lstStyle>
          <a:p>
            <a:pPr algn="ctr" eaLnBrk="1" hangingPunct="1">
              <a:defRPr/>
            </a:pPr>
            <a:r>
              <a:rPr lang="lt-LT" altLang="en-US">
                <a:solidFill>
                  <a:schemeClr val="bg1"/>
                </a:solidFill>
              </a:rPr>
              <a:t>Mokslininkų g. 6A, LT-08412 Vilnius</a:t>
            </a:r>
          </a:p>
          <a:p>
            <a:pPr algn="ctr" eaLnBrk="1" hangingPunct="1">
              <a:defRPr/>
            </a:pPr>
            <a:r>
              <a:rPr lang="lt-LT" altLang="en-US">
                <a:solidFill>
                  <a:schemeClr val="bg1"/>
                </a:solidFill>
              </a:rPr>
              <a:t>Tel.: +370 5 235 61 16   Faks.: +370 5 213 27 81</a:t>
            </a:r>
          </a:p>
          <a:p>
            <a:pPr algn="ctr" eaLnBrk="1" hangingPunct="1">
              <a:defRPr/>
            </a:pPr>
            <a:r>
              <a:rPr lang="lt-LT" altLang="en-US">
                <a:solidFill>
                  <a:schemeClr val="bg1"/>
                </a:solidFill>
              </a:rPr>
              <a:t>lic@lic.lt</a:t>
            </a:r>
            <a:endParaRPr lang="en-GB" altLang="en-US">
              <a:solidFill>
                <a:schemeClr val="bg1"/>
              </a:solidFill>
            </a:endParaRPr>
          </a:p>
        </p:txBody>
      </p:sp>
      <p:sp>
        <p:nvSpPr>
          <p:cNvPr id="2" name="Title 1"/>
          <p:cNvSpPr>
            <a:spLocks noGrp="1"/>
          </p:cNvSpPr>
          <p:nvPr>
            <p:ph type="title"/>
          </p:nvPr>
        </p:nvSpPr>
        <p:spPr>
          <a:xfrm>
            <a:off x="838200" y="1052448"/>
            <a:ext cx="10515600" cy="916247"/>
          </a:xfrm>
        </p:spPr>
        <p:txBody>
          <a:bodyPr anchor="b"/>
          <a:lstStyle>
            <a:lvl1pPr algn="ctr">
              <a:defRPr sz="3200">
                <a:solidFill>
                  <a:schemeClr val="bg1"/>
                </a:solidFill>
              </a:defRPr>
            </a:lvl1pPr>
          </a:lstStyle>
          <a:p>
            <a:r>
              <a:rPr lang="en-US"/>
              <a:t>Click to edit Master title style</a:t>
            </a:r>
            <a:endParaRPr lang="en-GB"/>
          </a:p>
        </p:txBody>
      </p:sp>
      <p:sp>
        <p:nvSpPr>
          <p:cNvPr id="6" name="Date Placeholder 3">
            <a:extLst>
              <a:ext uri="{FF2B5EF4-FFF2-40B4-BE49-F238E27FC236}">
                <a16:creationId xmlns:a16="http://schemas.microsoft.com/office/drawing/2014/main" id="{868C70F8-7F7D-4D79-9199-2BBAADA81CAA}"/>
              </a:ext>
            </a:extLst>
          </p:cNvPr>
          <p:cNvSpPr>
            <a:spLocks noGrp="1"/>
          </p:cNvSpPr>
          <p:nvPr>
            <p:ph type="dt" sz="half" idx="10"/>
          </p:nvPr>
        </p:nvSpPr>
        <p:spPr/>
        <p:txBody>
          <a:bodyPr/>
          <a:lstStyle>
            <a:lvl1pPr>
              <a:defRPr/>
            </a:lvl1pPr>
          </a:lstStyle>
          <a:p>
            <a:pPr>
              <a:defRPr/>
            </a:pPr>
            <a:fld id="{6D57EC95-B433-4203-9884-9EEAE0CE00D1}" type="datetime1">
              <a:rPr lang="lt-LT"/>
              <a:pPr>
                <a:defRPr/>
              </a:pPr>
              <a:t>2024-01-21</a:t>
            </a:fld>
            <a:endParaRPr lang="en-GB"/>
          </a:p>
        </p:txBody>
      </p:sp>
      <p:sp>
        <p:nvSpPr>
          <p:cNvPr id="7" name="Footer Placeholder 4">
            <a:extLst>
              <a:ext uri="{FF2B5EF4-FFF2-40B4-BE49-F238E27FC236}">
                <a16:creationId xmlns:a16="http://schemas.microsoft.com/office/drawing/2014/main" id="{2878CCD3-0ADA-4A2E-A30B-ACC461493AFD}"/>
              </a:ext>
            </a:extLst>
          </p:cNvPr>
          <p:cNvSpPr>
            <a:spLocks noGrp="1"/>
          </p:cNvSpPr>
          <p:nvPr>
            <p:ph type="ftr" sz="quarter" idx="11"/>
          </p:nvPr>
        </p:nvSpPr>
        <p:spPr>
          <a:xfrm>
            <a:off x="4038600" y="5570538"/>
            <a:ext cx="4114800" cy="365125"/>
          </a:xfrm>
        </p:spPr>
        <p:txBody>
          <a:bodyPr/>
          <a:lstStyle>
            <a:lvl1pPr>
              <a:defRPr>
                <a:solidFill>
                  <a:schemeClr val="bg1"/>
                </a:solidFill>
              </a:defRPr>
            </a:lvl1pPr>
          </a:lstStyle>
          <a:p>
            <a:pPr>
              <a:defRPr/>
            </a:pPr>
            <a:endParaRPr lang="en-GB"/>
          </a:p>
        </p:txBody>
      </p:sp>
      <p:sp>
        <p:nvSpPr>
          <p:cNvPr id="8" name="Slide Number Placeholder 5">
            <a:extLst>
              <a:ext uri="{FF2B5EF4-FFF2-40B4-BE49-F238E27FC236}">
                <a16:creationId xmlns:a16="http://schemas.microsoft.com/office/drawing/2014/main" id="{0B7DFD96-009E-4A6C-88AD-E1A9C7842EA3}"/>
              </a:ext>
            </a:extLst>
          </p:cNvPr>
          <p:cNvSpPr>
            <a:spLocks noGrp="1"/>
          </p:cNvSpPr>
          <p:nvPr>
            <p:ph type="sldNum" sz="quarter" idx="12"/>
          </p:nvPr>
        </p:nvSpPr>
        <p:spPr/>
        <p:txBody>
          <a:bodyPr/>
          <a:lstStyle>
            <a:lvl1pPr>
              <a:defRPr/>
            </a:lvl1pPr>
          </a:lstStyle>
          <a:p>
            <a:pPr>
              <a:defRPr/>
            </a:pPr>
            <a:fld id="{8A062959-3C0F-486A-ADCC-63A55F21D5C6}" type="slidenum">
              <a:rPr lang="en-GB" altLang="en-US"/>
              <a:pPr>
                <a:defRPr/>
              </a:pPr>
              <a:t>‹#›</a:t>
            </a:fld>
            <a:endParaRPr lang="en-GB" altLang="en-US"/>
          </a:p>
        </p:txBody>
      </p:sp>
    </p:spTree>
    <p:extLst>
      <p:ext uri="{BB962C8B-B14F-4D97-AF65-F5344CB8AC3E}">
        <p14:creationId xmlns:p14="http://schemas.microsoft.com/office/powerpoint/2010/main" val="145791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1867" y="228600"/>
            <a:ext cx="10972800" cy="582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F3B5596-6306-44D0-9FEC-89D104775433}"/>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5C889DA-4472-42BA-BEC1-FAC006C014C7}"/>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973DD02-50CE-4248-8D7E-731AC36B30AE}"/>
              </a:ext>
            </a:extLst>
          </p:cNvPr>
          <p:cNvSpPr>
            <a:spLocks noGrp="1" noChangeArrowheads="1"/>
          </p:cNvSpPr>
          <p:nvPr>
            <p:ph type="sldNum" sz="quarter" idx="12"/>
          </p:nvPr>
        </p:nvSpPr>
        <p:spPr/>
        <p:txBody>
          <a:bodyPr/>
          <a:lstStyle>
            <a:lvl1pPr>
              <a:defRPr/>
            </a:lvl1pPr>
          </a:lstStyle>
          <a:p>
            <a:pPr>
              <a:defRPr/>
            </a:pPr>
            <a:fld id="{BFD1DF53-9C4F-4688-BF26-715116EE2F6C}" type="slidenum">
              <a:rPr lang="en-US" altLang="lt-LT"/>
              <a:pPr>
                <a:defRPr/>
              </a:pPr>
              <a:t>‹#›</a:t>
            </a:fld>
            <a:endParaRPr lang="en-US" altLang="lt-LT"/>
          </a:p>
        </p:txBody>
      </p:sp>
    </p:spTree>
    <p:extLst>
      <p:ext uri="{BB962C8B-B14F-4D97-AF65-F5344CB8AC3E}">
        <p14:creationId xmlns:p14="http://schemas.microsoft.com/office/powerpoint/2010/main" val="341522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1C256C-539B-46DA-BA22-C5F4551C7B9A}"/>
              </a:ext>
            </a:extLst>
          </p:cNvPr>
          <p:cNvSpPr>
            <a:spLocks noGrp="1"/>
          </p:cNvSpPr>
          <p:nvPr>
            <p:ph type="title"/>
          </p:nvPr>
        </p:nvSpPr>
        <p:spPr>
          <a:xfrm>
            <a:off x="838200" y="774700"/>
            <a:ext cx="10515600" cy="915988"/>
          </a:xfrm>
          <a:prstGeom prst="rect">
            <a:avLst/>
          </a:prstGeom>
        </p:spPr>
        <p:txBody>
          <a:bodyPr vert="horz" lIns="91440" tIns="45720" rIns="91440" bIns="45720" rtlCol="0" anchor="t" anchorCtr="0">
            <a:normAutofit/>
          </a:bodyPr>
          <a:lstStyle/>
          <a:p>
            <a:r>
              <a:rPr lang="en-US"/>
              <a:t>Click to edit Master title style</a:t>
            </a:r>
            <a:endParaRPr lang="en-GB"/>
          </a:p>
        </p:txBody>
      </p:sp>
      <p:sp>
        <p:nvSpPr>
          <p:cNvPr id="1027" name="Text Placeholder 2">
            <a:extLst>
              <a:ext uri="{FF2B5EF4-FFF2-40B4-BE49-F238E27FC236}">
                <a16:creationId xmlns:a16="http://schemas.microsoft.com/office/drawing/2014/main" id="{C6DD4D6E-3D23-49F4-A230-848958E274F9}"/>
              </a:ext>
            </a:extLst>
          </p:cNvPr>
          <p:cNvSpPr>
            <a:spLocks noGrp="1"/>
          </p:cNvSpPr>
          <p:nvPr>
            <p:ph type="body" idx="1"/>
          </p:nvPr>
        </p:nvSpPr>
        <p:spPr bwMode="auto">
          <a:xfrm>
            <a:off x="838200" y="1825625"/>
            <a:ext cx="105156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82BFC7F-4E56-4F73-AB3F-D2450CA4FED2}"/>
              </a:ext>
            </a:extLst>
          </p:cNvPr>
          <p:cNvSpPr>
            <a:spLocks noGrp="1"/>
          </p:cNvSpPr>
          <p:nvPr>
            <p:ph type="dt" sz="half" idx="2"/>
          </p:nvPr>
        </p:nvSpPr>
        <p:spPr>
          <a:xfrm>
            <a:off x="4724400" y="6469063"/>
            <a:ext cx="2743200" cy="365125"/>
          </a:xfrm>
          <a:prstGeom prst="rect">
            <a:avLst/>
          </a:prstGeom>
        </p:spPr>
        <p:txBody>
          <a:bodyPr vert="horz" lIns="91440" tIns="45720" rIns="91440" bIns="45720" rtlCol="0" anchor="ctr"/>
          <a:lstStyle>
            <a:lvl1pPr algn="ctr" eaLnBrk="1" fontAlgn="auto" hangingPunct="1">
              <a:spcBef>
                <a:spcPts val="0"/>
              </a:spcBef>
              <a:spcAft>
                <a:spcPts val="0"/>
              </a:spcAft>
              <a:defRPr sz="1000" b="1">
                <a:solidFill>
                  <a:srgbClr val="272727"/>
                </a:solidFill>
                <a:latin typeface="+mn-lt"/>
                <a:cs typeface="+mn-cs"/>
              </a:defRPr>
            </a:lvl1pPr>
          </a:lstStyle>
          <a:p>
            <a:pPr>
              <a:defRPr/>
            </a:pPr>
            <a:fld id="{384D3283-A7A1-4592-9454-29758BFB9DDA}" type="datetime1">
              <a:rPr lang="lt-LT"/>
              <a:pPr>
                <a:defRPr/>
              </a:pPr>
              <a:t>2024-01-21</a:t>
            </a:fld>
            <a:endParaRPr lang="en-GB"/>
          </a:p>
        </p:txBody>
      </p:sp>
      <p:sp>
        <p:nvSpPr>
          <p:cNvPr id="5" name="Footer Placeholder 4">
            <a:extLst>
              <a:ext uri="{FF2B5EF4-FFF2-40B4-BE49-F238E27FC236}">
                <a16:creationId xmlns:a16="http://schemas.microsoft.com/office/drawing/2014/main" id="{2E8D5827-1D72-49FC-989D-008A7D9325C8}"/>
              </a:ext>
            </a:extLst>
          </p:cNvPr>
          <p:cNvSpPr>
            <a:spLocks noGrp="1"/>
          </p:cNvSpPr>
          <p:nvPr>
            <p:ph type="ftr" sz="quarter" idx="3"/>
          </p:nvPr>
        </p:nvSpPr>
        <p:spPr>
          <a:xfrm>
            <a:off x="4038600" y="6084888"/>
            <a:ext cx="4114800" cy="365125"/>
          </a:xfrm>
          <a:prstGeom prst="rect">
            <a:avLst/>
          </a:prstGeom>
        </p:spPr>
        <p:txBody>
          <a:bodyPr vert="horz" lIns="91440" tIns="45720" rIns="91440" bIns="45720" rtlCol="0" anchor="b"/>
          <a:lstStyle>
            <a:lvl1pPr algn="ctr" eaLnBrk="1" fontAlgn="auto" hangingPunct="1">
              <a:spcBef>
                <a:spcPts val="0"/>
              </a:spcBef>
              <a:spcAft>
                <a:spcPts val="0"/>
              </a:spcAft>
              <a:defRPr sz="10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82FEA5A-7BAC-4B69-9D99-414EA38311D2}"/>
              </a:ext>
            </a:extLst>
          </p:cNvPr>
          <p:cNvSpPr>
            <a:spLocks noGrp="1"/>
          </p:cNvSpPr>
          <p:nvPr>
            <p:ph type="sldNum" sz="quarter" idx="4"/>
          </p:nvPr>
        </p:nvSpPr>
        <p:spPr>
          <a:xfrm>
            <a:off x="10729913" y="6469063"/>
            <a:ext cx="719137"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272727"/>
                </a:solidFill>
              </a:defRPr>
            </a:lvl1pPr>
          </a:lstStyle>
          <a:p>
            <a:pPr>
              <a:defRPr/>
            </a:pPr>
            <a:fld id="{34C9F494-0F95-4D0D-9EA6-6C410681C83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954" r:id="rId1"/>
    <p:sldLayoutId id="2147483951" r:id="rId2"/>
    <p:sldLayoutId id="2147483955" r:id="rId3"/>
    <p:sldLayoutId id="2147483952" r:id="rId4"/>
    <p:sldLayoutId id="2147483953" r:id="rId5"/>
    <p:sldLayoutId id="2147483956" r:id="rId6"/>
    <p:sldLayoutId id="2147483957" r:id="rId7"/>
    <p:sldLayoutId id="2147483958" r:id="rId8"/>
    <p:sldLayoutId id="2147483959" r:id="rId9"/>
    <p:sldLayoutId id="2147483960" r:id="rId10"/>
  </p:sldLayoutIdLst>
  <p:hf hdr="0" ftr="0"/>
  <p:txStyles>
    <p:titleStyle>
      <a:lvl1pPr algn="l" rtl="0" eaLnBrk="0" fontAlgn="base" hangingPunct="0">
        <a:lnSpc>
          <a:spcPct val="90000"/>
        </a:lnSpc>
        <a:spcBef>
          <a:spcPct val="0"/>
        </a:spcBef>
        <a:spcAft>
          <a:spcPct val="0"/>
        </a:spcAft>
        <a:defRPr sz="3200" b="1" kern="1200" spc="-150">
          <a:solidFill>
            <a:srgbClr val="272727"/>
          </a:solidFill>
          <a:latin typeface="+mj-lt"/>
          <a:ea typeface="+mj-ea"/>
          <a:cs typeface="+mj-cs"/>
        </a:defRPr>
      </a:lvl1pPr>
      <a:lvl2pPr algn="l" rtl="0" eaLnBrk="0" fontAlgn="base" hangingPunct="0">
        <a:lnSpc>
          <a:spcPct val="90000"/>
        </a:lnSpc>
        <a:spcBef>
          <a:spcPct val="0"/>
        </a:spcBef>
        <a:spcAft>
          <a:spcPct val="0"/>
        </a:spcAft>
        <a:defRPr sz="3200" b="1">
          <a:solidFill>
            <a:srgbClr val="272727"/>
          </a:solidFill>
          <a:latin typeface="Raleway" pitchFamily="34" charset="0"/>
        </a:defRPr>
      </a:lvl2pPr>
      <a:lvl3pPr algn="l" rtl="0" eaLnBrk="0" fontAlgn="base" hangingPunct="0">
        <a:lnSpc>
          <a:spcPct val="90000"/>
        </a:lnSpc>
        <a:spcBef>
          <a:spcPct val="0"/>
        </a:spcBef>
        <a:spcAft>
          <a:spcPct val="0"/>
        </a:spcAft>
        <a:defRPr sz="3200" b="1">
          <a:solidFill>
            <a:srgbClr val="272727"/>
          </a:solidFill>
          <a:latin typeface="Raleway" pitchFamily="34" charset="0"/>
        </a:defRPr>
      </a:lvl3pPr>
      <a:lvl4pPr algn="l" rtl="0" eaLnBrk="0" fontAlgn="base" hangingPunct="0">
        <a:lnSpc>
          <a:spcPct val="90000"/>
        </a:lnSpc>
        <a:spcBef>
          <a:spcPct val="0"/>
        </a:spcBef>
        <a:spcAft>
          <a:spcPct val="0"/>
        </a:spcAft>
        <a:defRPr sz="3200" b="1">
          <a:solidFill>
            <a:srgbClr val="272727"/>
          </a:solidFill>
          <a:latin typeface="Raleway" pitchFamily="34" charset="0"/>
        </a:defRPr>
      </a:lvl4pPr>
      <a:lvl5pPr algn="l" rtl="0" eaLnBrk="0" fontAlgn="base" hangingPunct="0">
        <a:lnSpc>
          <a:spcPct val="90000"/>
        </a:lnSpc>
        <a:spcBef>
          <a:spcPct val="0"/>
        </a:spcBef>
        <a:spcAft>
          <a:spcPct val="0"/>
        </a:spcAft>
        <a:defRPr sz="3200" b="1">
          <a:solidFill>
            <a:srgbClr val="272727"/>
          </a:solidFill>
          <a:latin typeface="Raleway" pitchFamily="34" charset="0"/>
        </a:defRPr>
      </a:lvl5pPr>
      <a:lvl6pPr marL="457200" algn="l" rtl="0" eaLnBrk="1" fontAlgn="base" hangingPunct="1">
        <a:lnSpc>
          <a:spcPct val="90000"/>
        </a:lnSpc>
        <a:spcBef>
          <a:spcPct val="0"/>
        </a:spcBef>
        <a:spcAft>
          <a:spcPct val="0"/>
        </a:spcAft>
        <a:defRPr sz="3200" b="1">
          <a:solidFill>
            <a:srgbClr val="272727"/>
          </a:solidFill>
          <a:latin typeface="Raleway" pitchFamily="34" charset="0"/>
        </a:defRPr>
      </a:lvl6pPr>
      <a:lvl7pPr marL="914400" algn="l" rtl="0" eaLnBrk="1" fontAlgn="base" hangingPunct="1">
        <a:lnSpc>
          <a:spcPct val="90000"/>
        </a:lnSpc>
        <a:spcBef>
          <a:spcPct val="0"/>
        </a:spcBef>
        <a:spcAft>
          <a:spcPct val="0"/>
        </a:spcAft>
        <a:defRPr sz="3200" b="1">
          <a:solidFill>
            <a:srgbClr val="272727"/>
          </a:solidFill>
          <a:latin typeface="Raleway" pitchFamily="34" charset="0"/>
        </a:defRPr>
      </a:lvl7pPr>
      <a:lvl8pPr marL="1371600" algn="l" rtl="0" eaLnBrk="1" fontAlgn="base" hangingPunct="1">
        <a:lnSpc>
          <a:spcPct val="90000"/>
        </a:lnSpc>
        <a:spcBef>
          <a:spcPct val="0"/>
        </a:spcBef>
        <a:spcAft>
          <a:spcPct val="0"/>
        </a:spcAft>
        <a:defRPr sz="3200" b="1">
          <a:solidFill>
            <a:srgbClr val="272727"/>
          </a:solidFill>
          <a:latin typeface="Raleway" pitchFamily="34" charset="0"/>
        </a:defRPr>
      </a:lvl8pPr>
      <a:lvl9pPr marL="1828800" algn="l" rtl="0" eaLnBrk="1" fontAlgn="base" hangingPunct="1">
        <a:lnSpc>
          <a:spcPct val="90000"/>
        </a:lnSpc>
        <a:spcBef>
          <a:spcPct val="0"/>
        </a:spcBef>
        <a:spcAft>
          <a:spcPct val="0"/>
        </a:spcAft>
        <a:defRPr sz="3200" b="1">
          <a:solidFill>
            <a:srgbClr val="272727"/>
          </a:solidFill>
          <a:latin typeface="Raleway" pitchFamily="34" charset="0"/>
        </a:defRPr>
      </a:lvl9pPr>
    </p:titleStyle>
    <p:bodyStyle>
      <a:lvl1pPr marL="228600" indent="-228600" algn="l" rtl="0" eaLnBrk="0" fontAlgn="base" hangingPunct="0">
        <a:lnSpc>
          <a:spcPct val="125000"/>
        </a:lnSpc>
        <a:spcBef>
          <a:spcPct val="0"/>
        </a:spcBef>
        <a:spcAft>
          <a:spcPct val="0"/>
        </a:spcAft>
        <a:buClr>
          <a:srgbClr val="295A7C"/>
        </a:buClr>
        <a:buSzPct val="50000"/>
        <a:buBlip>
          <a:blip r:embed="rId13"/>
        </a:buBlip>
        <a:defRPr sz="2000" kern="1200">
          <a:solidFill>
            <a:srgbClr val="272727"/>
          </a:solidFill>
          <a:latin typeface="+mn-lt"/>
          <a:ea typeface="+mn-ea"/>
          <a:cs typeface="+mn-cs"/>
        </a:defRPr>
      </a:lvl1pPr>
      <a:lvl2pPr marL="685800" indent="-228600" algn="l" rtl="0" eaLnBrk="0" fontAlgn="base" hangingPunct="0">
        <a:lnSpc>
          <a:spcPct val="125000"/>
        </a:lnSpc>
        <a:spcBef>
          <a:spcPct val="0"/>
        </a:spcBef>
        <a:spcAft>
          <a:spcPct val="0"/>
        </a:spcAft>
        <a:buClr>
          <a:srgbClr val="295A7C"/>
        </a:buClr>
        <a:buSzPct val="50000"/>
        <a:buBlip>
          <a:blip r:embed="rId13"/>
        </a:buBlip>
        <a:defRPr kern="1200">
          <a:solidFill>
            <a:srgbClr val="272727"/>
          </a:solidFill>
          <a:latin typeface="+mn-lt"/>
          <a:ea typeface="+mn-ea"/>
          <a:cs typeface="+mn-cs"/>
        </a:defRPr>
      </a:lvl2pPr>
      <a:lvl3pPr marL="1143000" indent="-228600" algn="l" rtl="0" eaLnBrk="0" fontAlgn="base" hangingPunct="0">
        <a:lnSpc>
          <a:spcPct val="125000"/>
        </a:lnSpc>
        <a:spcBef>
          <a:spcPct val="0"/>
        </a:spcBef>
        <a:spcAft>
          <a:spcPct val="0"/>
        </a:spcAft>
        <a:buClr>
          <a:srgbClr val="295A7C"/>
        </a:buClr>
        <a:buSzPct val="50000"/>
        <a:buBlip>
          <a:blip r:embed="rId13"/>
        </a:buBlip>
        <a:defRPr sz="1600" kern="1200">
          <a:solidFill>
            <a:srgbClr val="272727"/>
          </a:solidFill>
          <a:latin typeface="+mn-lt"/>
          <a:ea typeface="+mn-ea"/>
          <a:cs typeface="+mn-cs"/>
        </a:defRPr>
      </a:lvl3pPr>
      <a:lvl4pPr marL="1600200" indent="-228600" algn="l" rtl="0" eaLnBrk="0" fontAlgn="base" hangingPunct="0">
        <a:lnSpc>
          <a:spcPct val="125000"/>
        </a:lnSpc>
        <a:spcBef>
          <a:spcPct val="0"/>
        </a:spcBef>
        <a:spcAft>
          <a:spcPct val="0"/>
        </a:spcAft>
        <a:buClr>
          <a:srgbClr val="295A7C"/>
        </a:buClr>
        <a:buSzPct val="50000"/>
        <a:buBlip>
          <a:blip r:embed="rId13"/>
        </a:buBlip>
        <a:defRPr sz="1400" kern="1200">
          <a:solidFill>
            <a:srgbClr val="272727"/>
          </a:solidFill>
          <a:latin typeface="+mn-lt"/>
          <a:ea typeface="+mn-ea"/>
          <a:cs typeface="+mn-cs"/>
        </a:defRPr>
      </a:lvl4pPr>
      <a:lvl5pPr marL="2057400" indent="-228600" algn="l" rtl="0" eaLnBrk="0" fontAlgn="base" hangingPunct="0">
        <a:lnSpc>
          <a:spcPct val="125000"/>
        </a:lnSpc>
        <a:spcBef>
          <a:spcPct val="0"/>
        </a:spcBef>
        <a:spcAft>
          <a:spcPct val="0"/>
        </a:spcAft>
        <a:buClr>
          <a:srgbClr val="295A7C"/>
        </a:buClr>
        <a:buSzPct val="50000"/>
        <a:buBlip>
          <a:blip r:embed="rId13"/>
        </a:buBlip>
        <a:defRPr sz="1400" kern="1200">
          <a:solidFill>
            <a:srgbClr val="27272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7A7C-0FA5-4CD9-8746-37484827E080}"/>
              </a:ext>
            </a:extLst>
          </p:cNvPr>
          <p:cNvSpPr>
            <a:spLocks noGrp="1"/>
          </p:cNvSpPr>
          <p:nvPr>
            <p:ph type="ctrTitle"/>
          </p:nvPr>
        </p:nvSpPr>
        <p:spPr>
          <a:xfrm>
            <a:off x="0" y="3844925"/>
            <a:ext cx="12192000" cy="2022475"/>
          </a:xfrm>
          <a:noFill/>
        </p:spPr>
        <p:txBody>
          <a:bodyPr>
            <a:normAutofit fontScale="90000"/>
          </a:bodyPr>
          <a:lstStyle/>
          <a:p>
            <a:pPr eaLnBrk="1" hangingPunct="1">
              <a:defRPr/>
            </a:pPr>
            <a:r>
              <a:rPr lang="lt-LT" sz="4800" dirty="0">
                <a:latin typeface="Segoe UI" pitchFamily="34" charset="0"/>
                <a:cs typeface="Segoe UI" pitchFamily="34" charset="0"/>
              </a:rPr>
              <a:t>Praktinė patirtis įgyvendinant vietinių </a:t>
            </a:r>
            <a:br>
              <a:rPr lang="lt-LT" sz="4800" dirty="0">
                <a:latin typeface="Segoe UI" pitchFamily="34" charset="0"/>
                <a:cs typeface="Segoe UI" pitchFamily="34" charset="0"/>
              </a:rPr>
            </a:br>
            <a:r>
              <a:rPr lang="lt-LT" sz="4800" dirty="0">
                <a:latin typeface="Segoe UI" pitchFamily="34" charset="0"/>
                <a:cs typeface="Segoe UI" pitchFamily="34" charset="0"/>
              </a:rPr>
              <a:t>trumpųjų maisto grandinių plėtros iniciatyvas</a:t>
            </a:r>
            <a:endParaRPr lang="en-GB" sz="4800" dirty="0">
              <a:latin typeface="Segoe UI" pitchFamily="34" charset="0"/>
              <a:cs typeface="Segoe UI" pitchFamily="34" charset="0"/>
            </a:endParaRPr>
          </a:p>
        </p:txBody>
      </p:sp>
      <p:sp>
        <p:nvSpPr>
          <p:cNvPr id="3" name="Subtitle 2">
            <a:extLst>
              <a:ext uri="{FF2B5EF4-FFF2-40B4-BE49-F238E27FC236}">
                <a16:creationId xmlns:a16="http://schemas.microsoft.com/office/drawing/2014/main" id="{863B319F-3B4B-4587-BCDC-43184C271813}"/>
              </a:ext>
            </a:extLst>
          </p:cNvPr>
          <p:cNvSpPr>
            <a:spLocks noGrp="1"/>
          </p:cNvSpPr>
          <p:nvPr>
            <p:ph type="subTitle" idx="1"/>
          </p:nvPr>
        </p:nvSpPr>
        <p:spPr>
          <a:xfrm>
            <a:off x="373063" y="5964238"/>
            <a:ext cx="11439525" cy="415925"/>
          </a:xfrm>
        </p:spPr>
        <p:txBody>
          <a:bodyPr rtlCol="0">
            <a:normAutofit fontScale="92500" lnSpcReduction="10000"/>
          </a:bodyPr>
          <a:lstStyle/>
          <a:p>
            <a:pPr eaLnBrk="1" fontAlgn="auto" hangingPunct="1">
              <a:spcBef>
                <a:spcPts val="0"/>
              </a:spcBef>
              <a:spcAft>
                <a:spcPts val="0"/>
              </a:spcAft>
              <a:defRPr/>
            </a:pPr>
            <a:r>
              <a:rPr lang="lt-LT" dirty="0">
                <a:latin typeface="Segoe UI" pitchFamily="34" charset="0"/>
                <a:cs typeface="Segoe UI" pitchFamily="34" charset="0"/>
              </a:rPr>
              <a:t>Artūras Jakubavičius – Lietuvos inovacijų centras</a:t>
            </a:r>
            <a:endParaRPr lang="en-GB" dirty="0">
              <a:latin typeface="Segoe UI" pitchFamily="34" charset="0"/>
              <a:cs typeface="Segoe UI"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7F4EC58A-445A-6161-06A2-F0455BCB5C49}"/>
              </a:ext>
            </a:extLst>
          </p:cNvPr>
          <p:cNvSpPr>
            <a:spLocks noChangeArrowheads="1"/>
          </p:cNvSpPr>
          <p:nvPr/>
        </p:nvSpPr>
        <p:spPr bwMode="auto">
          <a:xfrm>
            <a:off x="585788" y="531813"/>
            <a:ext cx="6629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11" tIns="37406" rIns="74811" bIns="37406" anchor="b"/>
          <a:lstStyle>
            <a:lvl1pPr>
              <a:lnSpc>
                <a:spcPct val="125000"/>
              </a:lnSpc>
              <a:buClr>
                <a:srgbClr val="295A7C"/>
              </a:buClr>
              <a:buSzPct val="50000"/>
              <a:buBlip>
                <a:blip r:embed="rId3"/>
              </a:buBlip>
              <a:defRPr sz="2000">
                <a:solidFill>
                  <a:srgbClr val="272727"/>
                </a:solidFill>
                <a:latin typeface="Raleway" pitchFamily="2" charset="0"/>
              </a:defRPr>
            </a:lvl1pPr>
            <a:lvl2pPr marL="742950" indent="-285750">
              <a:lnSpc>
                <a:spcPct val="125000"/>
              </a:lnSpc>
              <a:buClr>
                <a:srgbClr val="295A7C"/>
              </a:buClr>
              <a:buSzPct val="50000"/>
              <a:buBlip>
                <a:blip r:embed="rId3"/>
              </a:buBlip>
              <a:defRPr>
                <a:solidFill>
                  <a:srgbClr val="272727"/>
                </a:solidFill>
                <a:latin typeface="Raleway" pitchFamily="2" charset="0"/>
              </a:defRPr>
            </a:lvl2pPr>
            <a:lvl3pPr marL="1143000" indent="-228600">
              <a:lnSpc>
                <a:spcPct val="125000"/>
              </a:lnSpc>
              <a:buClr>
                <a:srgbClr val="295A7C"/>
              </a:buClr>
              <a:buSzPct val="50000"/>
              <a:buBlip>
                <a:blip r:embed="rId3"/>
              </a:buBlip>
              <a:defRPr sz="1600">
                <a:solidFill>
                  <a:srgbClr val="272727"/>
                </a:solidFill>
                <a:latin typeface="Raleway" pitchFamily="2" charset="0"/>
              </a:defRPr>
            </a:lvl3pPr>
            <a:lvl4pPr marL="1600200" indent="-228600">
              <a:lnSpc>
                <a:spcPct val="125000"/>
              </a:lnSpc>
              <a:buClr>
                <a:srgbClr val="295A7C"/>
              </a:buClr>
              <a:buSzPct val="50000"/>
              <a:buBlip>
                <a:blip r:embed="rId3"/>
              </a:buBlip>
              <a:defRPr sz="1400">
                <a:solidFill>
                  <a:srgbClr val="272727"/>
                </a:solidFill>
                <a:latin typeface="Raleway" pitchFamily="2" charset="0"/>
              </a:defRPr>
            </a:lvl4pPr>
            <a:lvl5pPr marL="2057400" indent="-228600">
              <a:lnSpc>
                <a:spcPct val="125000"/>
              </a:lnSpc>
              <a:buClr>
                <a:srgbClr val="295A7C"/>
              </a:buClr>
              <a:buSzPct val="50000"/>
              <a:buBlip>
                <a:blip r:embed="rId3"/>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9pPr>
          </a:lstStyle>
          <a:p>
            <a:pPr eaLnBrk="1" hangingPunct="1">
              <a:lnSpc>
                <a:spcPct val="100000"/>
              </a:lnSpc>
              <a:buClrTx/>
              <a:buSzTx/>
              <a:buFontTx/>
              <a:buNone/>
            </a:pPr>
            <a:r>
              <a:rPr kumimoji="1" lang="lt-LT" altLang="lt-LT" sz="4000" b="1">
                <a:solidFill>
                  <a:schemeClr val="tx1"/>
                </a:solidFill>
                <a:latin typeface="Segoe UI" panose="020B0502040204020203" pitchFamily="34" charset="0"/>
                <a:cs typeface="Segoe UI" panose="020B0502040204020203" pitchFamily="34" charset="0"/>
              </a:rPr>
              <a:t>Partnerystė – </a:t>
            </a:r>
            <a:r>
              <a:rPr kumimoji="1" lang="lt-LT" altLang="lt-LT" sz="4000" b="1" baseline="30000">
                <a:solidFill>
                  <a:schemeClr val="tx1"/>
                </a:solidFill>
                <a:latin typeface="Segoe UI" panose="020B0502040204020203" pitchFamily="34" charset="0"/>
                <a:cs typeface="Segoe UI" panose="020B0502040204020203" pitchFamily="34" charset="0"/>
              </a:rPr>
              <a:t>3</a:t>
            </a:r>
            <a:r>
              <a:rPr kumimoji="1" lang="lt-LT" altLang="lt-LT" sz="4000" b="1">
                <a:solidFill>
                  <a:schemeClr val="tx1"/>
                </a:solidFill>
                <a:latin typeface="Segoe UI" panose="020B0502040204020203" pitchFamily="34" charset="0"/>
                <a:cs typeface="Segoe UI" panose="020B0502040204020203" pitchFamily="34" charset="0"/>
              </a:rPr>
              <a:t>K</a:t>
            </a:r>
            <a:endParaRPr kumimoji="1" lang="en-US" altLang="lt-LT" sz="4000" b="1">
              <a:solidFill>
                <a:schemeClr val="tx1"/>
              </a:solidFill>
              <a:latin typeface="Segoe UI" panose="020B0502040204020203" pitchFamily="34" charset="0"/>
              <a:cs typeface="Segoe UI" panose="020B0502040204020203" pitchFamily="34" charset="0"/>
            </a:endParaRPr>
          </a:p>
        </p:txBody>
      </p:sp>
      <p:sp>
        <p:nvSpPr>
          <p:cNvPr id="25603" name="Rectangle 3">
            <a:extLst>
              <a:ext uri="{FF2B5EF4-FFF2-40B4-BE49-F238E27FC236}">
                <a16:creationId xmlns:a16="http://schemas.microsoft.com/office/drawing/2014/main" id="{E0BE7BD2-D11B-FF65-5DB2-446FB7958DD2}"/>
              </a:ext>
            </a:extLst>
          </p:cNvPr>
          <p:cNvSpPr>
            <a:spLocks noChangeArrowheads="1"/>
          </p:cNvSpPr>
          <p:nvPr/>
        </p:nvSpPr>
        <p:spPr bwMode="auto">
          <a:xfrm>
            <a:off x="784225" y="4546600"/>
            <a:ext cx="2546350" cy="619125"/>
          </a:xfrm>
          <a:prstGeom prst="rect">
            <a:avLst/>
          </a:prstGeom>
          <a:noFill/>
          <a:ln>
            <a:noFill/>
          </a:ln>
        </p:spPr>
        <p:txBody>
          <a:bodyPr lIns="74811" tIns="37406" rIns="74811" bIns="37406" anchor="b"/>
          <a:lstStyle>
            <a:lvl1pPr marL="2867025" indent="-2867025">
              <a:defRPr>
                <a:solidFill>
                  <a:schemeClr val="tx1"/>
                </a:solidFill>
                <a:latin typeface="Raleway" panose="020B0604020202020204" charset="0"/>
              </a:defRPr>
            </a:lvl1pPr>
            <a:lvl2pPr marL="742950" indent="-285750">
              <a:defRPr>
                <a:solidFill>
                  <a:schemeClr val="tx1"/>
                </a:solidFill>
                <a:latin typeface="Raleway" panose="020B0604020202020204" charset="0"/>
              </a:defRPr>
            </a:lvl2pPr>
            <a:lvl3pPr marL="1143000" indent="-228600">
              <a:defRPr>
                <a:solidFill>
                  <a:schemeClr val="tx1"/>
                </a:solidFill>
                <a:latin typeface="Raleway" panose="020B0604020202020204" charset="0"/>
              </a:defRPr>
            </a:lvl3pPr>
            <a:lvl4pPr marL="1600200" indent="-228600">
              <a:defRPr>
                <a:solidFill>
                  <a:schemeClr val="tx1"/>
                </a:solidFill>
                <a:latin typeface="Raleway" panose="020B0604020202020204" charset="0"/>
              </a:defRPr>
            </a:lvl4pPr>
            <a:lvl5pPr marL="2057400" indent="-228600">
              <a:defRPr>
                <a:solidFill>
                  <a:schemeClr val="tx1"/>
                </a:solidFill>
                <a:latin typeface="Raleway" panose="020B0604020202020204" charset="0"/>
              </a:defRPr>
            </a:lvl5pPr>
            <a:lvl6pPr marL="2514600" indent="-228600" eaLnBrk="0" fontAlgn="base" hangingPunct="0">
              <a:spcBef>
                <a:spcPct val="0"/>
              </a:spcBef>
              <a:spcAft>
                <a:spcPct val="0"/>
              </a:spcAft>
              <a:defRPr>
                <a:solidFill>
                  <a:schemeClr val="tx1"/>
                </a:solidFill>
                <a:latin typeface="Raleway" panose="020B0604020202020204" charset="0"/>
              </a:defRPr>
            </a:lvl6pPr>
            <a:lvl7pPr marL="2971800" indent="-228600" eaLnBrk="0" fontAlgn="base" hangingPunct="0">
              <a:spcBef>
                <a:spcPct val="0"/>
              </a:spcBef>
              <a:spcAft>
                <a:spcPct val="0"/>
              </a:spcAft>
              <a:defRPr>
                <a:solidFill>
                  <a:schemeClr val="tx1"/>
                </a:solidFill>
                <a:latin typeface="Raleway" panose="020B0604020202020204" charset="0"/>
              </a:defRPr>
            </a:lvl7pPr>
            <a:lvl8pPr marL="3429000" indent="-228600" eaLnBrk="0" fontAlgn="base" hangingPunct="0">
              <a:spcBef>
                <a:spcPct val="0"/>
              </a:spcBef>
              <a:spcAft>
                <a:spcPct val="0"/>
              </a:spcAft>
              <a:defRPr>
                <a:solidFill>
                  <a:schemeClr val="tx1"/>
                </a:solidFill>
                <a:latin typeface="Raleway" panose="020B0604020202020204" charset="0"/>
              </a:defRPr>
            </a:lvl8pPr>
            <a:lvl9pPr marL="3886200" indent="-228600" eaLnBrk="0" fontAlgn="base" hangingPunct="0">
              <a:spcBef>
                <a:spcPct val="0"/>
              </a:spcBef>
              <a:spcAft>
                <a:spcPct val="0"/>
              </a:spcAft>
              <a:defRPr>
                <a:solidFill>
                  <a:schemeClr val="tx1"/>
                </a:solidFill>
                <a:latin typeface="Raleway" panose="020B0604020202020204" charset="0"/>
              </a:defRPr>
            </a:lvl9pPr>
          </a:lstStyle>
          <a:p>
            <a:pPr eaLnBrk="1" fontAlgn="auto" hangingPunct="1">
              <a:spcBef>
                <a:spcPts val="0"/>
              </a:spcBef>
              <a:spcAft>
                <a:spcPts val="0"/>
              </a:spcAft>
              <a:defRPr/>
            </a:pPr>
            <a:r>
              <a:rPr kumimoji="1" lang="lt-LT" altLang="lt-LT" sz="3575" b="1" dirty="0">
                <a:latin typeface="Segoe UI" panose="020B0502040204020203" pitchFamily="34" charset="0"/>
                <a:cs typeface="Segoe UI" panose="020B0502040204020203" pitchFamily="34" charset="0"/>
              </a:rPr>
              <a:t>Kartelis –</a:t>
            </a:r>
            <a:endParaRPr kumimoji="1" lang="en-US" altLang="lt-LT" sz="1138" b="1" dirty="0">
              <a:latin typeface="Segoe UI" panose="020B0502040204020203" pitchFamily="34" charset="0"/>
              <a:cs typeface="Segoe UI" panose="020B0502040204020203" pitchFamily="34" charset="0"/>
            </a:endParaRPr>
          </a:p>
        </p:txBody>
      </p:sp>
      <p:sp>
        <p:nvSpPr>
          <p:cNvPr id="25604" name="Rectangle 3">
            <a:extLst>
              <a:ext uri="{FF2B5EF4-FFF2-40B4-BE49-F238E27FC236}">
                <a16:creationId xmlns:a16="http://schemas.microsoft.com/office/drawing/2014/main" id="{633C6898-7AB4-CC78-28D8-5A395B7CC6AE}"/>
              </a:ext>
            </a:extLst>
          </p:cNvPr>
          <p:cNvSpPr>
            <a:spLocks noChangeArrowheads="1"/>
          </p:cNvSpPr>
          <p:nvPr/>
        </p:nvSpPr>
        <p:spPr bwMode="auto">
          <a:xfrm>
            <a:off x="784225" y="1841500"/>
            <a:ext cx="5892800" cy="619125"/>
          </a:xfrm>
          <a:prstGeom prst="rect">
            <a:avLst/>
          </a:prstGeom>
          <a:noFill/>
          <a:ln>
            <a:noFill/>
          </a:ln>
        </p:spPr>
        <p:txBody>
          <a:bodyPr lIns="74811" tIns="37406" rIns="74811" bIns="37406" anchor="b"/>
          <a:lstStyle>
            <a:lvl1pPr marL="4848225" indent="-4848225">
              <a:defRPr>
                <a:solidFill>
                  <a:schemeClr val="tx1"/>
                </a:solidFill>
                <a:latin typeface="Raleway" panose="020B0604020202020204" charset="0"/>
              </a:defRPr>
            </a:lvl1pPr>
            <a:lvl2pPr marL="742950" indent="-285750">
              <a:defRPr>
                <a:solidFill>
                  <a:schemeClr val="tx1"/>
                </a:solidFill>
                <a:latin typeface="Raleway" panose="020B0604020202020204" charset="0"/>
              </a:defRPr>
            </a:lvl2pPr>
            <a:lvl3pPr marL="1143000" indent="-228600">
              <a:defRPr>
                <a:solidFill>
                  <a:schemeClr val="tx1"/>
                </a:solidFill>
                <a:latin typeface="Raleway" panose="020B0604020202020204" charset="0"/>
              </a:defRPr>
            </a:lvl3pPr>
            <a:lvl4pPr marL="1600200" indent="-228600">
              <a:defRPr>
                <a:solidFill>
                  <a:schemeClr val="tx1"/>
                </a:solidFill>
                <a:latin typeface="Raleway" panose="020B0604020202020204" charset="0"/>
              </a:defRPr>
            </a:lvl4pPr>
            <a:lvl5pPr marL="2057400" indent="-228600">
              <a:defRPr>
                <a:solidFill>
                  <a:schemeClr val="tx1"/>
                </a:solidFill>
                <a:latin typeface="Raleway" panose="020B0604020202020204" charset="0"/>
              </a:defRPr>
            </a:lvl5pPr>
            <a:lvl6pPr marL="2514600" indent="-228600" eaLnBrk="0" fontAlgn="base" hangingPunct="0">
              <a:spcBef>
                <a:spcPct val="0"/>
              </a:spcBef>
              <a:spcAft>
                <a:spcPct val="0"/>
              </a:spcAft>
              <a:defRPr>
                <a:solidFill>
                  <a:schemeClr val="tx1"/>
                </a:solidFill>
                <a:latin typeface="Raleway" panose="020B0604020202020204" charset="0"/>
              </a:defRPr>
            </a:lvl6pPr>
            <a:lvl7pPr marL="2971800" indent="-228600" eaLnBrk="0" fontAlgn="base" hangingPunct="0">
              <a:spcBef>
                <a:spcPct val="0"/>
              </a:spcBef>
              <a:spcAft>
                <a:spcPct val="0"/>
              </a:spcAft>
              <a:defRPr>
                <a:solidFill>
                  <a:schemeClr val="tx1"/>
                </a:solidFill>
                <a:latin typeface="Raleway" panose="020B0604020202020204" charset="0"/>
              </a:defRPr>
            </a:lvl7pPr>
            <a:lvl8pPr marL="3429000" indent="-228600" eaLnBrk="0" fontAlgn="base" hangingPunct="0">
              <a:spcBef>
                <a:spcPct val="0"/>
              </a:spcBef>
              <a:spcAft>
                <a:spcPct val="0"/>
              </a:spcAft>
              <a:defRPr>
                <a:solidFill>
                  <a:schemeClr val="tx1"/>
                </a:solidFill>
                <a:latin typeface="Raleway" panose="020B0604020202020204" charset="0"/>
              </a:defRPr>
            </a:lvl8pPr>
            <a:lvl9pPr marL="3886200" indent="-228600" eaLnBrk="0" fontAlgn="base" hangingPunct="0">
              <a:spcBef>
                <a:spcPct val="0"/>
              </a:spcBef>
              <a:spcAft>
                <a:spcPct val="0"/>
              </a:spcAft>
              <a:defRPr>
                <a:solidFill>
                  <a:schemeClr val="tx1"/>
                </a:solidFill>
                <a:latin typeface="Raleway" panose="020B0604020202020204" charset="0"/>
              </a:defRPr>
            </a:lvl9pPr>
          </a:lstStyle>
          <a:p>
            <a:pPr eaLnBrk="1" fontAlgn="auto" hangingPunct="1">
              <a:spcBef>
                <a:spcPts val="0"/>
              </a:spcBef>
              <a:spcAft>
                <a:spcPts val="0"/>
              </a:spcAft>
              <a:defRPr/>
            </a:pPr>
            <a:r>
              <a:rPr kumimoji="1" lang="lt-LT" altLang="lt-LT" sz="3575" b="1" dirty="0">
                <a:latin typeface="Segoe UI" panose="020B0502040204020203" pitchFamily="34" charset="0"/>
                <a:cs typeface="Segoe UI" panose="020B0502040204020203" pitchFamily="34" charset="0"/>
              </a:rPr>
              <a:t>Konsorciumas –</a:t>
            </a:r>
            <a:endParaRPr kumimoji="1" lang="en-US" altLang="lt-LT" sz="1138" b="1" dirty="0">
              <a:latin typeface="Segoe UI" panose="020B0502040204020203" pitchFamily="34" charset="0"/>
              <a:cs typeface="Segoe UI" panose="020B0502040204020203" pitchFamily="34" charset="0"/>
            </a:endParaRPr>
          </a:p>
        </p:txBody>
      </p:sp>
      <p:sp>
        <p:nvSpPr>
          <p:cNvPr id="25605" name="Rectangle 3">
            <a:extLst>
              <a:ext uri="{FF2B5EF4-FFF2-40B4-BE49-F238E27FC236}">
                <a16:creationId xmlns:a16="http://schemas.microsoft.com/office/drawing/2014/main" id="{5E0B7EBD-F03B-1BC9-3D26-9C0FD1E78D06}"/>
              </a:ext>
            </a:extLst>
          </p:cNvPr>
          <p:cNvSpPr>
            <a:spLocks noChangeArrowheads="1"/>
          </p:cNvSpPr>
          <p:nvPr/>
        </p:nvSpPr>
        <p:spPr bwMode="auto">
          <a:xfrm>
            <a:off x="784225" y="3078163"/>
            <a:ext cx="3430588" cy="619125"/>
          </a:xfrm>
          <a:prstGeom prst="rect">
            <a:avLst/>
          </a:prstGeom>
          <a:noFill/>
          <a:ln>
            <a:noFill/>
          </a:ln>
        </p:spPr>
        <p:txBody>
          <a:bodyPr lIns="74811" tIns="37406" rIns="74811" bIns="37406" anchor="b"/>
          <a:lstStyle>
            <a:lvl1pPr>
              <a:defRPr>
                <a:solidFill>
                  <a:schemeClr val="tx1"/>
                </a:solidFill>
                <a:latin typeface="Raleway" panose="020B0604020202020204" charset="0"/>
              </a:defRPr>
            </a:lvl1pPr>
            <a:lvl2pPr marL="742950" indent="-285750">
              <a:defRPr>
                <a:solidFill>
                  <a:schemeClr val="tx1"/>
                </a:solidFill>
                <a:latin typeface="Raleway" panose="020B0604020202020204" charset="0"/>
              </a:defRPr>
            </a:lvl2pPr>
            <a:lvl3pPr marL="1143000" indent="-228600">
              <a:defRPr>
                <a:solidFill>
                  <a:schemeClr val="tx1"/>
                </a:solidFill>
                <a:latin typeface="Raleway" panose="020B0604020202020204" charset="0"/>
              </a:defRPr>
            </a:lvl3pPr>
            <a:lvl4pPr marL="1600200" indent="-228600">
              <a:defRPr>
                <a:solidFill>
                  <a:schemeClr val="tx1"/>
                </a:solidFill>
                <a:latin typeface="Raleway" panose="020B0604020202020204" charset="0"/>
              </a:defRPr>
            </a:lvl4pPr>
            <a:lvl5pPr marL="2057400" indent="-228600">
              <a:defRPr>
                <a:solidFill>
                  <a:schemeClr val="tx1"/>
                </a:solidFill>
                <a:latin typeface="Raleway" panose="020B0604020202020204" charset="0"/>
              </a:defRPr>
            </a:lvl5pPr>
            <a:lvl6pPr marL="2514600" indent="-228600" eaLnBrk="0" fontAlgn="base" hangingPunct="0">
              <a:spcBef>
                <a:spcPct val="0"/>
              </a:spcBef>
              <a:spcAft>
                <a:spcPct val="0"/>
              </a:spcAft>
              <a:defRPr>
                <a:solidFill>
                  <a:schemeClr val="tx1"/>
                </a:solidFill>
                <a:latin typeface="Raleway" panose="020B0604020202020204" charset="0"/>
              </a:defRPr>
            </a:lvl6pPr>
            <a:lvl7pPr marL="2971800" indent="-228600" eaLnBrk="0" fontAlgn="base" hangingPunct="0">
              <a:spcBef>
                <a:spcPct val="0"/>
              </a:spcBef>
              <a:spcAft>
                <a:spcPct val="0"/>
              </a:spcAft>
              <a:defRPr>
                <a:solidFill>
                  <a:schemeClr val="tx1"/>
                </a:solidFill>
                <a:latin typeface="Raleway" panose="020B0604020202020204" charset="0"/>
              </a:defRPr>
            </a:lvl7pPr>
            <a:lvl8pPr marL="3429000" indent="-228600" eaLnBrk="0" fontAlgn="base" hangingPunct="0">
              <a:spcBef>
                <a:spcPct val="0"/>
              </a:spcBef>
              <a:spcAft>
                <a:spcPct val="0"/>
              </a:spcAft>
              <a:defRPr>
                <a:solidFill>
                  <a:schemeClr val="tx1"/>
                </a:solidFill>
                <a:latin typeface="Raleway" panose="020B0604020202020204" charset="0"/>
              </a:defRPr>
            </a:lvl8pPr>
            <a:lvl9pPr marL="3886200" indent="-228600" eaLnBrk="0" fontAlgn="base" hangingPunct="0">
              <a:spcBef>
                <a:spcPct val="0"/>
              </a:spcBef>
              <a:spcAft>
                <a:spcPct val="0"/>
              </a:spcAft>
              <a:defRPr>
                <a:solidFill>
                  <a:schemeClr val="tx1"/>
                </a:solidFill>
                <a:latin typeface="Raleway" panose="020B0604020202020204" charset="0"/>
              </a:defRPr>
            </a:lvl9pPr>
          </a:lstStyle>
          <a:p>
            <a:pPr eaLnBrk="1" fontAlgn="auto" hangingPunct="1">
              <a:spcBef>
                <a:spcPts val="0"/>
              </a:spcBef>
              <a:spcAft>
                <a:spcPts val="0"/>
              </a:spcAft>
              <a:defRPr/>
            </a:pPr>
            <a:r>
              <a:rPr kumimoji="1" lang="lt-LT" altLang="lt-LT" sz="3575" b="1" dirty="0">
                <a:latin typeface="Segoe UI" panose="020B0502040204020203" pitchFamily="34" charset="0"/>
                <a:cs typeface="Segoe UI" panose="020B0502040204020203" pitchFamily="34" charset="0"/>
              </a:rPr>
              <a:t>Klasteris – </a:t>
            </a:r>
            <a:endParaRPr kumimoji="1" lang="en-US" altLang="lt-LT" sz="3575" b="1" dirty="0">
              <a:latin typeface="Segoe UI" panose="020B0502040204020203" pitchFamily="34" charset="0"/>
              <a:cs typeface="Segoe UI" panose="020B0502040204020203" pitchFamily="34" charset="0"/>
            </a:endParaRPr>
          </a:p>
        </p:txBody>
      </p:sp>
      <p:sp>
        <p:nvSpPr>
          <p:cNvPr id="10246" name="Rectangle 8">
            <a:extLst>
              <a:ext uri="{FF2B5EF4-FFF2-40B4-BE49-F238E27FC236}">
                <a16:creationId xmlns:a16="http://schemas.microsoft.com/office/drawing/2014/main" id="{236A04CF-FAC6-41E0-D7E5-7F8977B2AC05}"/>
              </a:ext>
            </a:extLst>
          </p:cNvPr>
          <p:cNvSpPr>
            <a:spLocks noChangeArrowheads="1"/>
          </p:cNvSpPr>
          <p:nvPr/>
        </p:nvSpPr>
        <p:spPr bwMode="auto">
          <a:xfrm>
            <a:off x="3165475" y="4676775"/>
            <a:ext cx="849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295A7C"/>
              </a:buClr>
              <a:buSzPct val="50000"/>
              <a:buBlip>
                <a:blip r:embed="rId3"/>
              </a:buBlip>
              <a:defRPr sz="2000">
                <a:solidFill>
                  <a:srgbClr val="272727"/>
                </a:solidFill>
                <a:latin typeface="Raleway" pitchFamily="2" charset="0"/>
              </a:defRPr>
            </a:lvl1pPr>
            <a:lvl2pPr marL="742950" indent="-285750">
              <a:lnSpc>
                <a:spcPct val="125000"/>
              </a:lnSpc>
              <a:buClr>
                <a:srgbClr val="295A7C"/>
              </a:buClr>
              <a:buSzPct val="50000"/>
              <a:buBlip>
                <a:blip r:embed="rId3"/>
              </a:buBlip>
              <a:defRPr>
                <a:solidFill>
                  <a:srgbClr val="272727"/>
                </a:solidFill>
                <a:latin typeface="Raleway" pitchFamily="2" charset="0"/>
              </a:defRPr>
            </a:lvl2pPr>
            <a:lvl3pPr marL="1143000" indent="-228600">
              <a:lnSpc>
                <a:spcPct val="125000"/>
              </a:lnSpc>
              <a:buClr>
                <a:srgbClr val="295A7C"/>
              </a:buClr>
              <a:buSzPct val="50000"/>
              <a:buBlip>
                <a:blip r:embed="rId3"/>
              </a:buBlip>
              <a:defRPr sz="1600">
                <a:solidFill>
                  <a:srgbClr val="272727"/>
                </a:solidFill>
                <a:latin typeface="Raleway" pitchFamily="2" charset="0"/>
              </a:defRPr>
            </a:lvl3pPr>
            <a:lvl4pPr marL="1600200" indent="-228600">
              <a:lnSpc>
                <a:spcPct val="125000"/>
              </a:lnSpc>
              <a:buClr>
                <a:srgbClr val="295A7C"/>
              </a:buClr>
              <a:buSzPct val="50000"/>
              <a:buBlip>
                <a:blip r:embed="rId3"/>
              </a:buBlip>
              <a:defRPr sz="1400">
                <a:solidFill>
                  <a:srgbClr val="272727"/>
                </a:solidFill>
                <a:latin typeface="Raleway" pitchFamily="2" charset="0"/>
              </a:defRPr>
            </a:lvl4pPr>
            <a:lvl5pPr marL="2057400" indent="-228600">
              <a:lnSpc>
                <a:spcPct val="125000"/>
              </a:lnSpc>
              <a:buClr>
                <a:srgbClr val="295A7C"/>
              </a:buClr>
              <a:buSzPct val="50000"/>
              <a:buBlip>
                <a:blip r:embed="rId3"/>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9pPr>
          </a:lstStyle>
          <a:p>
            <a:pPr eaLnBrk="1" hangingPunct="1">
              <a:lnSpc>
                <a:spcPct val="100000"/>
              </a:lnSpc>
              <a:buClrTx/>
              <a:buSzTx/>
              <a:buFontTx/>
              <a:buNone/>
            </a:pPr>
            <a:r>
              <a:rPr lang="lt-LT" altLang="lt-LT" sz="2400">
                <a:solidFill>
                  <a:schemeClr val="tx1"/>
                </a:solidFill>
                <a:latin typeface="Segoe UI" panose="020B0502040204020203" pitchFamily="34" charset="0"/>
                <a:cs typeface="Segoe UI" panose="020B0502040204020203" pitchFamily="34" charset="0"/>
              </a:rPr>
              <a:t>sutarimas/susivienijimas (monopolija ir maksimalus pelnas - susitarimas dėl prekių realizavimo sąlygų, kainų, įmokų terminų ir pan.)</a:t>
            </a:r>
          </a:p>
        </p:txBody>
      </p:sp>
      <p:sp>
        <p:nvSpPr>
          <p:cNvPr id="10247" name="Rectangle 9">
            <a:extLst>
              <a:ext uri="{FF2B5EF4-FFF2-40B4-BE49-F238E27FC236}">
                <a16:creationId xmlns:a16="http://schemas.microsoft.com/office/drawing/2014/main" id="{54743595-AABF-11FF-8930-D90D5CBAD465}"/>
              </a:ext>
            </a:extLst>
          </p:cNvPr>
          <p:cNvSpPr>
            <a:spLocks noChangeArrowheads="1"/>
          </p:cNvSpPr>
          <p:nvPr/>
        </p:nvSpPr>
        <p:spPr bwMode="auto">
          <a:xfrm>
            <a:off x="4873625" y="1908175"/>
            <a:ext cx="5967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295A7C"/>
              </a:buClr>
              <a:buSzPct val="50000"/>
              <a:buBlip>
                <a:blip r:embed="rId3"/>
              </a:buBlip>
              <a:defRPr sz="2000">
                <a:solidFill>
                  <a:srgbClr val="272727"/>
                </a:solidFill>
                <a:latin typeface="Raleway" pitchFamily="2" charset="0"/>
              </a:defRPr>
            </a:lvl1pPr>
            <a:lvl2pPr marL="742950" indent="-285750">
              <a:lnSpc>
                <a:spcPct val="125000"/>
              </a:lnSpc>
              <a:buClr>
                <a:srgbClr val="295A7C"/>
              </a:buClr>
              <a:buSzPct val="50000"/>
              <a:buBlip>
                <a:blip r:embed="rId3"/>
              </a:buBlip>
              <a:defRPr>
                <a:solidFill>
                  <a:srgbClr val="272727"/>
                </a:solidFill>
                <a:latin typeface="Raleway" pitchFamily="2" charset="0"/>
              </a:defRPr>
            </a:lvl2pPr>
            <a:lvl3pPr marL="1143000" indent="-228600">
              <a:lnSpc>
                <a:spcPct val="125000"/>
              </a:lnSpc>
              <a:buClr>
                <a:srgbClr val="295A7C"/>
              </a:buClr>
              <a:buSzPct val="50000"/>
              <a:buBlip>
                <a:blip r:embed="rId3"/>
              </a:buBlip>
              <a:defRPr sz="1600">
                <a:solidFill>
                  <a:srgbClr val="272727"/>
                </a:solidFill>
                <a:latin typeface="Raleway" pitchFamily="2" charset="0"/>
              </a:defRPr>
            </a:lvl3pPr>
            <a:lvl4pPr marL="1600200" indent="-228600">
              <a:lnSpc>
                <a:spcPct val="125000"/>
              </a:lnSpc>
              <a:buClr>
                <a:srgbClr val="295A7C"/>
              </a:buClr>
              <a:buSzPct val="50000"/>
              <a:buBlip>
                <a:blip r:embed="rId3"/>
              </a:buBlip>
              <a:defRPr sz="1400">
                <a:solidFill>
                  <a:srgbClr val="272727"/>
                </a:solidFill>
                <a:latin typeface="Raleway" pitchFamily="2" charset="0"/>
              </a:defRPr>
            </a:lvl4pPr>
            <a:lvl5pPr marL="2057400" indent="-228600">
              <a:lnSpc>
                <a:spcPct val="125000"/>
              </a:lnSpc>
              <a:buClr>
                <a:srgbClr val="295A7C"/>
              </a:buClr>
              <a:buSzPct val="50000"/>
              <a:buBlip>
                <a:blip r:embed="rId3"/>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9pPr>
          </a:lstStyle>
          <a:p>
            <a:pPr eaLnBrk="1" hangingPunct="1">
              <a:lnSpc>
                <a:spcPct val="100000"/>
              </a:lnSpc>
              <a:buClrTx/>
              <a:buSzTx/>
              <a:buFontTx/>
              <a:buNone/>
            </a:pPr>
            <a:r>
              <a:rPr lang="lt-LT" altLang="lt-LT" sz="2400">
                <a:solidFill>
                  <a:schemeClr val="tx1"/>
                </a:solidFill>
                <a:latin typeface="Segoe UI" panose="020B0502040204020203" pitchFamily="34" charset="0"/>
                <a:cs typeface="Segoe UI" panose="020B0502040204020203" pitchFamily="34" charset="0"/>
              </a:rPr>
              <a:t>laikinas sutarimas/ susivienijimas (bendras projektas/sandoris)</a:t>
            </a:r>
          </a:p>
        </p:txBody>
      </p:sp>
      <p:sp>
        <p:nvSpPr>
          <p:cNvPr id="10248" name="Rectangle 10">
            <a:extLst>
              <a:ext uri="{FF2B5EF4-FFF2-40B4-BE49-F238E27FC236}">
                <a16:creationId xmlns:a16="http://schemas.microsoft.com/office/drawing/2014/main" id="{0C63521E-9EE5-83FE-2D7E-B13253BC5F64}"/>
              </a:ext>
            </a:extLst>
          </p:cNvPr>
          <p:cNvSpPr>
            <a:spLocks noChangeArrowheads="1"/>
          </p:cNvSpPr>
          <p:nvPr/>
        </p:nvSpPr>
        <p:spPr bwMode="auto">
          <a:xfrm>
            <a:off x="3979863" y="3232150"/>
            <a:ext cx="7337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295A7C"/>
              </a:buClr>
              <a:buSzPct val="50000"/>
              <a:buBlip>
                <a:blip r:embed="rId3"/>
              </a:buBlip>
              <a:defRPr sz="2000">
                <a:solidFill>
                  <a:srgbClr val="272727"/>
                </a:solidFill>
                <a:latin typeface="Raleway" pitchFamily="2" charset="0"/>
              </a:defRPr>
            </a:lvl1pPr>
            <a:lvl2pPr marL="742950" indent="-285750">
              <a:lnSpc>
                <a:spcPct val="125000"/>
              </a:lnSpc>
              <a:buClr>
                <a:srgbClr val="295A7C"/>
              </a:buClr>
              <a:buSzPct val="50000"/>
              <a:buBlip>
                <a:blip r:embed="rId3"/>
              </a:buBlip>
              <a:defRPr>
                <a:solidFill>
                  <a:srgbClr val="272727"/>
                </a:solidFill>
                <a:latin typeface="Raleway" pitchFamily="2" charset="0"/>
              </a:defRPr>
            </a:lvl2pPr>
            <a:lvl3pPr marL="1143000" indent="-228600">
              <a:lnSpc>
                <a:spcPct val="125000"/>
              </a:lnSpc>
              <a:buClr>
                <a:srgbClr val="295A7C"/>
              </a:buClr>
              <a:buSzPct val="50000"/>
              <a:buBlip>
                <a:blip r:embed="rId3"/>
              </a:buBlip>
              <a:defRPr sz="1600">
                <a:solidFill>
                  <a:srgbClr val="272727"/>
                </a:solidFill>
                <a:latin typeface="Raleway" pitchFamily="2" charset="0"/>
              </a:defRPr>
            </a:lvl3pPr>
            <a:lvl4pPr marL="1600200" indent="-228600">
              <a:lnSpc>
                <a:spcPct val="125000"/>
              </a:lnSpc>
              <a:buClr>
                <a:srgbClr val="295A7C"/>
              </a:buClr>
              <a:buSzPct val="50000"/>
              <a:buBlip>
                <a:blip r:embed="rId3"/>
              </a:buBlip>
              <a:defRPr sz="1400">
                <a:solidFill>
                  <a:srgbClr val="272727"/>
                </a:solidFill>
                <a:latin typeface="Raleway" pitchFamily="2" charset="0"/>
              </a:defRPr>
            </a:lvl4pPr>
            <a:lvl5pPr marL="2057400" indent="-228600">
              <a:lnSpc>
                <a:spcPct val="125000"/>
              </a:lnSpc>
              <a:buClr>
                <a:srgbClr val="295A7C"/>
              </a:buClr>
              <a:buSzPct val="50000"/>
              <a:buBlip>
                <a:blip r:embed="rId3"/>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9pPr>
          </a:lstStyle>
          <a:p>
            <a:pPr eaLnBrk="1" hangingPunct="1">
              <a:lnSpc>
                <a:spcPct val="100000"/>
              </a:lnSpc>
              <a:buClrTx/>
              <a:buSzTx/>
              <a:buFontTx/>
              <a:buNone/>
            </a:pPr>
            <a:r>
              <a:rPr lang="lt-LT" altLang="lt-LT" sz="2400" dirty="0">
                <a:solidFill>
                  <a:schemeClr val="tx1"/>
                </a:solidFill>
                <a:latin typeface="Segoe UI" panose="020B0502040204020203" pitchFamily="34" charset="0"/>
                <a:cs typeface="Segoe UI" panose="020B0502040204020203" pitchFamily="34" charset="0"/>
              </a:rPr>
              <a:t>sutarimas/susivienijimas (bendri ekonominiai interesai, vertės kūrimo grandinė)</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6" name="Ovalas 11275">
            <a:extLst>
              <a:ext uri="{FF2B5EF4-FFF2-40B4-BE49-F238E27FC236}">
                <a16:creationId xmlns:a16="http://schemas.microsoft.com/office/drawing/2014/main" id="{94FAD1B9-D3D5-0DFE-7B3D-255600EA2DF8}"/>
              </a:ext>
            </a:extLst>
          </p:cNvPr>
          <p:cNvSpPr/>
          <p:nvPr/>
        </p:nvSpPr>
        <p:spPr>
          <a:xfrm>
            <a:off x="1931678" y="1686719"/>
            <a:ext cx="4621213" cy="3484562"/>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endParaRPr lang="en-GB" sz="1336" dirty="0">
              <a:latin typeface="Segoe UI" panose="020B0502040204020203" pitchFamily="34" charset="0"/>
              <a:cs typeface="Segoe UI" panose="020B0502040204020203" pitchFamily="34" charset="0"/>
            </a:endParaRPr>
          </a:p>
        </p:txBody>
      </p:sp>
      <p:sp>
        <p:nvSpPr>
          <p:cNvPr id="12291" name="Rectangle 7">
            <a:extLst>
              <a:ext uri="{FF2B5EF4-FFF2-40B4-BE49-F238E27FC236}">
                <a16:creationId xmlns:a16="http://schemas.microsoft.com/office/drawing/2014/main" id="{9408497B-011C-0530-7746-E3DD783435B4}"/>
              </a:ext>
            </a:extLst>
          </p:cNvPr>
          <p:cNvSpPr>
            <a:spLocks noChangeArrowheads="1"/>
          </p:cNvSpPr>
          <p:nvPr/>
        </p:nvSpPr>
        <p:spPr bwMode="auto">
          <a:xfrm>
            <a:off x="3036578" y="1843881"/>
            <a:ext cx="2568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295A7C"/>
              </a:buClr>
              <a:buSzPct val="50000"/>
              <a:buBlip>
                <a:blip r:embed="rId3"/>
              </a:buBlip>
              <a:defRPr sz="2000">
                <a:solidFill>
                  <a:srgbClr val="272727"/>
                </a:solidFill>
                <a:latin typeface="Raleway" pitchFamily="2" charset="0"/>
              </a:defRPr>
            </a:lvl1pPr>
            <a:lvl2pPr marL="742950" indent="-285750">
              <a:lnSpc>
                <a:spcPct val="125000"/>
              </a:lnSpc>
              <a:buClr>
                <a:srgbClr val="295A7C"/>
              </a:buClr>
              <a:buSzPct val="50000"/>
              <a:buBlip>
                <a:blip r:embed="rId3"/>
              </a:buBlip>
              <a:defRPr>
                <a:solidFill>
                  <a:srgbClr val="272727"/>
                </a:solidFill>
                <a:latin typeface="Raleway" pitchFamily="2" charset="0"/>
              </a:defRPr>
            </a:lvl2pPr>
            <a:lvl3pPr marL="1143000" indent="-228600">
              <a:lnSpc>
                <a:spcPct val="125000"/>
              </a:lnSpc>
              <a:buClr>
                <a:srgbClr val="295A7C"/>
              </a:buClr>
              <a:buSzPct val="50000"/>
              <a:buBlip>
                <a:blip r:embed="rId3"/>
              </a:buBlip>
              <a:defRPr sz="1600">
                <a:solidFill>
                  <a:srgbClr val="272727"/>
                </a:solidFill>
                <a:latin typeface="Raleway" pitchFamily="2" charset="0"/>
              </a:defRPr>
            </a:lvl3pPr>
            <a:lvl4pPr marL="1600200" indent="-228600">
              <a:lnSpc>
                <a:spcPct val="125000"/>
              </a:lnSpc>
              <a:buClr>
                <a:srgbClr val="295A7C"/>
              </a:buClr>
              <a:buSzPct val="50000"/>
              <a:buBlip>
                <a:blip r:embed="rId3"/>
              </a:buBlip>
              <a:defRPr sz="1400">
                <a:solidFill>
                  <a:srgbClr val="272727"/>
                </a:solidFill>
                <a:latin typeface="Raleway" pitchFamily="2" charset="0"/>
              </a:defRPr>
            </a:lvl4pPr>
            <a:lvl5pPr marL="2057400" indent="-228600">
              <a:lnSpc>
                <a:spcPct val="125000"/>
              </a:lnSpc>
              <a:buClr>
                <a:srgbClr val="295A7C"/>
              </a:buClr>
              <a:buSzPct val="50000"/>
              <a:buBlip>
                <a:blip r:embed="rId3"/>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9pPr>
          </a:lstStyle>
          <a:p>
            <a:pPr eaLnBrk="1" hangingPunct="1">
              <a:lnSpc>
                <a:spcPct val="100000"/>
              </a:lnSpc>
              <a:buClrTx/>
              <a:buSzTx/>
              <a:buFontTx/>
              <a:buNone/>
            </a:pPr>
            <a:r>
              <a:rPr lang="lt-LT" altLang="en-US" sz="1600" b="1">
                <a:solidFill>
                  <a:schemeClr val="tx1"/>
                </a:solidFill>
                <a:latin typeface="Segoe UI" panose="020B0502040204020203" pitchFamily="34" charset="0"/>
                <a:cs typeface="Segoe UI" panose="020B0502040204020203" pitchFamily="34" charset="0"/>
              </a:rPr>
              <a:t>Nepriklausomi klasterio nariai</a:t>
            </a:r>
          </a:p>
        </p:txBody>
      </p:sp>
      <p:sp>
        <p:nvSpPr>
          <p:cNvPr id="17" name="Ovalas 16">
            <a:extLst>
              <a:ext uri="{FF2B5EF4-FFF2-40B4-BE49-F238E27FC236}">
                <a16:creationId xmlns:a16="http://schemas.microsoft.com/office/drawing/2014/main" id="{68E2AD73-75A2-2507-D59C-B6C2C20EA142}"/>
              </a:ext>
            </a:extLst>
          </p:cNvPr>
          <p:cNvSpPr/>
          <p:nvPr/>
        </p:nvSpPr>
        <p:spPr>
          <a:xfrm>
            <a:off x="5468628" y="2597944"/>
            <a:ext cx="463550" cy="46513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lt-LT" sz="1336" dirty="0">
                <a:latin typeface="Segoe UI" panose="020B0502040204020203" pitchFamily="34" charset="0"/>
                <a:cs typeface="Segoe UI" panose="020B0502040204020203" pitchFamily="34" charset="0"/>
              </a:rPr>
              <a:t>X</a:t>
            </a:r>
            <a:r>
              <a:rPr lang="lt-LT" sz="1336" baseline="-25000" dirty="0">
                <a:latin typeface="Segoe UI" panose="020B0502040204020203" pitchFamily="34" charset="0"/>
                <a:cs typeface="Segoe UI" panose="020B0502040204020203" pitchFamily="34" charset="0"/>
              </a:rPr>
              <a:t>6</a:t>
            </a:r>
            <a:endParaRPr lang="en-GB" sz="1336" baseline="-25000" dirty="0">
              <a:latin typeface="Segoe UI" panose="020B0502040204020203" pitchFamily="34" charset="0"/>
              <a:cs typeface="Segoe UI" panose="020B0502040204020203" pitchFamily="34" charset="0"/>
            </a:endParaRPr>
          </a:p>
        </p:txBody>
      </p:sp>
      <p:grpSp>
        <p:nvGrpSpPr>
          <p:cNvPr id="12293" name="Grupė 4">
            <a:extLst>
              <a:ext uri="{FF2B5EF4-FFF2-40B4-BE49-F238E27FC236}">
                <a16:creationId xmlns:a16="http://schemas.microsoft.com/office/drawing/2014/main" id="{AD65CA7B-EAEF-C143-07AF-4E73A9E17794}"/>
              </a:ext>
            </a:extLst>
          </p:cNvPr>
          <p:cNvGrpSpPr>
            <a:grpSpLocks/>
          </p:cNvGrpSpPr>
          <p:nvPr/>
        </p:nvGrpSpPr>
        <p:grpSpPr bwMode="auto">
          <a:xfrm>
            <a:off x="3300103" y="2410619"/>
            <a:ext cx="1997075" cy="1995487"/>
            <a:chOff x="1952625" y="1504950"/>
            <a:chExt cx="2838051" cy="2838051"/>
          </a:xfrm>
        </p:grpSpPr>
        <p:sp>
          <p:nvSpPr>
            <p:cNvPr id="2" name="Ovalas 1">
              <a:extLst>
                <a:ext uri="{FF2B5EF4-FFF2-40B4-BE49-F238E27FC236}">
                  <a16:creationId xmlns:a16="http://schemas.microsoft.com/office/drawing/2014/main" id="{BAEC4045-0F08-377C-08A4-2C88457646D4}"/>
                </a:ext>
              </a:extLst>
            </p:cNvPr>
            <p:cNvSpPr/>
            <p:nvPr/>
          </p:nvSpPr>
          <p:spPr>
            <a:xfrm>
              <a:off x="3642371" y="1857166"/>
              <a:ext cx="701616" cy="6954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336" dirty="0">
                  <a:latin typeface="Segoe UI" panose="020B0502040204020203" pitchFamily="34" charset="0"/>
                  <a:cs typeface="Segoe UI" panose="020B0502040204020203" pitchFamily="34" charset="0"/>
                </a:rPr>
                <a:t>X</a:t>
              </a:r>
              <a:r>
                <a:rPr lang="lt-LT" sz="1336" baseline="-25000" dirty="0">
                  <a:latin typeface="Segoe UI" panose="020B0502040204020203" pitchFamily="34" charset="0"/>
                  <a:cs typeface="Segoe UI" panose="020B0502040204020203" pitchFamily="34" charset="0"/>
                </a:rPr>
                <a:t>2</a:t>
              </a:r>
              <a:endParaRPr lang="en-GB" sz="1336" baseline="-25000" dirty="0">
                <a:latin typeface="Segoe UI" panose="020B0502040204020203" pitchFamily="34" charset="0"/>
                <a:cs typeface="Segoe UI" panose="020B0502040204020203" pitchFamily="34" charset="0"/>
              </a:endParaRPr>
            </a:p>
          </p:txBody>
        </p:sp>
        <p:sp>
          <p:nvSpPr>
            <p:cNvPr id="6" name="Ovalas 5">
              <a:extLst>
                <a:ext uri="{FF2B5EF4-FFF2-40B4-BE49-F238E27FC236}">
                  <a16:creationId xmlns:a16="http://schemas.microsoft.com/office/drawing/2014/main" id="{3AE9E7F9-50D7-C3B5-E9FC-AE3BC8E73A98}"/>
                </a:ext>
              </a:extLst>
            </p:cNvPr>
            <p:cNvSpPr/>
            <p:nvPr/>
          </p:nvSpPr>
          <p:spPr>
            <a:xfrm>
              <a:off x="3992051" y="2701583"/>
              <a:ext cx="674545" cy="6750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336" dirty="0">
                  <a:latin typeface="Segoe UI" panose="020B0502040204020203" pitchFamily="34" charset="0"/>
                  <a:cs typeface="Segoe UI" panose="020B0502040204020203" pitchFamily="34" charset="0"/>
                </a:rPr>
                <a:t>X</a:t>
              </a:r>
              <a:r>
                <a:rPr lang="lt-LT" sz="1336" baseline="-25000" dirty="0">
                  <a:latin typeface="Segoe UI" panose="020B0502040204020203" pitchFamily="34" charset="0"/>
                  <a:cs typeface="Segoe UI" panose="020B0502040204020203" pitchFamily="34" charset="0"/>
                </a:rPr>
                <a:t>3</a:t>
              </a:r>
              <a:endParaRPr lang="en-GB" sz="1336" baseline="-25000" dirty="0">
                <a:latin typeface="Segoe UI" panose="020B0502040204020203" pitchFamily="34" charset="0"/>
                <a:cs typeface="Segoe UI" panose="020B0502040204020203" pitchFamily="34" charset="0"/>
              </a:endParaRPr>
            </a:p>
          </p:txBody>
        </p:sp>
        <p:sp>
          <p:nvSpPr>
            <p:cNvPr id="7" name="Ovalas 6">
              <a:extLst>
                <a:ext uri="{FF2B5EF4-FFF2-40B4-BE49-F238E27FC236}">
                  <a16:creationId xmlns:a16="http://schemas.microsoft.com/office/drawing/2014/main" id="{D9B4CBDC-F1DC-BB5A-DB5A-1103FDF22E29}"/>
                </a:ext>
              </a:extLst>
            </p:cNvPr>
            <p:cNvSpPr/>
            <p:nvPr/>
          </p:nvSpPr>
          <p:spPr>
            <a:xfrm>
              <a:off x="2421873" y="3225392"/>
              <a:ext cx="762529" cy="765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336" dirty="0">
                  <a:latin typeface="Segoe UI" panose="020B0502040204020203" pitchFamily="34" charset="0"/>
                  <a:cs typeface="Segoe UI" panose="020B0502040204020203" pitchFamily="34" charset="0"/>
                </a:rPr>
                <a:t>X</a:t>
              </a:r>
              <a:r>
                <a:rPr lang="lt-LT" sz="1336" baseline="-25000" dirty="0">
                  <a:latin typeface="Segoe UI" panose="020B0502040204020203" pitchFamily="34" charset="0"/>
                  <a:cs typeface="Segoe UI" panose="020B0502040204020203" pitchFamily="34" charset="0"/>
                </a:rPr>
                <a:t>4</a:t>
              </a:r>
              <a:endParaRPr lang="en-GB" sz="1336" baseline="-25000" dirty="0">
                <a:latin typeface="Segoe UI" panose="020B0502040204020203" pitchFamily="34" charset="0"/>
                <a:cs typeface="Segoe UI" panose="020B0502040204020203" pitchFamily="34" charset="0"/>
              </a:endParaRPr>
            </a:p>
          </p:txBody>
        </p:sp>
        <p:sp>
          <p:nvSpPr>
            <p:cNvPr id="9" name="Ovalas 8">
              <a:extLst>
                <a:ext uri="{FF2B5EF4-FFF2-40B4-BE49-F238E27FC236}">
                  <a16:creationId xmlns:a16="http://schemas.microsoft.com/office/drawing/2014/main" id="{66B7EAC6-B7A1-97A0-5462-F628C42587B9}"/>
                </a:ext>
              </a:extLst>
            </p:cNvPr>
            <p:cNvSpPr/>
            <p:nvPr/>
          </p:nvSpPr>
          <p:spPr>
            <a:xfrm>
              <a:off x="2252674" y="2374201"/>
              <a:ext cx="769296" cy="769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336" dirty="0">
                  <a:latin typeface="Segoe UI" panose="020B0502040204020203" pitchFamily="34" charset="0"/>
                  <a:cs typeface="Segoe UI" panose="020B0502040204020203" pitchFamily="34" charset="0"/>
                </a:rPr>
                <a:t>X</a:t>
              </a:r>
              <a:r>
                <a:rPr lang="lt-LT" sz="1336" baseline="-25000" dirty="0">
                  <a:latin typeface="Segoe UI" panose="020B0502040204020203" pitchFamily="34" charset="0"/>
                  <a:cs typeface="Segoe UI" panose="020B0502040204020203" pitchFamily="34" charset="0"/>
                </a:rPr>
                <a:t>5</a:t>
              </a:r>
              <a:endParaRPr lang="en-GB" sz="1336" baseline="-25000" dirty="0">
                <a:latin typeface="Segoe UI" panose="020B0502040204020203" pitchFamily="34" charset="0"/>
                <a:cs typeface="Segoe UI" panose="020B0502040204020203" pitchFamily="34" charset="0"/>
              </a:endParaRPr>
            </a:p>
          </p:txBody>
        </p:sp>
        <p:sp>
          <p:nvSpPr>
            <p:cNvPr id="10" name="Ovalas 9">
              <a:extLst>
                <a:ext uri="{FF2B5EF4-FFF2-40B4-BE49-F238E27FC236}">
                  <a16:creationId xmlns:a16="http://schemas.microsoft.com/office/drawing/2014/main" id="{7F0F6A33-B334-20A5-C67B-9E6D3DB48A28}"/>
                </a:ext>
              </a:extLst>
            </p:cNvPr>
            <p:cNvSpPr/>
            <p:nvPr/>
          </p:nvSpPr>
          <p:spPr>
            <a:xfrm>
              <a:off x="2782834" y="1712667"/>
              <a:ext cx="642961" cy="641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336" dirty="0">
                  <a:latin typeface="Segoe UI" panose="020B0502040204020203" pitchFamily="34" charset="0"/>
                  <a:cs typeface="Segoe UI" panose="020B0502040204020203" pitchFamily="34" charset="0"/>
                </a:rPr>
                <a:t>X</a:t>
              </a:r>
              <a:r>
                <a:rPr lang="lt-LT" sz="1336" baseline="-25000" dirty="0">
                  <a:latin typeface="Segoe UI" panose="020B0502040204020203" pitchFamily="34" charset="0"/>
                  <a:cs typeface="Segoe UI" panose="020B0502040204020203" pitchFamily="34" charset="0"/>
                </a:rPr>
                <a:t>1</a:t>
              </a:r>
              <a:endParaRPr lang="en-GB" sz="1336" baseline="-25000" dirty="0">
                <a:latin typeface="Segoe UI" panose="020B0502040204020203" pitchFamily="34" charset="0"/>
                <a:cs typeface="Segoe UI" panose="020B0502040204020203" pitchFamily="34" charset="0"/>
              </a:endParaRPr>
            </a:p>
          </p:txBody>
        </p:sp>
        <p:sp>
          <p:nvSpPr>
            <p:cNvPr id="4" name="Ovalas 3">
              <a:extLst>
                <a:ext uri="{FF2B5EF4-FFF2-40B4-BE49-F238E27FC236}">
                  <a16:creationId xmlns:a16="http://schemas.microsoft.com/office/drawing/2014/main" id="{FD8528DC-2699-2805-F3FF-E1D2251F08BB}"/>
                </a:ext>
              </a:extLst>
            </p:cNvPr>
            <p:cNvSpPr/>
            <p:nvPr/>
          </p:nvSpPr>
          <p:spPr>
            <a:xfrm>
              <a:off x="1952625" y="1504950"/>
              <a:ext cx="2838051" cy="2838051"/>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GB" sz="1336" dirty="0">
                <a:latin typeface="Segoe UI" panose="020B0502040204020203" pitchFamily="34" charset="0"/>
                <a:cs typeface="Segoe UI" panose="020B0502040204020203" pitchFamily="34" charset="0"/>
              </a:endParaRPr>
            </a:p>
          </p:txBody>
        </p:sp>
      </p:grpSp>
      <p:cxnSp>
        <p:nvCxnSpPr>
          <p:cNvPr id="19" name="Tiesioji jungtis 18">
            <a:extLst>
              <a:ext uri="{FF2B5EF4-FFF2-40B4-BE49-F238E27FC236}">
                <a16:creationId xmlns:a16="http://schemas.microsoft.com/office/drawing/2014/main" id="{EF326E9A-22D1-C79A-E8AD-688D085A3609}"/>
              </a:ext>
            </a:extLst>
          </p:cNvPr>
          <p:cNvCxnSpPr>
            <a:cxnSpLocks/>
            <a:stCxn id="6" idx="7"/>
            <a:endCxn id="17" idx="3"/>
          </p:cNvCxnSpPr>
          <p:nvPr/>
        </p:nvCxnSpPr>
        <p:spPr>
          <a:xfrm flipV="1">
            <a:off x="5138428" y="2994819"/>
            <a:ext cx="398463" cy="327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Tiesioji jungtis 20">
            <a:extLst>
              <a:ext uri="{FF2B5EF4-FFF2-40B4-BE49-F238E27FC236}">
                <a16:creationId xmlns:a16="http://schemas.microsoft.com/office/drawing/2014/main" id="{45148E41-90C2-9022-BEDC-DC98A55BEE49}"/>
              </a:ext>
            </a:extLst>
          </p:cNvPr>
          <p:cNvCxnSpPr>
            <a:cxnSpLocks/>
            <a:stCxn id="6" idx="7"/>
          </p:cNvCxnSpPr>
          <p:nvPr/>
        </p:nvCxnSpPr>
        <p:spPr>
          <a:xfrm>
            <a:off x="5138428" y="3321844"/>
            <a:ext cx="466725" cy="26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Tiesioji jungtis 28">
            <a:extLst>
              <a:ext uri="{FF2B5EF4-FFF2-40B4-BE49-F238E27FC236}">
                <a16:creationId xmlns:a16="http://schemas.microsoft.com/office/drawing/2014/main" id="{A29D3681-E4A7-9B4A-671E-AE8ADF6CFD19}"/>
              </a:ext>
            </a:extLst>
          </p:cNvPr>
          <p:cNvCxnSpPr>
            <a:cxnSpLocks/>
            <a:stCxn id="7" idx="4"/>
            <a:endCxn id="66" idx="0"/>
          </p:cNvCxnSpPr>
          <p:nvPr/>
        </p:nvCxnSpPr>
        <p:spPr>
          <a:xfrm flipH="1">
            <a:off x="3827153" y="4160044"/>
            <a:ext cx="69850" cy="280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64" name="Tiesioji jungtis 11263">
            <a:extLst>
              <a:ext uri="{FF2B5EF4-FFF2-40B4-BE49-F238E27FC236}">
                <a16:creationId xmlns:a16="http://schemas.microsoft.com/office/drawing/2014/main" id="{66A28D86-A596-69C7-C028-18CCDC30E54D}"/>
              </a:ext>
            </a:extLst>
          </p:cNvPr>
          <p:cNvCxnSpPr>
            <a:cxnSpLocks/>
            <a:endCxn id="9" idx="2"/>
          </p:cNvCxnSpPr>
          <p:nvPr/>
        </p:nvCxnSpPr>
        <p:spPr>
          <a:xfrm>
            <a:off x="3114366" y="3171031"/>
            <a:ext cx="396875" cy="122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75" name="Tiesioji jungtis 11274">
            <a:extLst>
              <a:ext uri="{FF2B5EF4-FFF2-40B4-BE49-F238E27FC236}">
                <a16:creationId xmlns:a16="http://schemas.microsoft.com/office/drawing/2014/main" id="{83DB98A5-04BC-E7DC-B5D7-9DB1CD2ED260}"/>
              </a:ext>
            </a:extLst>
          </p:cNvPr>
          <p:cNvCxnSpPr>
            <a:cxnSpLocks/>
            <a:endCxn id="9" idx="3"/>
          </p:cNvCxnSpPr>
          <p:nvPr/>
        </p:nvCxnSpPr>
        <p:spPr>
          <a:xfrm flipV="1">
            <a:off x="3154053" y="3483769"/>
            <a:ext cx="436563" cy="188912"/>
          </a:xfrm>
          <a:prstGeom prst="line">
            <a:avLst/>
          </a:prstGeom>
        </p:spPr>
        <p:style>
          <a:lnRef idx="1">
            <a:schemeClr val="accent1"/>
          </a:lnRef>
          <a:fillRef idx="0">
            <a:schemeClr val="accent1"/>
          </a:fillRef>
          <a:effectRef idx="0">
            <a:schemeClr val="accent1"/>
          </a:effectRef>
          <a:fontRef idx="minor">
            <a:schemeClr val="tx1"/>
          </a:fontRef>
        </p:style>
      </p:cxnSp>
      <p:sp>
        <p:nvSpPr>
          <p:cNvPr id="12299" name="Rectangle 7">
            <a:extLst>
              <a:ext uri="{FF2B5EF4-FFF2-40B4-BE49-F238E27FC236}">
                <a16:creationId xmlns:a16="http://schemas.microsoft.com/office/drawing/2014/main" id="{7436E41F-9F72-8079-BFBD-2ACA4D44DE0C}"/>
              </a:ext>
            </a:extLst>
          </p:cNvPr>
          <p:cNvSpPr>
            <a:spLocks noChangeArrowheads="1"/>
          </p:cNvSpPr>
          <p:nvPr/>
        </p:nvSpPr>
        <p:spPr bwMode="auto">
          <a:xfrm>
            <a:off x="558491" y="1983581"/>
            <a:ext cx="122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295A7C"/>
              </a:buClr>
              <a:buSzPct val="50000"/>
              <a:buBlip>
                <a:blip r:embed="rId3"/>
              </a:buBlip>
              <a:defRPr sz="2000">
                <a:solidFill>
                  <a:srgbClr val="272727"/>
                </a:solidFill>
                <a:latin typeface="Raleway" pitchFamily="2" charset="0"/>
              </a:defRPr>
            </a:lvl1pPr>
            <a:lvl2pPr marL="742950" indent="-285750">
              <a:lnSpc>
                <a:spcPct val="125000"/>
              </a:lnSpc>
              <a:buClr>
                <a:srgbClr val="295A7C"/>
              </a:buClr>
              <a:buSzPct val="50000"/>
              <a:buBlip>
                <a:blip r:embed="rId3"/>
              </a:buBlip>
              <a:defRPr>
                <a:solidFill>
                  <a:srgbClr val="272727"/>
                </a:solidFill>
                <a:latin typeface="Raleway" pitchFamily="2" charset="0"/>
              </a:defRPr>
            </a:lvl2pPr>
            <a:lvl3pPr marL="1143000" indent="-228600">
              <a:lnSpc>
                <a:spcPct val="125000"/>
              </a:lnSpc>
              <a:buClr>
                <a:srgbClr val="295A7C"/>
              </a:buClr>
              <a:buSzPct val="50000"/>
              <a:buBlip>
                <a:blip r:embed="rId3"/>
              </a:buBlip>
              <a:defRPr sz="1600">
                <a:solidFill>
                  <a:srgbClr val="272727"/>
                </a:solidFill>
                <a:latin typeface="Raleway" pitchFamily="2" charset="0"/>
              </a:defRPr>
            </a:lvl3pPr>
            <a:lvl4pPr marL="1600200" indent="-228600">
              <a:lnSpc>
                <a:spcPct val="125000"/>
              </a:lnSpc>
              <a:buClr>
                <a:srgbClr val="295A7C"/>
              </a:buClr>
              <a:buSzPct val="50000"/>
              <a:buBlip>
                <a:blip r:embed="rId3"/>
              </a:buBlip>
              <a:defRPr sz="1400">
                <a:solidFill>
                  <a:srgbClr val="272727"/>
                </a:solidFill>
                <a:latin typeface="Raleway" pitchFamily="2" charset="0"/>
              </a:defRPr>
            </a:lvl4pPr>
            <a:lvl5pPr marL="2057400" indent="-228600">
              <a:lnSpc>
                <a:spcPct val="125000"/>
              </a:lnSpc>
              <a:buClr>
                <a:srgbClr val="295A7C"/>
              </a:buClr>
              <a:buSzPct val="50000"/>
              <a:buBlip>
                <a:blip r:embed="rId3"/>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9pPr>
          </a:lstStyle>
          <a:p>
            <a:pPr eaLnBrk="1" hangingPunct="1">
              <a:lnSpc>
                <a:spcPct val="100000"/>
              </a:lnSpc>
              <a:buClrTx/>
              <a:buSzTx/>
              <a:buFontTx/>
              <a:buNone/>
            </a:pPr>
            <a:r>
              <a:rPr lang="lt-LT" altLang="en-US" b="1">
                <a:solidFill>
                  <a:schemeClr val="tx1"/>
                </a:solidFill>
                <a:latin typeface="Segoe UI" panose="020B0502040204020203" pitchFamily="34" charset="0"/>
                <a:cs typeface="Segoe UI" panose="020B0502040204020203" pitchFamily="34" charset="0"/>
              </a:rPr>
              <a:t>Klasteris</a:t>
            </a:r>
          </a:p>
        </p:txBody>
      </p:sp>
      <p:cxnSp>
        <p:nvCxnSpPr>
          <p:cNvPr id="11278" name="Tiesioji rodyklės jungtis 11277">
            <a:extLst>
              <a:ext uri="{FF2B5EF4-FFF2-40B4-BE49-F238E27FC236}">
                <a16:creationId xmlns:a16="http://schemas.microsoft.com/office/drawing/2014/main" id="{F66EA6E5-5C18-B191-3FDF-8DBEEE4BFF5A}"/>
              </a:ext>
            </a:extLst>
          </p:cNvPr>
          <p:cNvCxnSpPr>
            <a:cxnSpLocks/>
            <a:endCxn id="4" idx="1"/>
          </p:cNvCxnSpPr>
          <p:nvPr/>
        </p:nvCxnSpPr>
        <p:spPr>
          <a:xfrm>
            <a:off x="3504891" y="2336006"/>
            <a:ext cx="87312" cy="36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Tiesioji rodyklės jungtis 49">
            <a:extLst>
              <a:ext uri="{FF2B5EF4-FFF2-40B4-BE49-F238E27FC236}">
                <a16:creationId xmlns:a16="http://schemas.microsoft.com/office/drawing/2014/main" id="{9CE16044-2632-AB16-46E6-AA5575AE71B9}"/>
              </a:ext>
            </a:extLst>
          </p:cNvPr>
          <p:cNvCxnSpPr>
            <a:cxnSpLocks/>
          </p:cNvCxnSpPr>
          <p:nvPr/>
        </p:nvCxnSpPr>
        <p:spPr>
          <a:xfrm>
            <a:off x="1691966" y="2410619"/>
            <a:ext cx="587375" cy="300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Ovalas 60">
            <a:extLst>
              <a:ext uri="{FF2B5EF4-FFF2-40B4-BE49-F238E27FC236}">
                <a16:creationId xmlns:a16="http://schemas.microsoft.com/office/drawing/2014/main" id="{1304DCC9-1D0A-EF61-F666-4D3805DD3D8A}"/>
              </a:ext>
            </a:extLst>
          </p:cNvPr>
          <p:cNvSpPr/>
          <p:nvPr/>
        </p:nvSpPr>
        <p:spPr>
          <a:xfrm>
            <a:off x="5576578" y="3126581"/>
            <a:ext cx="493713" cy="495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lt-LT" sz="1336" dirty="0">
                <a:latin typeface="Segoe UI" panose="020B0502040204020203" pitchFamily="34" charset="0"/>
                <a:cs typeface="Segoe UI" panose="020B0502040204020203" pitchFamily="34" charset="0"/>
              </a:rPr>
              <a:t>X</a:t>
            </a:r>
            <a:r>
              <a:rPr lang="lt-LT" sz="1336" baseline="-25000" dirty="0">
                <a:latin typeface="Segoe UI" panose="020B0502040204020203" pitchFamily="34" charset="0"/>
                <a:cs typeface="Segoe UI" panose="020B0502040204020203" pitchFamily="34" charset="0"/>
              </a:rPr>
              <a:t>7</a:t>
            </a:r>
            <a:endParaRPr lang="en-GB" sz="1336" baseline="-25000" dirty="0">
              <a:latin typeface="Segoe UI" panose="020B0502040204020203" pitchFamily="34" charset="0"/>
              <a:cs typeface="Segoe UI" panose="020B0502040204020203" pitchFamily="34" charset="0"/>
            </a:endParaRPr>
          </a:p>
        </p:txBody>
      </p:sp>
      <p:sp>
        <p:nvSpPr>
          <p:cNvPr id="62" name="Ovalas 61">
            <a:extLst>
              <a:ext uri="{FF2B5EF4-FFF2-40B4-BE49-F238E27FC236}">
                <a16:creationId xmlns:a16="http://schemas.microsoft.com/office/drawing/2014/main" id="{635DC998-0C25-A668-4C06-3B4BB91A638B}"/>
              </a:ext>
            </a:extLst>
          </p:cNvPr>
          <p:cNvSpPr/>
          <p:nvPr/>
        </p:nvSpPr>
        <p:spPr>
          <a:xfrm>
            <a:off x="5441641" y="3659981"/>
            <a:ext cx="476250" cy="4778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lt-LT" sz="1336" dirty="0">
                <a:latin typeface="Segoe UI" panose="020B0502040204020203" pitchFamily="34" charset="0"/>
                <a:cs typeface="Segoe UI" panose="020B0502040204020203" pitchFamily="34" charset="0"/>
              </a:rPr>
              <a:t>X</a:t>
            </a:r>
            <a:r>
              <a:rPr lang="lt-LT" sz="1336" baseline="-25000" dirty="0">
                <a:latin typeface="Segoe UI" panose="020B0502040204020203" pitchFamily="34" charset="0"/>
                <a:cs typeface="Segoe UI" panose="020B0502040204020203" pitchFamily="34" charset="0"/>
              </a:rPr>
              <a:t>8</a:t>
            </a:r>
            <a:endParaRPr lang="en-GB" sz="1336" baseline="-25000" dirty="0">
              <a:latin typeface="Segoe UI" panose="020B0502040204020203" pitchFamily="34" charset="0"/>
              <a:cs typeface="Segoe UI" panose="020B0502040204020203" pitchFamily="34" charset="0"/>
            </a:endParaRPr>
          </a:p>
        </p:txBody>
      </p:sp>
      <p:cxnSp>
        <p:nvCxnSpPr>
          <p:cNvPr id="11291" name="Tiesioji jungtis 11290">
            <a:extLst>
              <a:ext uri="{FF2B5EF4-FFF2-40B4-BE49-F238E27FC236}">
                <a16:creationId xmlns:a16="http://schemas.microsoft.com/office/drawing/2014/main" id="{B6368C2F-8389-7010-22A4-94B0F04BE0E6}"/>
              </a:ext>
            </a:extLst>
          </p:cNvPr>
          <p:cNvCxnSpPr>
            <a:cxnSpLocks/>
            <a:stCxn id="6" idx="5"/>
            <a:endCxn id="62" idx="2"/>
          </p:cNvCxnSpPr>
          <p:nvPr/>
        </p:nvCxnSpPr>
        <p:spPr>
          <a:xfrm>
            <a:off x="5138428" y="3658394"/>
            <a:ext cx="303213" cy="239712"/>
          </a:xfrm>
          <a:prstGeom prst="line">
            <a:avLst/>
          </a:prstGeom>
        </p:spPr>
        <p:style>
          <a:lnRef idx="1">
            <a:schemeClr val="accent1"/>
          </a:lnRef>
          <a:fillRef idx="0">
            <a:schemeClr val="accent1"/>
          </a:fillRef>
          <a:effectRef idx="0">
            <a:schemeClr val="accent1"/>
          </a:effectRef>
          <a:fontRef idx="minor">
            <a:schemeClr val="tx1"/>
          </a:fontRef>
        </p:style>
      </p:cxnSp>
      <p:sp>
        <p:nvSpPr>
          <p:cNvPr id="66" name="Ovalas 65">
            <a:extLst>
              <a:ext uri="{FF2B5EF4-FFF2-40B4-BE49-F238E27FC236}">
                <a16:creationId xmlns:a16="http://schemas.microsoft.com/office/drawing/2014/main" id="{3D97D6C0-A693-B918-A9A9-E25BAE8BBFBE}"/>
              </a:ext>
            </a:extLst>
          </p:cNvPr>
          <p:cNvSpPr/>
          <p:nvPr/>
        </p:nvSpPr>
        <p:spPr>
          <a:xfrm>
            <a:off x="3576328" y="4441031"/>
            <a:ext cx="498475" cy="50006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lt-LT" sz="1336" dirty="0">
                <a:latin typeface="Segoe UI" panose="020B0502040204020203" pitchFamily="34" charset="0"/>
                <a:cs typeface="Segoe UI" panose="020B0502040204020203" pitchFamily="34" charset="0"/>
              </a:rPr>
              <a:t>X</a:t>
            </a:r>
            <a:r>
              <a:rPr lang="lt-LT" sz="1336" baseline="-25000" dirty="0">
                <a:latin typeface="Segoe UI" panose="020B0502040204020203" pitchFamily="34" charset="0"/>
                <a:cs typeface="Segoe UI" panose="020B0502040204020203" pitchFamily="34" charset="0"/>
              </a:rPr>
              <a:t>9</a:t>
            </a:r>
            <a:endParaRPr lang="en-GB" sz="1336" baseline="-25000" dirty="0">
              <a:latin typeface="Segoe UI" panose="020B0502040204020203" pitchFamily="34" charset="0"/>
              <a:cs typeface="Segoe UI" panose="020B0502040204020203" pitchFamily="34" charset="0"/>
            </a:endParaRPr>
          </a:p>
        </p:txBody>
      </p:sp>
      <p:sp>
        <p:nvSpPr>
          <p:cNvPr id="67" name="Ovalas 66">
            <a:extLst>
              <a:ext uri="{FF2B5EF4-FFF2-40B4-BE49-F238E27FC236}">
                <a16:creationId xmlns:a16="http://schemas.microsoft.com/office/drawing/2014/main" id="{3D55922E-47E3-4B36-4F32-42B3CE3F9BB5}"/>
              </a:ext>
            </a:extLst>
          </p:cNvPr>
          <p:cNvSpPr/>
          <p:nvPr/>
        </p:nvSpPr>
        <p:spPr>
          <a:xfrm>
            <a:off x="2431741" y="2793206"/>
            <a:ext cx="669925" cy="6699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lt-LT" sz="1336" dirty="0">
                <a:latin typeface="Segoe UI" panose="020B0502040204020203" pitchFamily="34" charset="0"/>
                <a:cs typeface="Segoe UI" panose="020B0502040204020203" pitchFamily="34" charset="0"/>
              </a:rPr>
              <a:t>X</a:t>
            </a:r>
            <a:r>
              <a:rPr lang="lt-LT" sz="1336" baseline="-25000" dirty="0">
                <a:latin typeface="Segoe UI" panose="020B0502040204020203" pitchFamily="34" charset="0"/>
                <a:cs typeface="Segoe UI" panose="020B0502040204020203" pitchFamily="34" charset="0"/>
              </a:rPr>
              <a:t>10</a:t>
            </a:r>
            <a:endParaRPr lang="en-GB" sz="1336" baseline="-25000" dirty="0">
              <a:latin typeface="Segoe UI" panose="020B0502040204020203" pitchFamily="34" charset="0"/>
              <a:cs typeface="Segoe UI" panose="020B0502040204020203" pitchFamily="34" charset="0"/>
            </a:endParaRPr>
          </a:p>
        </p:txBody>
      </p:sp>
      <p:sp>
        <p:nvSpPr>
          <p:cNvPr id="69" name="Ovalas 68">
            <a:extLst>
              <a:ext uri="{FF2B5EF4-FFF2-40B4-BE49-F238E27FC236}">
                <a16:creationId xmlns:a16="http://schemas.microsoft.com/office/drawing/2014/main" id="{6FA62DAB-1DCB-D81F-A72E-B045A6365472}"/>
              </a:ext>
            </a:extLst>
          </p:cNvPr>
          <p:cNvSpPr/>
          <p:nvPr/>
        </p:nvSpPr>
        <p:spPr>
          <a:xfrm>
            <a:off x="2609541" y="3531394"/>
            <a:ext cx="630237" cy="63023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lt-LT" sz="1336" dirty="0">
                <a:latin typeface="Segoe UI" panose="020B0502040204020203" pitchFamily="34" charset="0"/>
                <a:cs typeface="Segoe UI" panose="020B0502040204020203" pitchFamily="34" charset="0"/>
              </a:rPr>
              <a:t>X</a:t>
            </a:r>
            <a:r>
              <a:rPr lang="lt-LT" sz="1336" baseline="-25000" dirty="0">
                <a:latin typeface="Segoe UI" panose="020B0502040204020203" pitchFamily="34" charset="0"/>
                <a:cs typeface="Segoe UI" panose="020B0502040204020203" pitchFamily="34" charset="0"/>
              </a:rPr>
              <a:t>11</a:t>
            </a:r>
            <a:endParaRPr lang="en-GB" sz="1336" baseline="-25000" dirty="0">
              <a:latin typeface="Segoe UI" panose="020B0502040204020203" pitchFamily="34" charset="0"/>
              <a:cs typeface="Segoe UI" panose="020B0502040204020203" pitchFamily="34" charset="0"/>
            </a:endParaRPr>
          </a:p>
        </p:txBody>
      </p:sp>
      <p:sp>
        <p:nvSpPr>
          <p:cNvPr id="70" name="Ovalas 69">
            <a:extLst>
              <a:ext uri="{FF2B5EF4-FFF2-40B4-BE49-F238E27FC236}">
                <a16:creationId xmlns:a16="http://schemas.microsoft.com/office/drawing/2014/main" id="{779376C5-36CC-8BE0-1EE2-6EC53DE76F50}"/>
              </a:ext>
            </a:extLst>
          </p:cNvPr>
          <p:cNvSpPr/>
          <p:nvPr/>
        </p:nvSpPr>
        <p:spPr>
          <a:xfrm>
            <a:off x="4351028" y="3728244"/>
            <a:ext cx="615950" cy="565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336" dirty="0">
                <a:latin typeface="Segoe UI" panose="020B0502040204020203" pitchFamily="34" charset="0"/>
                <a:cs typeface="Segoe UI" panose="020B0502040204020203" pitchFamily="34" charset="0"/>
              </a:rPr>
              <a:t>X</a:t>
            </a:r>
            <a:r>
              <a:rPr lang="lt-LT" sz="1336" baseline="-25000" dirty="0">
                <a:latin typeface="Segoe UI" panose="020B0502040204020203" pitchFamily="34" charset="0"/>
                <a:cs typeface="Segoe UI" panose="020B0502040204020203" pitchFamily="34" charset="0"/>
              </a:rPr>
              <a:t>12</a:t>
            </a:r>
            <a:endParaRPr lang="en-GB" sz="1336" baseline="-25000" dirty="0">
              <a:latin typeface="Segoe UI" panose="020B0502040204020203" pitchFamily="34" charset="0"/>
              <a:cs typeface="Segoe UI" panose="020B0502040204020203" pitchFamily="34" charset="0"/>
            </a:endParaRPr>
          </a:p>
        </p:txBody>
      </p:sp>
      <p:cxnSp>
        <p:nvCxnSpPr>
          <p:cNvPr id="11295" name="Tiesioji jungtis 11294">
            <a:extLst>
              <a:ext uri="{FF2B5EF4-FFF2-40B4-BE49-F238E27FC236}">
                <a16:creationId xmlns:a16="http://schemas.microsoft.com/office/drawing/2014/main" id="{4F09C9B1-807E-436F-15D1-7B3A28F9D9AE}"/>
              </a:ext>
            </a:extLst>
          </p:cNvPr>
          <p:cNvCxnSpPr/>
          <p:nvPr/>
        </p:nvCxnSpPr>
        <p:spPr>
          <a:xfrm>
            <a:off x="3511241" y="2336006"/>
            <a:ext cx="1260475" cy="0"/>
          </a:xfrm>
          <a:prstGeom prst="line">
            <a:avLst/>
          </a:prstGeom>
        </p:spPr>
        <p:style>
          <a:lnRef idx="1">
            <a:schemeClr val="accent1"/>
          </a:lnRef>
          <a:fillRef idx="0">
            <a:schemeClr val="accent1"/>
          </a:fillRef>
          <a:effectRef idx="0">
            <a:schemeClr val="accent1"/>
          </a:effectRef>
          <a:fontRef idx="minor">
            <a:schemeClr val="tx1"/>
          </a:fontRef>
        </p:style>
      </p:cxnSp>
      <p:sp>
        <p:nvSpPr>
          <p:cNvPr id="12312" name="CustomShape 1">
            <a:extLst>
              <a:ext uri="{FF2B5EF4-FFF2-40B4-BE49-F238E27FC236}">
                <a16:creationId xmlns:a16="http://schemas.microsoft.com/office/drawing/2014/main" id="{70E9AE3A-C06D-F662-4E45-B7007184E89A}"/>
              </a:ext>
            </a:extLst>
          </p:cNvPr>
          <p:cNvSpPr>
            <a:spLocks noChangeArrowheads="1"/>
          </p:cNvSpPr>
          <p:nvPr/>
        </p:nvSpPr>
        <p:spPr bwMode="auto">
          <a:xfrm>
            <a:off x="631825" y="485775"/>
            <a:ext cx="64785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88" tIns="43394" rIns="86788" bIns="43394" anchor="b"/>
          <a:lstStyle>
            <a:lvl1pPr>
              <a:lnSpc>
                <a:spcPct val="125000"/>
              </a:lnSpc>
              <a:buClr>
                <a:srgbClr val="295A7C"/>
              </a:buClr>
              <a:buSzPct val="50000"/>
              <a:buBlip>
                <a:blip r:embed="rId3"/>
              </a:buBlip>
              <a:defRPr sz="2000">
                <a:solidFill>
                  <a:srgbClr val="272727"/>
                </a:solidFill>
                <a:latin typeface="Raleway" pitchFamily="2" charset="0"/>
              </a:defRPr>
            </a:lvl1pPr>
            <a:lvl2pPr marL="742950" indent="-285750">
              <a:lnSpc>
                <a:spcPct val="125000"/>
              </a:lnSpc>
              <a:buClr>
                <a:srgbClr val="295A7C"/>
              </a:buClr>
              <a:buSzPct val="50000"/>
              <a:buBlip>
                <a:blip r:embed="rId3"/>
              </a:buBlip>
              <a:defRPr>
                <a:solidFill>
                  <a:srgbClr val="272727"/>
                </a:solidFill>
                <a:latin typeface="Raleway" pitchFamily="2" charset="0"/>
              </a:defRPr>
            </a:lvl2pPr>
            <a:lvl3pPr marL="1143000" indent="-228600">
              <a:lnSpc>
                <a:spcPct val="125000"/>
              </a:lnSpc>
              <a:buClr>
                <a:srgbClr val="295A7C"/>
              </a:buClr>
              <a:buSzPct val="50000"/>
              <a:buBlip>
                <a:blip r:embed="rId3"/>
              </a:buBlip>
              <a:defRPr sz="1600">
                <a:solidFill>
                  <a:srgbClr val="272727"/>
                </a:solidFill>
                <a:latin typeface="Raleway" pitchFamily="2" charset="0"/>
              </a:defRPr>
            </a:lvl3pPr>
            <a:lvl4pPr marL="1600200" indent="-228600">
              <a:lnSpc>
                <a:spcPct val="125000"/>
              </a:lnSpc>
              <a:buClr>
                <a:srgbClr val="295A7C"/>
              </a:buClr>
              <a:buSzPct val="50000"/>
              <a:buBlip>
                <a:blip r:embed="rId3"/>
              </a:buBlip>
              <a:defRPr sz="1400">
                <a:solidFill>
                  <a:srgbClr val="272727"/>
                </a:solidFill>
                <a:latin typeface="Raleway" pitchFamily="2" charset="0"/>
              </a:defRPr>
            </a:lvl4pPr>
            <a:lvl5pPr marL="2057400" indent="-228600">
              <a:lnSpc>
                <a:spcPct val="125000"/>
              </a:lnSpc>
              <a:buClr>
                <a:srgbClr val="295A7C"/>
              </a:buClr>
              <a:buSzPct val="50000"/>
              <a:buBlip>
                <a:blip r:embed="rId3"/>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9pPr>
          </a:lstStyle>
          <a:p>
            <a:pPr eaLnBrk="1" hangingPunct="1">
              <a:lnSpc>
                <a:spcPct val="100000"/>
              </a:lnSpc>
              <a:buClrTx/>
              <a:buSzTx/>
              <a:buFontTx/>
              <a:buNone/>
            </a:pPr>
            <a:r>
              <a:rPr lang="lt-LT" altLang="lt-LT" sz="3600" b="1">
                <a:solidFill>
                  <a:schemeClr val="tx1"/>
                </a:solidFill>
                <a:latin typeface="Segoe UI" panose="020B0502040204020203" pitchFamily="34" charset="0"/>
                <a:cs typeface="Segoe UI" panose="020B0502040204020203" pitchFamily="34" charset="0"/>
              </a:rPr>
              <a:t>Klasteris</a:t>
            </a:r>
            <a:r>
              <a:rPr lang="en-US" altLang="lt-LT" sz="3600" b="1">
                <a:solidFill>
                  <a:schemeClr val="tx1"/>
                </a:solidFill>
                <a:latin typeface="Segoe UI" panose="020B0502040204020203" pitchFamily="34" charset="0"/>
                <a:cs typeface="Segoe UI" panose="020B0502040204020203" pitchFamily="34" charset="0"/>
              </a:rPr>
              <a:t> (LT</a:t>
            </a:r>
            <a:r>
              <a:rPr lang="lt-LT" altLang="lt-LT" sz="3600" b="1">
                <a:solidFill>
                  <a:schemeClr val="tx1"/>
                </a:solidFill>
                <a:latin typeface="Segoe UI" panose="020B0502040204020203" pitchFamily="34" charset="0"/>
                <a:cs typeface="Segoe UI" panose="020B0502040204020203" pitchFamily="34" charset="0"/>
              </a:rPr>
              <a:t>)</a:t>
            </a:r>
          </a:p>
        </p:txBody>
      </p:sp>
      <p:sp>
        <p:nvSpPr>
          <p:cNvPr id="34" name="Ovalas 33">
            <a:extLst>
              <a:ext uri="{FF2B5EF4-FFF2-40B4-BE49-F238E27FC236}">
                <a16:creationId xmlns:a16="http://schemas.microsoft.com/office/drawing/2014/main" id="{6768FC98-CBE8-F8DC-E9A0-9DBD118C9434}"/>
              </a:ext>
            </a:extLst>
          </p:cNvPr>
          <p:cNvSpPr/>
          <p:nvPr/>
        </p:nvSpPr>
        <p:spPr>
          <a:xfrm>
            <a:off x="5957578" y="1770856"/>
            <a:ext cx="463550" cy="4635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lt-LT" sz="1336" dirty="0">
                <a:latin typeface="Segoe UI" panose="020B0502040204020203" pitchFamily="34" charset="0"/>
                <a:cs typeface="Segoe UI" panose="020B0502040204020203" pitchFamily="34" charset="0"/>
              </a:rPr>
              <a:t>y</a:t>
            </a:r>
            <a:r>
              <a:rPr lang="en-US" sz="1336" baseline="-25000" dirty="0">
                <a:latin typeface="Segoe UI" panose="020B0502040204020203" pitchFamily="34" charset="0"/>
                <a:cs typeface="Segoe UI" panose="020B0502040204020203" pitchFamily="34" charset="0"/>
              </a:rPr>
              <a:t>1</a:t>
            </a:r>
            <a:endParaRPr lang="en-GB" sz="1336" baseline="-25000" dirty="0">
              <a:latin typeface="Segoe UI" panose="020B0502040204020203" pitchFamily="34" charset="0"/>
              <a:cs typeface="Segoe UI" panose="020B0502040204020203" pitchFamily="34" charset="0"/>
            </a:endParaRPr>
          </a:p>
        </p:txBody>
      </p:sp>
      <p:sp>
        <p:nvSpPr>
          <p:cNvPr id="35" name="Ovalas 34">
            <a:extLst>
              <a:ext uri="{FF2B5EF4-FFF2-40B4-BE49-F238E27FC236}">
                <a16:creationId xmlns:a16="http://schemas.microsoft.com/office/drawing/2014/main" id="{5D44D6AE-DA82-3D3F-DF7C-0C1EF29D4058}"/>
              </a:ext>
            </a:extLst>
          </p:cNvPr>
          <p:cNvSpPr/>
          <p:nvPr/>
        </p:nvSpPr>
        <p:spPr>
          <a:xfrm>
            <a:off x="6392553" y="2269331"/>
            <a:ext cx="465138" cy="4635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sz="1336" dirty="0">
                <a:latin typeface="Segoe UI" panose="020B0502040204020203" pitchFamily="34" charset="0"/>
                <a:cs typeface="Segoe UI" panose="020B0502040204020203" pitchFamily="34" charset="0"/>
              </a:rPr>
              <a:t>y</a:t>
            </a:r>
            <a:r>
              <a:rPr lang="en-US" sz="1336" baseline="-25000" dirty="0">
                <a:latin typeface="Segoe UI" panose="020B0502040204020203" pitchFamily="34" charset="0"/>
                <a:cs typeface="Segoe UI" panose="020B0502040204020203" pitchFamily="34" charset="0"/>
              </a:rPr>
              <a:t>2</a:t>
            </a:r>
            <a:endParaRPr lang="en-GB" sz="1336" baseline="-25000" dirty="0">
              <a:latin typeface="Segoe UI" panose="020B0502040204020203" pitchFamily="34" charset="0"/>
              <a:cs typeface="Segoe UI" panose="020B0502040204020203" pitchFamily="34" charset="0"/>
            </a:endParaRPr>
          </a:p>
        </p:txBody>
      </p:sp>
      <p:cxnSp>
        <p:nvCxnSpPr>
          <p:cNvPr id="36" name="Tiesioji jungtis 35">
            <a:extLst>
              <a:ext uri="{FF2B5EF4-FFF2-40B4-BE49-F238E27FC236}">
                <a16:creationId xmlns:a16="http://schemas.microsoft.com/office/drawing/2014/main" id="{4D5162AB-4DAF-EA81-73E7-3A0BF745E924}"/>
              </a:ext>
            </a:extLst>
          </p:cNvPr>
          <p:cNvCxnSpPr>
            <a:cxnSpLocks/>
            <a:endCxn id="34" idx="3"/>
          </p:cNvCxnSpPr>
          <p:nvPr/>
        </p:nvCxnSpPr>
        <p:spPr>
          <a:xfrm flipV="1">
            <a:off x="5790891" y="2166144"/>
            <a:ext cx="233362" cy="460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Tiesioji jungtis 37">
            <a:extLst>
              <a:ext uri="{FF2B5EF4-FFF2-40B4-BE49-F238E27FC236}">
                <a16:creationId xmlns:a16="http://schemas.microsoft.com/office/drawing/2014/main" id="{66E71D11-B4BC-68EF-0FA9-DF7FC845528F}"/>
              </a:ext>
            </a:extLst>
          </p:cNvPr>
          <p:cNvCxnSpPr>
            <a:cxnSpLocks/>
            <a:endCxn id="35" idx="2"/>
          </p:cNvCxnSpPr>
          <p:nvPr/>
        </p:nvCxnSpPr>
        <p:spPr>
          <a:xfrm flipV="1">
            <a:off x="5903603" y="2501106"/>
            <a:ext cx="488950" cy="2794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Ovalas 39">
            <a:extLst>
              <a:ext uri="{FF2B5EF4-FFF2-40B4-BE49-F238E27FC236}">
                <a16:creationId xmlns:a16="http://schemas.microsoft.com/office/drawing/2014/main" id="{6C8B4DBC-5D0F-B2ED-1061-8113B1D60766}"/>
              </a:ext>
            </a:extLst>
          </p:cNvPr>
          <p:cNvSpPr/>
          <p:nvPr/>
        </p:nvSpPr>
        <p:spPr>
          <a:xfrm>
            <a:off x="1353828" y="3894931"/>
            <a:ext cx="606425" cy="6064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sz="1336" dirty="0">
                <a:latin typeface="Segoe UI" panose="020B0502040204020203" pitchFamily="34" charset="0"/>
                <a:cs typeface="Segoe UI" panose="020B0502040204020203" pitchFamily="34" charset="0"/>
              </a:rPr>
              <a:t>Z</a:t>
            </a:r>
            <a:r>
              <a:rPr lang="en-US" sz="1336" baseline="-25000" dirty="0">
                <a:latin typeface="Segoe UI" panose="020B0502040204020203" pitchFamily="34" charset="0"/>
                <a:cs typeface="Segoe UI" panose="020B0502040204020203" pitchFamily="34" charset="0"/>
              </a:rPr>
              <a:t>1</a:t>
            </a:r>
            <a:endParaRPr lang="en-GB" sz="1336" baseline="-25000" dirty="0">
              <a:latin typeface="Segoe UI" panose="020B0502040204020203" pitchFamily="34" charset="0"/>
              <a:cs typeface="Segoe UI" panose="020B0502040204020203" pitchFamily="34" charset="0"/>
            </a:endParaRPr>
          </a:p>
        </p:txBody>
      </p:sp>
      <p:cxnSp>
        <p:nvCxnSpPr>
          <p:cNvPr id="41" name="Tiesioji jungtis 40">
            <a:extLst>
              <a:ext uri="{FF2B5EF4-FFF2-40B4-BE49-F238E27FC236}">
                <a16:creationId xmlns:a16="http://schemas.microsoft.com/office/drawing/2014/main" id="{74547EAC-B508-54BB-B004-35ECF9EB2794}"/>
              </a:ext>
            </a:extLst>
          </p:cNvPr>
          <p:cNvCxnSpPr>
            <a:cxnSpLocks/>
            <a:stCxn id="40" idx="6"/>
          </p:cNvCxnSpPr>
          <p:nvPr/>
        </p:nvCxnSpPr>
        <p:spPr>
          <a:xfrm flipV="1">
            <a:off x="1960253" y="3909219"/>
            <a:ext cx="677863" cy="288925"/>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7">
            <a:extLst>
              <a:ext uri="{FF2B5EF4-FFF2-40B4-BE49-F238E27FC236}">
                <a16:creationId xmlns:a16="http://schemas.microsoft.com/office/drawing/2014/main" id="{D08B1B02-4BE8-076F-5114-833DDBA097B7}"/>
              </a:ext>
            </a:extLst>
          </p:cNvPr>
          <p:cNvSpPr>
            <a:spLocks noChangeArrowheads="1"/>
          </p:cNvSpPr>
          <p:nvPr/>
        </p:nvSpPr>
        <p:spPr bwMode="auto">
          <a:xfrm>
            <a:off x="7207043" y="1125321"/>
            <a:ext cx="4356409" cy="4380686"/>
          </a:xfrm>
          <a:prstGeom prst="rect">
            <a:avLst/>
          </a:prstGeom>
          <a:solidFill>
            <a:schemeClr val="bg1">
              <a:lumMod val="85000"/>
            </a:schemeClr>
          </a:solidFill>
          <a:ln>
            <a:noFill/>
          </a:ln>
        </p:spPr>
        <p:txBody>
          <a:bodyPr wrap="square">
            <a:spAutoFit/>
          </a:bodyPr>
          <a:lstStyle>
            <a:lvl1pPr>
              <a:lnSpc>
                <a:spcPct val="125000"/>
              </a:lnSpc>
              <a:buClr>
                <a:srgbClr val="295A7C"/>
              </a:buClr>
              <a:buSzPct val="50000"/>
              <a:buBlip>
                <a:blip r:embed="rId3"/>
              </a:buBlip>
              <a:defRPr sz="2000">
                <a:solidFill>
                  <a:srgbClr val="272727"/>
                </a:solidFill>
                <a:latin typeface="Raleway" panose="020B0604020202020204" charset="0"/>
              </a:defRPr>
            </a:lvl1pPr>
            <a:lvl2pPr marL="742950" indent="-285750">
              <a:lnSpc>
                <a:spcPct val="125000"/>
              </a:lnSpc>
              <a:buClr>
                <a:srgbClr val="295A7C"/>
              </a:buClr>
              <a:buSzPct val="50000"/>
              <a:buBlip>
                <a:blip r:embed="rId3"/>
              </a:buBlip>
              <a:defRPr>
                <a:solidFill>
                  <a:srgbClr val="272727"/>
                </a:solidFill>
                <a:latin typeface="Raleway" panose="020B0604020202020204" charset="0"/>
              </a:defRPr>
            </a:lvl2pPr>
            <a:lvl3pPr marL="1143000" indent="-228600">
              <a:lnSpc>
                <a:spcPct val="125000"/>
              </a:lnSpc>
              <a:buClr>
                <a:srgbClr val="295A7C"/>
              </a:buClr>
              <a:buSzPct val="50000"/>
              <a:buBlip>
                <a:blip r:embed="rId3"/>
              </a:buBlip>
              <a:defRPr sz="1600">
                <a:solidFill>
                  <a:srgbClr val="272727"/>
                </a:solidFill>
                <a:latin typeface="Raleway" panose="020B0604020202020204" charset="0"/>
              </a:defRPr>
            </a:lvl3pPr>
            <a:lvl4pPr marL="1600200" indent="-228600">
              <a:lnSpc>
                <a:spcPct val="125000"/>
              </a:lnSpc>
              <a:buClr>
                <a:srgbClr val="295A7C"/>
              </a:buClr>
              <a:buSzPct val="50000"/>
              <a:buBlip>
                <a:blip r:embed="rId3"/>
              </a:buBlip>
              <a:defRPr sz="1400">
                <a:solidFill>
                  <a:srgbClr val="272727"/>
                </a:solidFill>
                <a:latin typeface="Raleway" panose="020B0604020202020204" charset="0"/>
              </a:defRPr>
            </a:lvl4pPr>
            <a:lvl5pPr marL="2057400" indent="-228600">
              <a:lnSpc>
                <a:spcPct val="125000"/>
              </a:lnSpc>
              <a:buClr>
                <a:srgbClr val="295A7C"/>
              </a:buClr>
              <a:buSzPct val="50000"/>
              <a:buBlip>
                <a:blip r:embed="rId3"/>
              </a:buBlip>
              <a:defRPr sz="1400">
                <a:solidFill>
                  <a:srgbClr val="272727"/>
                </a:solidFill>
                <a:latin typeface="Raleway" panose="020B0604020202020204"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9pPr>
          </a:lstStyle>
          <a:p>
            <a:pPr eaLnBrk="1" fontAlgn="auto" hangingPunct="1">
              <a:lnSpc>
                <a:spcPct val="100000"/>
              </a:lnSpc>
              <a:spcBef>
                <a:spcPts val="844"/>
              </a:spcBef>
              <a:spcAft>
                <a:spcPts val="0"/>
              </a:spcAft>
              <a:buClrTx/>
              <a:buSzTx/>
              <a:buNone/>
              <a:defRPr/>
            </a:pPr>
            <a:r>
              <a:rPr lang="lt-LT" altLang="lt-LT" sz="2800" dirty="0">
                <a:solidFill>
                  <a:schemeClr val="tx1"/>
                </a:solidFill>
                <a:latin typeface="Segoe UI" panose="020B0502040204020203" pitchFamily="34" charset="0"/>
                <a:cs typeface="Segoe UI" panose="020B0502040204020203" pitchFamily="34" charset="0"/>
              </a:rPr>
              <a:t>Sutarimas/susivienijimas:</a:t>
            </a:r>
          </a:p>
          <a:p>
            <a:pPr eaLnBrk="1" fontAlgn="auto" hangingPunct="1">
              <a:lnSpc>
                <a:spcPct val="100000"/>
              </a:lnSpc>
              <a:spcBef>
                <a:spcPts val="844"/>
              </a:spcBef>
              <a:spcAft>
                <a:spcPts val="0"/>
              </a:spcAft>
              <a:buClrTx/>
              <a:buSzTx/>
              <a:buNone/>
              <a:defRPr/>
            </a:pPr>
            <a:endParaRPr lang="lt-LT" altLang="en-US" sz="2800" dirty="0">
              <a:solidFill>
                <a:schemeClr val="tx1"/>
              </a:solidFill>
              <a:latin typeface="Segoe UI" panose="020B0502040204020203" pitchFamily="34" charset="0"/>
              <a:cs typeface="Segoe UI" panose="020B0502040204020203" pitchFamily="34" charset="0"/>
            </a:endParaRPr>
          </a:p>
          <a:p>
            <a:pPr marL="520179" indent="-520179" eaLnBrk="1" fontAlgn="auto" hangingPunct="1">
              <a:lnSpc>
                <a:spcPct val="100000"/>
              </a:lnSpc>
              <a:spcBef>
                <a:spcPts val="844"/>
              </a:spcBef>
              <a:spcAft>
                <a:spcPts val="0"/>
              </a:spcAft>
              <a:buClrTx/>
              <a:buSzTx/>
              <a:buFont typeface="Wingdings" panose="05000000000000000000" pitchFamily="2" charset="2"/>
              <a:buChar char="Ø"/>
              <a:defRPr/>
            </a:pPr>
            <a:r>
              <a:rPr lang="lt-LT" altLang="en-US" sz="2800" dirty="0">
                <a:solidFill>
                  <a:schemeClr val="tx1"/>
                </a:solidFill>
                <a:latin typeface="Segoe UI" panose="020B0502040204020203" pitchFamily="34" charset="0"/>
                <a:cs typeface="Segoe UI" panose="020B0502040204020203" pitchFamily="34" charset="0"/>
              </a:rPr>
              <a:t>Jungtinė veikla</a:t>
            </a:r>
          </a:p>
          <a:p>
            <a:pPr marL="520179" indent="-520179" eaLnBrk="1" fontAlgn="auto" hangingPunct="1">
              <a:lnSpc>
                <a:spcPct val="100000"/>
              </a:lnSpc>
              <a:spcBef>
                <a:spcPts val="844"/>
              </a:spcBef>
              <a:spcAft>
                <a:spcPts val="0"/>
              </a:spcAft>
              <a:buClrTx/>
              <a:buSzTx/>
              <a:buFont typeface="Wingdings" panose="05000000000000000000" pitchFamily="2" charset="2"/>
              <a:buChar char="Ø"/>
              <a:defRPr/>
            </a:pPr>
            <a:endParaRPr lang="lt-LT" altLang="en-US" sz="2800" dirty="0">
              <a:solidFill>
                <a:schemeClr val="tx1"/>
              </a:solidFill>
              <a:latin typeface="Segoe UI" panose="020B0502040204020203" pitchFamily="34" charset="0"/>
              <a:cs typeface="Segoe UI" panose="020B0502040204020203" pitchFamily="34" charset="0"/>
            </a:endParaRPr>
          </a:p>
          <a:p>
            <a:pPr marL="520179" indent="-520179" eaLnBrk="1" fontAlgn="auto" hangingPunct="1">
              <a:lnSpc>
                <a:spcPct val="100000"/>
              </a:lnSpc>
              <a:spcBef>
                <a:spcPts val="844"/>
              </a:spcBef>
              <a:spcAft>
                <a:spcPts val="0"/>
              </a:spcAft>
              <a:buClrTx/>
              <a:buSzTx/>
              <a:buFont typeface="Wingdings" panose="05000000000000000000" pitchFamily="2" charset="2"/>
              <a:buChar char="Ø"/>
              <a:defRPr/>
            </a:pPr>
            <a:r>
              <a:rPr lang="lt-LT" altLang="en-US" sz="2800" dirty="0">
                <a:solidFill>
                  <a:schemeClr val="tx1"/>
                </a:solidFill>
                <a:latin typeface="Segoe UI" panose="020B0502040204020203" pitchFamily="34" charset="0"/>
                <a:cs typeface="Segoe UI" panose="020B0502040204020203" pitchFamily="34" charset="0"/>
              </a:rPr>
              <a:t>Bendras ekonominis  interesas dalyvauti produktų/paslaugų vertės kūrimo grandinėse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A9EB2DA-F77E-4554-BE72-25AD0B06EE8B}"/>
              </a:ext>
            </a:extLst>
          </p:cNvPr>
          <p:cNvSpPr>
            <a:spLocks noChangeArrowheads="1"/>
          </p:cNvSpPr>
          <p:nvPr/>
        </p:nvSpPr>
        <p:spPr bwMode="auto">
          <a:xfrm>
            <a:off x="462912" y="396937"/>
            <a:ext cx="7727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125000"/>
              </a:lnSpc>
              <a:buClr>
                <a:srgbClr val="295A7C"/>
              </a:buClr>
              <a:buSzPct val="50000"/>
              <a:buBlip>
                <a:blip r:embed="rId3"/>
              </a:buBlip>
              <a:defRPr sz="2000">
                <a:solidFill>
                  <a:srgbClr val="272727"/>
                </a:solidFill>
                <a:latin typeface="Raleway" charset="0"/>
              </a:defRPr>
            </a:lvl1pPr>
            <a:lvl2pPr marL="742950" indent="-285750">
              <a:lnSpc>
                <a:spcPct val="125000"/>
              </a:lnSpc>
              <a:buClr>
                <a:srgbClr val="295A7C"/>
              </a:buClr>
              <a:buSzPct val="50000"/>
              <a:buBlip>
                <a:blip r:embed="rId3"/>
              </a:buBlip>
              <a:defRPr>
                <a:solidFill>
                  <a:srgbClr val="272727"/>
                </a:solidFill>
                <a:latin typeface="Raleway" charset="0"/>
              </a:defRPr>
            </a:lvl2pPr>
            <a:lvl3pPr marL="1143000" indent="-228600">
              <a:lnSpc>
                <a:spcPct val="125000"/>
              </a:lnSpc>
              <a:buClr>
                <a:srgbClr val="295A7C"/>
              </a:buClr>
              <a:buSzPct val="50000"/>
              <a:buBlip>
                <a:blip r:embed="rId3"/>
              </a:buBlip>
              <a:defRPr sz="1600">
                <a:solidFill>
                  <a:srgbClr val="272727"/>
                </a:solidFill>
                <a:latin typeface="Raleway" charset="0"/>
              </a:defRPr>
            </a:lvl3pPr>
            <a:lvl4pPr marL="1600200" indent="-228600">
              <a:lnSpc>
                <a:spcPct val="125000"/>
              </a:lnSpc>
              <a:buClr>
                <a:srgbClr val="295A7C"/>
              </a:buClr>
              <a:buSzPct val="50000"/>
              <a:buBlip>
                <a:blip r:embed="rId3"/>
              </a:buBlip>
              <a:defRPr sz="1400">
                <a:solidFill>
                  <a:srgbClr val="272727"/>
                </a:solidFill>
                <a:latin typeface="Raleway" charset="0"/>
              </a:defRPr>
            </a:lvl4pPr>
            <a:lvl5pPr marL="2057400" indent="-228600">
              <a:lnSpc>
                <a:spcPct val="125000"/>
              </a:lnSpc>
              <a:buClr>
                <a:srgbClr val="295A7C"/>
              </a:buClr>
              <a:buSzPct val="50000"/>
              <a:buBlip>
                <a:blip r:embed="rId3"/>
              </a:buBlip>
              <a:defRPr sz="1400">
                <a:solidFill>
                  <a:srgbClr val="272727"/>
                </a:solidFill>
                <a:latin typeface="Raleway"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charset="0"/>
              </a:defRPr>
            </a:lvl9pPr>
          </a:lstStyle>
          <a:p>
            <a:pPr eaLnBrk="1" hangingPunct="1">
              <a:lnSpc>
                <a:spcPct val="100000"/>
              </a:lnSpc>
              <a:buClrTx/>
              <a:buSzTx/>
              <a:buFontTx/>
              <a:buNone/>
            </a:pPr>
            <a:r>
              <a:rPr lang="lt-LT" sz="3600" b="1" i="0" dirty="0">
                <a:solidFill>
                  <a:srgbClr val="000000"/>
                </a:solidFill>
                <a:effectLst/>
                <a:latin typeface="Arial" panose="020B0604020202020204" pitchFamily="34" charset="0"/>
              </a:rPr>
              <a:t>Inovatyvus viešasis pirkimas</a:t>
            </a:r>
            <a:r>
              <a:rPr lang="lt-LT" sz="3600" b="0" i="0" dirty="0">
                <a:solidFill>
                  <a:srgbClr val="000000"/>
                </a:solidFill>
                <a:effectLst/>
                <a:latin typeface="Arial" panose="020B0604020202020204" pitchFamily="34" charset="0"/>
              </a:rPr>
              <a:t> </a:t>
            </a:r>
            <a:endParaRPr kumimoji="1" lang="en-US" altLang="lt-LT" sz="3600" b="1" dirty="0">
              <a:solidFill>
                <a:schemeClr val="tx1"/>
              </a:solidFill>
              <a:latin typeface="Segoe UI" panose="020B0502040204020203" pitchFamily="34" charset="0"/>
              <a:cs typeface="Segoe UI" panose="020B0502040204020203" pitchFamily="34" charset="0"/>
            </a:endParaRPr>
          </a:p>
        </p:txBody>
      </p:sp>
      <p:sp>
        <p:nvSpPr>
          <p:cNvPr id="28675" name="Rectangle 2">
            <a:extLst>
              <a:ext uri="{FF2B5EF4-FFF2-40B4-BE49-F238E27FC236}">
                <a16:creationId xmlns:a16="http://schemas.microsoft.com/office/drawing/2014/main" id="{F5520046-5E1A-44A1-A82F-5854B904B50D}"/>
              </a:ext>
            </a:extLst>
          </p:cNvPr>
          <p:cNvSpPr>
            <a:spLocks noChangeArrowheads="1"/>
          </p:cNvSpPr>
          <p:nvPr/>
        </p:nvSpPr>
        <p:spPr bwMode="auto">
          <a:xfrm>
            <a:off x="619392" y="1389165"/>
            <a:ext cx="6767060" cy="2533707"/>
          </a:xfrm>
          <a:prstGeom prst="rect">
            <a:avLst/>
          </a:prstGeom>
          <a:solidFill>
            <a:schemeClr val="bg1"/>
          </a:solidFill>
          <a:ln>
            <a:noFill/>
          </a:ln>
        </p:spPr>
        <p:txBody>
          <a:bodyPr wrap="square">
            <a:spAutoFit/>
          </a:bodyPr>
          <a:lstStyle>
            <a:lvl1pPr>
              <a:lnSpc>
                <a:spcPct val="125000"/>
              </a:lnSpc>
              <a:buClr>
                <a:srgbClr val="295A7C"/>
              </a:buClr>
              <a:buSzPct val="50000"/>
              <a:buBlip>
                <a:blip r:embed="rId3"/>
              </a:buBlip>
              <a:defRPr sz="2000">
                <a:solidFill>
                  <a:srgbClr val="272727"/>
                </a:solidFill>
                <a:latin typeface="Raleway" charset="0"/>
              </a:defRPr>
            </a:lvl1pPr>
            <a:lvl2pPr marL="742950" indent="-285750">
              <a:lnSpc>
                <a:spcPct val="125000"/>
              </a:lnSpc>
              <a:buClr>
                <a:srgbClr val="295A7C"/>
              </a:buClr>
              <a:buSzPct val="50000"/>
              <a:buBlip>
                <a:blip r:embed="rId3"/>
              </a:buBlip>
              <a:defRPr>
                <a:solidFill>
                  <a:srgbClr val="272727"/>
                </a:solidFill>
                <a:latin typeface="Raleway" charset="0"/>
              </a:defRPr>
            </a:lvl2pPr>
            <a:lvl3pPr marL="1143000" indent="-228600">
              <a:lnSpc>
                <a:spcPct val="125000"/>
              </a:lnSpc>
              <a:buClr>
                <a:srgbClr val="295A7C"/>
              </a:buClr>
              <a:buSzPct val="50000"/>
              <a:buBlip>
                <a:blip r:embed="rId3"/>
              </a:buBlip>
              <a:defRPr sz="1600">
                <a:solidFill>
                  <a:srgbClr val="272727"/>
                </a:solidFill>
                <a:latin typeface="Raleway" charset="0"/>
              </a:defRPr>
            </a:lvl3pPr>
            <a:lvl4pPr marL="1600200" indent="-228600">
              <a:lnSpc>
                <a:spcPct val="125000"/>
              </a:lnSpc>
              <a:buClr>
                <a:srgbClr val="295A7C"/>
              </a:buClr>
              <a:buSzPct val="50000"/>
              <a:buBlip>
                <a:blip r:embed="rId3"/>
              </a:buBlip>
              <a:defRPr sz="1400">
                <a:solidFill>
                  <a:srgbClr val="272727"/>
                </a:solidFill>
                <a:latin typeface="Raleway" charset="0"/>
              </a:defRPr>
            </a:lvl4pPr>
            <a:lvl5pPr marL="2057400" indent="-228600">
              <a:lnSpc>
                <a:spcPct val="125000"/>
              </a:lnSpc>
              <a:buClr>
                <a:srgbClr val="295A7C"/>
              </a:buClr>
              <a:buSzPct val="50000"/>
              <a:buBlip>
                <a:blip r:embed="rId3"/>
              </a:buBlip>
              <a:defRPr sz="1400">
                <a:solidFill>
                  <a:srgbClr val="272727"/>
                </a:solidFill>
                <a:latin typeface="Raleway"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charset="0"/>
              </a:defRPr>
            </a:lvl9pPr>
          </a:lstStyle>
          <a:p>
            <a:pPr eaLnBrk="1" hangingPunct="1">
              <a:lnSpc>
                <a:spcPct val="150000"/>
              </a:lnSpc>
              <a:buClrTx/>
              <a:buSzTx/>
              <a:buFontTx/>
              <a:buNone/>
            </a:pPr>
            <a:r>
              <a:rPr lang="en-GB" sz="1800" dirty="0">
                <a:solidFill>
                  <a:srgbClr val="000000"/>
                </a:solidFill>
                <a:latin typeface="Segoe UI" panose="020B0502040204020203" pitchFamily="34" charset="0"/>
                <a:cs typeface="Segoe UI" panose="020B0502040204020203" pitchFamily="34" charset="0"/>
              </a:rPr>
              <a:t>T</a:t>
            </a:r>
            <a:r>
              <a:rPr lang="lt-LT" sz="1800" b="0" i="0" dirty="0">
                <a:solidFill>
                  <a:srgbClr val="000000"/>
                </a:solidFill>
                <a:effectLst/>
                <a:latin typeface="Segoe UI" panose="020B0502040204020203" pitchFamily="34" charset="0"/>
                <a:cs typeface="Segoe UI" panose="020B0502040204020203" pitchFamily="34" charset="0"/>
              </a:rPr>
              <a:t>ai viešasis pirkimas, kai perkančioji organizacija, techninėje specifikacijoje apibrėždama perkamą objektą, įtraukia reikalavimus, kurie užtikrina, kad perkančioji organizacija įsigytų inovatyvių produktų ar procesų, kurie geriausiai tinka efektyviai atlikti perkančiosios organizacijos funkcijas ar pasiekti strateginius tikslus</a:t>
            </a:r>
            <a:endParaRPr lang="lt-LT" altLang="lt-LT" sz="1800" dirty="0">
              <a:solidFill>
                <a:schemeClr val="tx1"/>
              </a:solidFill>
              <a:latin typeface="Segoe UI" panose="020B0502040204020203" pitchFamily="34" charset="0"/>
              <a:cs typeface="Segoe UI" panose="020B0502040204020203" pitchFamily="34" charset="0"/>
            </a:endParaRPr>
          </a:p>
        </p:txBody>
      </p:sp>
      <p:pic>
        <p:nvPicPr>
          <p:cNvPr id="28676" name="Paveikslėlis 2">
            <a:extLst>
              <a:ext uri="{FF2B5EF4-FFF2-40B4-BE49-F238E27FC236}">
                <a16:creationId xmlns:a16="http://schemas.microsoft.com/office/drawing/2014/main" id="{16697D42-F816-4936-9ACE-4D5FD6F49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3647" y="777937"/>
            <a:ext cx="3481903" cy="348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2509417-583C-164D-FAC7-63F7E6859AC5}"/>
              </a:ext>
            </a:extLst>
          </p:cNvPr>
          <p:cNvSpPr txBox="1"/>
          <p:nvPr/>
        </p:nvSpPr>
        <p:spPr>
          <a:xfrm>
            <a:off x="548141" y="4372655"/>
            <a:ext cx="10953111" cy="1600438"/>
          </a:xfrm>
          <a:prstGeom prst="rect">
            <a:avLst/>
          </a:prstGeom>
          <a:solidFill>
            <a:schemeClr val="bg1">
              <a:lumMod val="85000"/>
            </a:schemeClr>
          </a:solidFill>
        </p:spPr>
        <p:txBody>
          <a:bodyPr wrap="square">
            <a:spAutoFit/>
          </a:bodyPr>
          <a:lstStyle/>
          <a:p>
            <a:r>
              <a:rPr lang="pt-BR" sz="1400" b="1" dirty="0">
                <a:latin typeface="Segoe UI" panose="020B0502040204020203" pitchFamily="34" charset="0"/>
                <a:cs typeface="Segoe UI" panose="020B0502040204020203" pitchFamily="34" charset="0"/>
              </a:rPr>
              <a:t>Inovacija</a:t>
            </a:r>
            <a:r>
              <a:rPr lang="pt-BR" sz="1400" dirty="0">
                <a:latin typeface="Segoe UI" panose="020B0502040204020203" pitchFamily="34" charset="0"/>
                <a:cs typeface="Segoe UI" panose="020B0502040204020203" pitchFamily="34" charset="0"/>
              </a:rPr>
              <a:t> yra naujas arba patobulintas produktas ar procesas </a:t>
            </a:r>
            <a:r>
              <a:rPr lang="pt-BR" sz="1400" dirty="0">
                <a:solidFill>
                  <a:schemeClr val="tx1"/>
                </a:solidFill>
                <a:latin typeface="Segoe UI" panose="020B0502040204020203" pitchFamily="34" charset="0"/>
                <a:cs typeface="Segoe UI" panose="020B0502040204020203" pitchFamily="34" charset="0"/>
              </a:rPr>
              <a:t>(arba jų</a:t>
            </a:r>
            <a:r>
              <a:rPr lang="lt-LT" sz="1400" dirty="0">
                <a:solidFill>
                  <a:schemeClr val="tx1"/>
                </a:solidFill>
                <a:latin typeface="Segoe UI" panose="020B0502040204020203" pitchFamily="34" charset="0"/>
                <a:cs typeface="Segoe UI" panose="020B0502040204020203" pitchFamily="34" charset="0"/>
              </a:rPr>
              <a:t> derinys), kuris ženkliai skiriasi nuo ankstesnių vieneto produktų ar procesų ir kuris yra prieinamas potencialiems naudotojams (produkto atveju) arba kuris vieneto yra naudojamas (proceso atveju)</a:t>
            </a:r>
            <a:r>
              <a:rPr lang="lt-LT" sz="1400" dirty="0">
                <a:latin typeface="Segoe UI" panose="020B0502040204020203" pitchFamily="34" charset="0"/>
                <a:cs typeface="Segoe UI" panose="020B0502040204020203" pitchFamily="34" charset="0"/>
              </a:rPr>
              <a:t> </a:t>
            </a:r>
            <a:r>
              <a:rPr lang="lt-LT" sz="1400" i="1" dirty="0">
                <a:latin typeface="Segoe UI" panose="020B0502040204020203" pitchFamily="34" charset="0"/>
                <a:cs typeface="Segoe UI" panose="020B0502040204020203" pitchFamily="34" charset="0"/>
              </a:rPr>
              <a:t>(Oslo vadovas, 2018</a:t>
            </a:r>
            <a:r>
              <a:rPr lang="lt-LT" sz="1400" dirty="0">
                <a:latin typeface="Segoe UI" panose="020B0502040204020203" pitchFamily="34" charset="0"/>
                <a:cs typeface="Segoe UI" panose="020B0502040204020203" pitchFamily="34" charset="0"/>
              </a:rPr>
              <a:t>)</a:t>
            </a:r>
            <a:endParaRPr lang="lt-LT" sz="1400" dirty="0">
              <a:solidFill>
                <a:schemeClr val="tx1"/>
              </a:solidFill>
              <a:latin typeface="Segoe UI" panose="020B0502040204020203" pitchFamily="34" charset="0"/>
              <a:cs typeface="Segoe UI" panose="020B0502040204020203" pitchFamily="34" charset="0"/>
            </a:endParaRPr>
          </a:p>
          <a:p>
            <a:endParaRPr lang="lt-LT" sz="1400" dirty="0">
              <a:latin typeface="Segoe UI" panose="020B0502040204020203" pitchFamily="34" charset="0"/>
              <a:cs typeface="Segoe UI" panose="020B0502040204020203" pitchFamily="34" charset="0"/>
            </a:endParaRPr>
          </a:p>
          <a:p>
            <a:r>
              <a:rPr lang="lt-LT" sz="1400" b="1" i="0" dirty="0">
                <a:solidFill>
                  <a:srgbClr val="000000"/>
                </a:solidFill>
                <a:effectLst/>
                <a:latin typeface="Segoe UI" panose="020B0502040204020203" pitchFamily="34" charset="0"/>
                <a:cs typeface="Segoe UI" panose="020B0502040204020203" pitchFamily="34" charset="0"/>
              </a:rPr>
              <a:t>Inovacija</a:t>
            </a:r>
            <a:r>
              <a:rPr lang="lt-LT" sz="1400" b="0" i="0" dirty="0">
                <a:solidFill>
                  <a:srgbClr val="000000"/>
                </a:solidFill>
                <a:effectLst/>
                <a:latin typeface="Segoe UI" panose="020B0502040204020203" pitchFamily="34" charset="0"/>
                <a:cs typeface="Segoe UI" panose="020B0502040204020203" pitchFamily="34" charset="0"/>
              </a:rPr>
              <a:t> – naujas arba patobulintas produktas ar procesas (arba jų derinys), kuris reikšmingai skiriasi nuo ankstesnių subjekto produktų ar procesų ir kuris (produktas) yra pateiktas potencialiems </a:t>
            </a:r>
            <a:r>
              <a:rPr lang="lt-LT" sz="1400" dirty="0">
                <a:solidFill>
                  <a:srgbClr val="000000"/>
                </a:solidFill>
                <a:latin typeface="Segoe UI" panose="020B0502040204020203" pitchFamily="34" charset="0"/>
                <a:cs typeface="Segoe UI" panose="020B0502040204020203" pitchFamily="34" charset="0"/>
              </a:rPr>
              <a:t>naudotojams arba kuris (procesas) subjekto yra naudojamas, tai yra įdiegtas į rinką, viešojo valdymo, socialinę, kultūros sritį </a:t>
            </a:r>
            <a:r>
              <a:rPr lang="lt-LT" sz="1400" i="1" dirty="0">
                <a:solidFill>
                  <a:srgbClr val="000000"/>
                </a:solidFill>
                <a:latin typeface="Segoe UI" panose="020B0502040204020203" pitchFamily="34" charset="0"/>
                <a:cs typeface="Segoe UI" panose="020B0502040204020203" pitchFamily="34" charset="0"/>
              </a:rPr>
              <a:t>(LR technologijų ir inovacijų įstatymas, </a:t>
            </a:r>
            <a:r>
              <a:rPr lang="en-GB" sz="1400" i="1" dirty="0">
                <a:solidFill>
                  <a:srgbClr val="000000"/>
                </a:solidFill>
                <a:latin typeface="Segoe UI" panose="020B0502040204020203" pitchFamily="34" charset="0"/>
                <a:cs typeface="Segoe UI" panose="020B0502040204020203" pitchFamily="34" charset="0"/>
              </a:rPr>
              <a:t>2018)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C58ED49B-BD0E-867A-B582-3D3826897380}"/>
              </a:ext>
            </a:extLst>
          </p:cNvPr>
          <p:cNvSpPr>
            <a:spLocks noChangeArrowheads="1"/>
          </p:cNvSpPr>
          <p:nvPr/>
        </p:nvSpPr>
        <p:spPr bwMode="auto">
          <a:xfrm>
            <a:off x="495300" y="263525"/>
            <a:ext cx="66246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125000"/>
              </a:lnSpc>
              <a:buClr>
                <a:srgbClr val="295A7C"/>
              </a:buClr>
              <a:buSzPct val="50000"/>
              <a:buBlip>
                <a:blip r:embed="rId3"/>
              </a:buBlip>
              <a:defRPr sz="2000">
                <a:solidFill>
                  <a:srgbClr val="272727"/>
                </a:solidFill>
                <a:latin typeface="Raleway" pitchFamily="2" charset="0"/>
              </a:defRPr>
            </a:lvl1pPr>
            <a:lvl2pPr marL="742950" indent="-285750">
              <a:lnSpc>
                <a:spcPct val="125000"/>
              </a:lnSpc>
              <a:buClr>
                <a:srgbClr val="295A7C"/>
              </a:buClr>
              <a:buSzPct val="50000"/>
              <a:buBlip>
                <a:blip r:embed="rId3"/>
              </a:buBlip>
              <a:defRPr>
                <a:solidFill>
                  <a:srgbClr val="272727"/>
                </a:solidFill>
                <a:latin typeface="Raleway" pitchFamily="2" charset="0"/>
              </a:defRPr>
            </a:lvl2pPr>
            <a:lvl3pPr marL="1143000" indent="-228600">
              <a:lnSpc>
                <a:spcPct val="125000"/>
              </a:lnSpc>
              <a:buClr>
                <a:srgbClr val="295A7C"/>
              </a:buClr>
              <a:buSzPct val="50000"/>
              <a:buBlip>
                <a:blip r:embed="rId3"/>
              </a:buBlip>
              <a:defRPr sz="1600">
                <a:solidFill>
                  <a:srgbClr val="272727"/>
                </a:solidFill>
                <a:latin typeface="Raleway" pitchFamily="2" charset="0"/>
              </a:defRPr>
            </a:lvl3pPr>
            <a:lvl4pPr marL="1600200" indent="-228600">
              <a:lnSpc>
                <a:spcPct val="125000"/>
              </a:lnSpc>
              <a:buClr>
                <a:srgbClr val="295A7C"/>
              </a:buClr>
              <a:buSzPct val="50000"/>
              <a:buBlip>
                <a:blip r:embed="rId3"/>
              </a:buBlip>
              <a:defRPr sz="1400">
                <a:solidFill>
                  <a:srgbClr val="272727"/>
                </a:solidFill>
                <a:latin typeface="Raleway" pitchFamily="2" charset="0"/>
              </a:defRPr>
            </a:lvl4pPr>
            <a:lvl5pPr marL="2057400" indent="-228600">
              <a:lnSpc>
                <a:spcPct val="125000"/>
              </a:lnSpc>
              <a:buClr>
                <a:srgbClr val="295A7C"/>
              </a:buClr>
              <a:buSzPct val="50000"/>
              <a:buBlip>
                <a:blip r:embed="rId3"/>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0"/>
              </a:defRPr>
            </a:lvl9pPr>
          </a:lstStyle>
          <a:p>
            <a:pPr>
              <a:lnSpc>
                <a:spcPct val="100000"/>
              </a:lnSpc>
              <a:buClrTx/>
              <a:buSzTx/>
              <a:buFontTx/>
              <a:buNone/>
            </a:pPr>
            <a:r>
              <a:rPr kumimoji="1" lang="lt-LT" altLang="en-US" sz="3200" b="1" dirty="0">
                <a:solidFill>
                  <a:schemeClr val="tx1"/>
                </a:solidFill>
                <a:latin typeface="Segoe UI" panose="020B0502040204020203" pitchFamily="34" charset="0"/>
                <a:cs typeface="Segoe UI" panose="020B0502040204020203" pitchFamily="34" charset="0"/>
              </a:rPr>
              <a:t>Viešosios pagalbos tipai LT</a:t>
            </a:r>
            <a:endParaRPr kumimoji="1" lang="en-US" altLang="en-US" sz="3200" b="1" dirty="0">
              <a:solidFill>
                <a:schemeClr val="tx1"/>
              </a:solidFill>
              <a:latin typeface="Segoe UI" panose="020B0502040204020203" pitchFamily="34" charset="0"/>
              <a:cs typeface="Segoe UI" panose="020B0502040204020203" pitchFamily="34" charset="0"/>
            </a:endParaRPr>
          </a:p>
        </p:txBody>
      </p:sp>
      <p:graphicFrame>
        <p:nvGraphicFramePr>
          <p:cNvPr id="3" name="Diagrama 2">
            <a:extLst>
              <a:ext uri="{FF2B5EF4-FFF2-40B4-BE49-F238E27FC236}">
                <a16:creationId xmlns:a16="http://schemas.microsoft.com/office/drawing/2014/main" id="{B7F4E61F-5388-3CBB-3734-71297E63C407}"/>
              </a:ext>
            </a:extLst>
          </p:cNvPr>
          <p:cNvGraphicFramePr/>
          <p:nvPr/>
        </p:nvGraphicFramePr>
        <p:xfrm>
          <a:off x="494664" y="1127667"/>
          <a:ext cx="10725786" cy="4890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6E8AF956-6AA5-4541-9680-7F80D4AE9D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buClr>
                <a:srgbClr val="295A7C"/>
              </a:buClr>
              <a:buSzPct val="50000"/>
              <a:buBlip>
                <a:blip r:embed="rId2"/>
              </a:buBlip>
              <a:defRPr sz="2000">
                <a:solidFill>
                  <a:srgbClr val="272727"/>
                </a:solidFill>
                <a:latin typeface="Raleway" charset="0"/>
              </a:defRPr>
            </a:lvl1pPr>
            <a:lvl2pPr marL="742950" indent="-285750">
              <a:lnSpc>
                <a:spcPct val="125000"/>
              </a:lnSpc>
              <a:buClr>
                <a:srgbClr val="295A7C"/>
              </a:buClr>
              <a:buSzPct val="50000"/>
              <a:buBlip>
                <a:blip r:embed="rId2"/>
              </a:buBlip>
              <a:defRPr>
                <a:solidFill>
                  <a:srgbClr val="272727"/>
                </a:solidFill>
                <a:latin typeface="Raleway" charset="0"/>
              </a:defRPr>
            </a:lvl2pPr>
            <a:lvl3pPr marL="1143000" indent="-228600">
              <a:lnSpc>
                <a:spcPct val="125000"/>
              </a:lnSpc>
              <a:buClr>
                <a:srgbClr val="295A7C"/>
              </a:buClr>
              <a:buSzPct val="50000"/>
              <a:buBlip>
                <a:blip r:embed="rId2"/>
              </a:buBlip>
              <a:defRPr sz="1600">
                <a:solidFill>
                  <a:srgbClr val="272727"/>
                </a:solidFill>
                <a:latin typeface="Raleway" charset="0"/>
              </a:defRPr>
            </a:lvl3pPr>
            <a:lvl4pPr marL="1600200" indent="-228600">
              <a:lnSpc>
                <a:spcPct val="125000"/>
              </a:lnSpc>
              <a:buClr>
                <a:srgbClr val="295A7C"/>
              </a:buClr>
              <a:buSzPct val="50000"/>
              <a:buBlip>
                <a:blip r:embed="rId2"/>
              </a:buBlip>
              <a:defRPr sz="1400">
                <a:solidFill>
                  <a:srgbClr val="272727"/>
                </a:solidFill>
                <a:latin typeface="Raleway" charset="0"/>
              </a:defRPr>
            </a:lvl4pPr>
            <a:lvl5pPr marL="2057400" indent="-228600">
              <a:lnSpc>
                <a:spcPct val="125000"/>
              </a:lnSpc>
              <a:buClr>
                <a:srgbClr val="295A7C"/>
              </a:buClr>
              <a:buSzPct val="50000"/>
              <a:buBlip>
                <a:blip r:embed="rId2"/>
              </a:buBlip>
              <a:defRPr sz="1400">
                <a:solidFill>
                  <a:srgbClr val="272727"/>
                </a:solidFill>
                <a:latin typeface="Raleway" charset="0"/>
              </a:defRPr>
            </a:lvl5pPr>
            <a:lvl6pPr marL="25146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6pPr>
            <a:lvl7pPr marL="29718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7pPr>
            <a:lvl8pPr marL="34290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8pPr>
            <a:lvl9pPr marL="38862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9pPr>
          </a:lstStyle>
          <a:p>
            <a:pPr>
              <a:lnSpc>
                <a:spcPct val="100000"/>
              </a:lnSpc>
              <a:buClrTx/>
              <a:buSzTx/>
              <a:buFontTx/>
              <a:buNone/>
            </a:pPr>
            <a:fld id="{1B0B0CF4-F56E-4DD8-8193-6D1A3F59B81B}" type="slidenum">
              <a:rPr lang="en-GB" altLang="en-US" sz="1000" smtClean="0"/>
              <a:pPr>
                <a:lnSpc>
                  <a:spcPct val="100000"/>
                </a:lnSpc>
                <a:buClrTx/>
                <a:buSzTx/>
                <a:buFontTx/>
                <a:buNone/>
              </a:pPr>
              <a:t>14</a:t>
            </a:fld>
            <a:endParaRPr lang="en-GB" altLang="en-US" sz="1000"/>
          </a:p>
        </p:txBody>
      </p:sp>
      <p:sp>
        <p:nvSpPr>
          <p:cNvPr id="7" name="Title 5">
            <a:extLst>
              <a:ext uri="{FF2B5EF4-FFF2-40B4-BE49-F238E27FC236}">
                <a16:creationId xmlns:a16="http://schemas.microsoft.com/office/drawing/2014/main" id="{01B7AD4D-37C2-4796-B370-E52BDED9A96E}"/>
              </a:ext>
            </a:extLst>
          </p:cNvPr>
          <p:cNvSpPr txBox="1">
            <a:spLocks/>
          </p:cNvSpPr>
          <p:nvPr/>
        </p:nvSpPr>
        <p:spPr>
          <a:xfrm>
            <a:off x="627063" y="5059363"/>
            <a:ext cx="5919787" cy="838200"/>
          </a:xfrm>
          <a:prstGeom prst="rect">
            <a:avLst/>
          </a:prstGeom>
        </p:spPr>
        <p:txBody>
          <a:bodyPr>
            <a:normAutofit/>
          </a:bodyPr>
          <a:lstStyle/>
          <a:p>
            <a:pPr eaLnBrk="1" fontAlgn="auto" hangingPunct="1">
              <a:lnSpc>
                <a:spcPct val="90000"/>
              </a:lnSpc>
              <a:spcAft>
                <a:spcPts val="0"/>
              </a:spcAft>
              <a:defRPr/>
            </a:pPr>
            <a:r>
              <a:rPr lang="lt-LT" sz="3200" b="1" spc="-150" dirty="0">
                <a:solidFill>
                  <a:srgbClr val="272727"/>
                </a:solidFill>
                <a:latin typeface="+mj-lt"/>
                <a:ea typeface="+mj-ea"/>
                <a:cs typeface="+mj-cs"/>
              </a:rPr>
              <a:t>Vietoj išvadų ...</a:t>
            </a:r>
            <a:endParaRPr lang="en-GB" sz="3200" b="1" spc="-150" dirty="0">
              <a:solidFill>
                <a:srgbClr val="272727"/>
              </a:solidFill>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a:extLst>
              <a:ext uri="{FF2B5EF4-FFF2-40B4-BE49-F238E27FC236}">
                <a16:creationId xmlns:a16="http://schemas.microsoft.com/office/drawing/2014/main" id="{3CD33AE1-CE9C-4649-8F0C-EB806C2CD752}"/>
              </a:ext>
            </a:extLst>
          </p:cNvPr>
          <p:cNvSpPr txBox="1">
            <a:spLocks noChangeArrowheads="1"/>
          </p:cNvSpPr>
          <p:nvPr/>
        </p:nvSpPr>
        <p:spPr bwMode="auto">
          <a:xfrm>
            <a:off x="895350" y="1557338"/>
            <a:ext cx="10571163" cy="2087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buClr>
                <a:srgbClr val="295A7C"/>
              </a:buClr>
              <a:buSzPct val="50000"/>
              <a:buBlip>
                <a:blip r:embed="rId2"/>
              </a:buBlip>
              <a:defRPr sz="2000">
                <a:solidFill>
                  <a:srgbClr val="272727"/>
                </a:solidFill>
                <a:latin typeface="Raleway" charset="0"/>
              </a:defRPr>
            </a:lvl1pPr>
            <a:lvl2pPr marL="742950" indent="-285750">
              <a:lnSpc>
                <a:spcPct val="125000"/>
              </a:lnSpc>
              <a:buClr>
                <a:srgbClr val="295A7C"/>
              </a:buClr>
              <a:buSzPct val="50000"/>
              <a:buBlip>
                <a:blip r:embed="rId2"/>
              </a:buBlip>
              <a:defRPr>
                <a:solidFill>
                  <a:srgbClr val="272727"/>
                </a:solidFill>
                <a:latin typeface="Raleway" charset="0"/>
              </a:defRPr>
            </a:lvl2pPr>
            <a:lvl3pPr marL="1143000" indent="-228600">
              <a:lnSpc>
                <a:spcPct val="125000"/>
              </a:lnSpc>
              <a:buClr>
                <a:srgbClr val="295A7C"/>
              </a:buClr>
              <a:buSzPct val="50000"/>
              <a:buBlip>
                <a:blip r:embed="rId2"/>
              </a:buBlip>
              <a:defRPr sz="1600">
                <a:solidFill>
                  <a:srgbClr val="272727"/>
                </a:solidFill>
                <a:latin typeface="Raleway" charset="0"/>
              </a:defRPr>
            </a:lvl3pPr>
            <a:lvl4pPr marL="1600200" indent="-228600">
              <a:lnSpc>
                <a:spcPct val="125000"/>
              </a:lnSpc>
              <a:buClr>
                <a:srgbClr val="295A7C"/>
              </a:buClr>
              <a:buSzPct val="50000"/>
              <a:buBlip>
                <a:blip r:embed="rId2"/>
              </a:buBlip>
              <a:defRPr sz="1400">
                <a:solidFill>
                  <a:srgbClr val="272727"/>
                </a:solidFill>
                <a:latin typeface="Raleway" charset="0"/>
              </a:defRPr>
            </a:lvl4pPr>
            <a:lvl5pPr marL="2057400" indent="-228600">
              <a:lnSpc>
                <a:spcPct val="125000"/>
              </a:lnSpc>
              <a:buClr>
                <a:srgbClr val="295A7C"/>
              </a:buClr>
              <a:buSzPct val="50000"/>
              <a:buBlip>
                <a:blip r:embed="rId2"/>
              </a:buBlip>
              <a:defRPr sz="1400">
                <a:solidFill>
                  <a:srgbClr val="272727"/>
                </a:solidFill>
                <a:latin typeface="Raleway" charset="0"/>
              </a:defRPr>
            </a:lvl5pPr>
            <a:lvl6pPr marL="25146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6pPr>
            <a:lvl7pPr marL="29718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7pPr>
            <a:lvl8pPr marL="34290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8pPr>
            <a:lvl9pPr marL="38862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9pPr>
          </a:lstStyle>
          <a:p>
            <a:pPr eaLnBrk="1" hangingPunct="1">
              <a:lnSpc>
                <a:spcPct val="100000"/>
              </a:lnSpc>
              <a:buClrTx/>
              <a:buSzTx/>
              <a:buFontTx/>
              <a:buNone/>
            </a:pPr>
            <a:r>
              <a:rPr lang="lt-LT" altLang="lt-LT" sz="3100" dirty="0">
                <a:solidFill>
                  <a:schemeClr val="tx1"/>
                </a:solidFill>
                <a:latin typeface="Segoe UI" panose="020B0502040204020203" pitchFamily="34" charset="0"/>
                <a:cs typeface="Segoe UI" panose="020B0502040204020203" pitchFamily="34" charset="0"/>
              </a:rPr>
              <a:t>Beprotybė pasireiškia tada, kai vėl ir vėl darai tuos pačius dalykus, bet tikiesi skirtingų rezultatų</a:t>
            </a:r>
          </a:p>
          <a:p>
            <a:pPr eaLnBrk="1" hangingPunct="1">
              <a:lnSpc>
                <a:spcPct val="100000"/>
              </a:lnSpc>
              <a:buClrTx/>
              <a:buSzTx/>
              <a:buFontTx/>
              <a:buNone/>
            </a:pPr>
            <a:r>
              <a:rPr lang="lt-LT" altLang="lt-LT" sz="3100" dirty="0">
                <a:solidFill>
                  <a:schemeClr val="tx1"/>
                </a:solidFill>
                <a:latin typeface="Segoe UI" panose="020B0502040204020203" pitchFamily="34" charset="0"/>
                <a:cs typeface="Segoe UI" panose="020B0502040204020203" pitchFamily="34" charset="0"/>
              </a:rPr>
              <a:t> </a:t>
            </a:r>
            <a:r>
              <a:rPr lang="en-US" altLang="lt-LT" sz="3100" dirty="0">
                <a:solidFill>
                  <a:schemeClr val="tx1"/>
                </a:solidFill>
                <a:latin typeface="Segoe UI" panose="020B0502040204020203" pitchFamily="34" charset="0"/>
                <a:cs typeface="Segoe UI" panose="020B0502040204020203" pitchFamily="34" charset="0"/>
              </a:rPr>
              <a:t>					</a:t>
            </a:r>
            <a:r>
              <a:rPr lang="lt-LT" altLang="lt-LT" sz="3100" dirty="0">
                <a:solidFill>
                  <a:schemeClr val="tx1"/>
                </a:solidFill>
                <a:latin typeface="Segoe UI" panose="020B0502040204020203" pitchFamily="34" charset="0"/>
                <a:cs typeface="Segoe UI" panose="020B0502040204020203" pitchFamily="34" charset="0"/>
              </a:rPr>
              <a:t>	</a:t>
            </a:r>
            <a:r>
              <a:rPr lang="en-US" altLang="lt-LT" sz="3100" dirty="0">
                <a:solidFill>
                  <a:schemeClr val="tx1"/>
                </a:solidFill>
                <a:latin typeface="Segoe UI" panose="020B0502040204020203" pitchFamily="34" charset="0"/>
                <a:cs typeface="Segoe UI" panose="020B0502040204020203" pitchFamily="34" charset="0"/>
              </a:rPr>
              <a:t>		</a:t>
            </a:r>
            <a:r>
              <a:rPr lang="lt-LT" altLang="lt-LT" sz="3100" dirty="0">
                <a:solidFill>
                  <a:schemeClr val="tx1"/>
                </a:solidFill>
                <a:latin typeface="Segoe UI" panose="020B0502040204020203" pitchFamily="34" charset="0"/>
                <a:cs typeface="Segoe UI" panose="020B0502040204020203" pitchFamily="34" charset="0"/>
              </a:rPr>
              <a:t>             </a:t>
            </a:r>
            <a:r>
              <a:rPr lang="lt-LT" altLang="lt-LT" i="1" dirty="0" err="1">
                <a:solidFill>
                  <a:schemeClr val="tx1"/>
                </a:solidFill>
                <a:latin typeface="Segoe UI" panose="020B0502040204020203" pitchFamily="34" charset="0"/>
                <a:cs typeface="Segoe UI" panose="020B0502040204020203" pitchFamily="34" charset="0"/>
              </a:rPr>
              <a:t>Albert</a:t>
            </a:r>
            <a:r>
              <a:rPr lang="lt-LT" altLang="lt-LT" i="1" dirty="0">
                <a:solidFill>
                  <a:schemeClr val="tx1"/>
                </a:solidFill>
                <a:latin typeface="Segoe UI" panose="020B0502040204020203" pitchFamily="34" charset="0"/>
                <a:cs typeface="Segoe UI" panose="020B0502040204020203" pitchFamily="34" charset="0"/>
              </a:rPr>
              <a:t> </a:t>
            </a:r>
            <a:r>
              <a:rPr lang="en-US" altLang="lt-LT" i="1" dirty="0">
                <a:solidFill>
                  <a:schemeClr val="tx1"/>
                </a:solidFill>
                <a:latin typeface="Segoe UI" panose="020B0502040204020203" pitchFamily="34" charset="0"/>
                <a:cs typeface="Segoe UI" panose="020B0502040204020203" pitchFamily="34" charset="0"/>
              </a:rPr>
              <a:t>Einstein</a:t>
            </a:r>
            <a:endParaRPr lang="en-US" altLang="lt-LT" i="1" dirty="0">
              <a:solidFill>
                <a:schemeClr val="tx1"/>
              </a:solidFill>
              <a:latin typeface="Segoe UI" panose="020B0502040204020203" pitchFamily="34" charset="0"/>
              <a:cs typeface="Segoe UI" panose="020B0502040204020203" pitchFamily="34" charset="0"/>
              <a:sym typeface="Symbol" panose="05050102010706020507" pitchFamily="18" charset="2"/>
            </a:endParaRPr>
          </a:p>
        </p:txBody>
      </p:sp>
      <p:sp>
        <p:nvSpPr>
          <p:cNvPr id="36867" name="Rectangle 2">
            <a:extLst>
              <a:ext uri="{FF2B5EF4-FFF2-40B4-BE49-F238E27FC236}">
                <a16:creationId xmlns:a16="http://schemas.microsoft.com/office/drawing/2014/main" id="{8999AFFF-F50F-45AB-BB64-CD5E8432E765}"/>
              </a:ext>
            </a:extLst>
          </p:cNvPr>
          <p:cNvSpPr txBox="1">
            <a:spLocks noChangeArrowheads="1"/>
          </p:cNvSpPr>
          <p:nvPr/>
        </p:nvSpPr>
        <p:spPr bwMode="auto">
          <a:xfrm>
            <a:off x="506413" y="531813"/>
            <a:ext cx="587375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buClr>
                <a:srgbClr val="295A7C"/>
              </a:buClr>
              <a:buSzPct val="50000"/>
              <a:buBlip>
                <a:blip r:embed="rId2"/>
              </a:buBlip>
              <a:defRPr sz="2000">
                <a:solidFill>
                  <a:srgbClr val="272727"/>
                </a:solidFill>
                <a:latin typeface="Raleway" charset="0"/>
              </a:defRPr>
            </a:lvl1pPr>
            <a:lvl2pPr marL="742950" indent="-285750">
              <a:lnSpc>
                <a:spcPct val="125000"/>
              </a:lnSpc>
              <a:buClr>
                <a:srgbClr val="295A7C"/>
              </a:buClr>
              <a:buSzPct val="50000"/>
              <a:buBlip>
                <a:blip r:embed="rId2"/>
              </a:buBlip>
              <a:defRPr>
                <a:solidFill>
                  <a:srgbClr val="272727"/>
                </a:solidFill>
                <a:latin typeface="Raleway" charset="0"/>
              </a:defRPr>
            </a:lvl2pPr>
            <a:lvl3pPr marL="1143000" indent="-228600">
              <a:lnSpc>
                <a:spcPct val="125000"/>
              </a:lnSpc>
              <a:buClr>
                <a:srgbClr val="295A7C"/>
              </a:buClr>
              <a:buSzPct val="50000"/>
              <a:buBlip>
                <a:blip r:embed="rId2"/>
              </a:buBlip>
              <a:defRPr sz="1600">
                <a:solidFill>
                  <a:srgbClr val="272727"/>
                </a:solidFill>
                <a:latin typeface="Raleway" charset="0"/>
              </a:defRPr>
            </a:lvl3pPr>
            <a:lvl4pPr marL="1600200" indent="-228600">
              <a:lnSpc>
                <a:spcPct val="125000"/>
              </a:lnSpc>
              <a:buClr>
                <a:srgbClr val="295A7C"/>
              </a:buClr>
              <a:buSzPct val="50000"/>
              <a:buBlip>
                <a:blip r:embed="rId2"/>
              </a:buBlip>
              <a:defRPr sz="1400">
                <a:solidFill>
                  <a:srgbClr val="272727"/>
                </a:solidFill>
                <a:latin typeface="Raleway" charset="0"/>
              </a:defRPr>
            </a:lvl4pPr>
            <a:lvl5pPr marL="2057400" indent="-228600">
              <a:lnSpc>
                <a:spcPct val="125000"/>
              </a:lnSpc>
              <a:buClr>
                <a:srgbClr val="295A7C"/>
              </a:buClr>
              <a:buSzPct val="50000"/>
              <a:buBlip>
                <a:blip r:embed="rId2"/>
              </a:buBlip>
              <a:defRPr sz="1400">
                <a:solidFill>
                  <a:srgbClr val="272727"/>
                </a:solidFill>
                <a:latin typeface="Raleway" charset="0"/>
              </a:defRPr>
            </a:lvl5pPr>
            <a:lvl6pPr marL="25146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6pPr>
            <a:lvl7pPr marL="29718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7pPr>
            <a:lvl8pPr marL="34290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8pPr>
            <a:lvl9pPr marL="38862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9pPr>
          </a:lstStyle>
          <a:p>
            <a:pPr eaLnBrk="1" hangingPunct="1">
              <a:lnSpc>
                <a:spcPct val="100000"/>
              </a:lnSpc>
              <a:buClrTx/>
              <a:buSzTx/>
              <a:buFontTx/>
              <a:buNone/>
            </a:pPr>
            <a:r>
              <a:rPr kumimoji="1" lang="lt-LT" altLang="lt-LT" sz="3200" b="1" dirty="0">
                <a:solidFill>
                  <a:schemeClr val="tx1"/>
                </a:solidFill>
                <a:latin typeface="Segoe UI" panose="020B0502040204020203" pitchFamily="34" charset="0"/>
                <a:cs typeface="Segoe UI" panose="020B0502040204020203" pitchFamily="34" charset="0"/>
              </a:rPr>
              <a:t>Vietoj išvadų.....</a:t>
            </a:r>
            <a:endParaRPr kumimoji="1" lang="en-US" altLang="lt-LT" sz="3200" b="1" dirty="0">
              <a:solidFill>
                <a:schemeClr val="tx1"/>
              </a:solidFill>
              <a:latin typeface="Segoe UI" panose="020B0502040204020203" pitchFamily="34" charset="0"/>
              <a:cs typeface="Segoe UI" panose="020B0502040204020203" pitchFamily="34" charset="0"/>
            </a:endParaRPr>
          </a:p>
        </p:txBody>
      </p:sp>
      <p:sp>
        <p:nvSpPr>
          <p:cNvPr id="36868" name="Text Box 3">
            <a:extLst>
              <a:ext uri="{FF2B5EF4-FFF2-40B4-BE49-F238E27FC236}">
                <a16:creationId xmlns:a16="http://schemas.microsoft.com/office/drawing/2014/main" id="{2C9860AB-2A46-4917-A194-985F252CF761}"/>
              </a:ext>
            </a:extLst>
          </p:cNvPr>
          <p:cNvSpPr txBox="1">
            <a:spLocks noChangeArrowheads="1"/>
          </p:cNvSpPr>
          <p:nvPr/>
        </p:nvSpPr>
        <p:spPr bwMode="auto">
          <a:xfrm>
            <a:off x="1023938" y="4149725"/>
            <a:ext cx="10260012" cy="152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295A7C"/>
              </a:buClr>
              <a:buSzPct val="50000"/>
              <a:buBlip>
                <a:blip r:embed="rId2"/>
              </a:buBlip>
              <a:defRPr sz="2000">
                <a:solidFill>
                  <a:srgbClr val="272727"/>
                </a:solidFill>
                <a:latin typeface="Raleway" charset="0"/>
              </a:defRPr>
            </a:lvl1pPr>
            <a:lvl2pPr marL="742950" indent="-285750">
              <a:lnSpc>
                <a:spcPct val="125000"/>
              </a:lnSpc>
              <a:buClr>
                <a:srgbClr val="295A7C"/>
              </a:buClr>
              <a:buSzPct val="50000"/>
              <a:buBlip>
                <a:blip r:embed="rId2"/>
              </a:buBlip>
              <a:defRPr>
                <a:solidFill>
                  <a:srgbClr val="272727"/>
                </a:solidFill>
                <a:latin typeface="Raleway" charset="0"/>
              </a:defRPr>
            </a:lvl2pPr>
            <a:lvl3pPr marL="1143000" indent="-228600">
              <a:lnSpc>
                <a:spcPct val="125000"/>
              </a:lnSpc>
              <a:buClr>
                <a:srgbClr val="295A7C"/>
              </a:buClr>
              <a:buSzPct val="50000"/>
              <a:buBlip>
                <a:blip r:embed="rId2"/>
              </a:buBlip>
              <a:defRPr sz="1600">
                <a:solidFill>
                  <a:srgbClr val="272727"/>
                </a:solidFill>
                <a:latin typeface="Raleway" charset="0"/>
              </a:defRPr>
            </a:lvl3pPr>
            <a:lvl4pPr marL="1600200" indent="-228600">
              <a:lnSpc>
                <a:spcPct val="125000"/>
              </a:lnSpc>
              <a:buClr>
                <a:srgbClr val="295A7C"/>
              </a:buClr>
              <a:buSzPct val="50000"/>
              <a:buBlip>
                <a:blip r:embed="rId2"/>
              </a:buBlip>
              <a:defRPr sz="1400">
                <a:solidFill>
                  <a:srgbClr val="272727"/>
                </a:solidFill>
                <a:latin typeface="Raleway" charset="0"/>
              </a:defRPr>
            </a:lvl4pPr>
            <a:lvl5pPr marL="2057400" indent="-228600">
              <a:lnSpc>
                <a:spcPct val="125000"/>
              </a:lnSpc>
              <a:buClr>
                <a:srgbClr val="295A7C"/>
              </a:buClr>
              <a:buSzPct val="50000"/>
              <a:buBlip>
                <a:blip r:embed="rId2"/>
              </a:buBlip>
              <a:defRPr sz="1400">
                <a:solidFill>
                  <a:srgbClr val="272727"/>
                </a:solidFill>
                <a:latin typeface="Raleway" charset="0"/>
              </a:defRPr>
            </a:lvl5pPr>
            <a:lvl6pPr marL="25146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6pPr>
            <a:lvl7pPr marL="29718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7pPr>
            <a:lvl8pPr marL="34290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8pPr>
            <a:lvl9pPr marL="38862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9pPr>
          </a:lstStyle>
          <a:p>
            <a:pPr eaLnBrk="1" hangingPunct="1">
              <a:lnSpc>
                <a:spcPct val="100000"/>
              </a:lnSpc>
              <a:buClrTx/>
              <a:buSzTx/>
              <a:buFontTx/>
              <a:buNone/>
            </a:pPr>
            <a:r>
              <a:rPr lang="lt-LT" altLang="lt-LT" sz="3100" dirty="0">
                <a:solidFill>
                  <a:schemeClr val="tx1"/>
                </a:solidFill>
                <a:latin typeface="Segoe UI" panose="020B0502040204020203" pitchFamily="34" charset="0"/>
                <a:cs typeface="Segoe UI" panose="020B0502040204020203" pitchFamily="34" charset="0"/>
              </a:rPr>
              <a:t>Didžiausias sunkumas keičiant įmonės kursą yra susijęs ne su naujų idėjų kūrimu, o su senųjų atsisakymu</a:t>
            </a:r>
            <a:endParaRPr lang="en-US" altLang="lt-LT" sz="3100" dirty="0">
              <a:solidFill>
                <a:schemeClr val="tx1"/>
              </a:solidFill>
              <a:latin typeface="Segoe UI" panose="020B0502040204020203" pitchFamily="34" charset="0"/>
              <a:cs typeface="Segoe UI" panose="020B0502040204020203" pitchFamily="34" charset="0"/>
            </a:endParaRPr>
          </a:p>
          <a:p>
            <a:pPr eaLnBrk="1" hangingPunct="1">
              <a:lnSpc>
                <a:spcPct val="100000"/>
              </a:lnSpc>
              <a:buClrTx/>
              <a:buSzTx/>
              <a:buFontTx/>
              <a:buNone/>
            </a:pPr>
            <a:r>
              <a:rPr lang="en-US" altLang="lt-LT" sz="3100" dirty="0">
                <a:solidFill>
                  <a:schemeClr val="tx1"/>
                </a:solidFill>
                <a:latin typeface="Segoe UI" panose="020B0502040204020203" pitchFamily="34" charset="0"/>
                <a:cs typeface="Segoe UI" panose="020B0502040204020203" pitchFamily="34" charset="0"/>
              </a:rPr>
              <a:t>						</a:t>
            </a:r>
            <a:r>
              <a:rPr lang="lt-LT" altLang="lt-LT" sz="3100" dirty="0">
                <a:solidFill>
                  <a:schemeClr val="tx1"/>
                </a:solidFill>
                <a:latin typeface="Segoe UI" panose="020B0502040204020203" pitchFamily="34" charset="0"/>
                <a:cs typeface="Segoe UI" panose="020B0502040204020203" pitchFamily="34" charset="0"/>
              </a:rPr>
              <a:t>                   </a:t>
            </a:r>
            <a:r>
              <a:rPr lang="en-US" altLang="lt-LT" i="1" dirty="0">
                <a:solidFill>
                  <a:schemeClr val="tx1"/>
                </a:solidFill>
                <a:latin typeface="Segoe UI" panose="020B0502040204020203" pitchFamily="34" charset="0"/>
                <a:cs typeface="Segoe UI" panose="020B0502040204020203" pitchFamily="34" charset="0"/>
              </a:rPr>
              <a:t>John Maynard Keynes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tačiakampis 8">
            <a:extLst>
              <a:ext uri="{FF2B5EF4-FFF2-40B4-BE49-F238E27FC236}">
                <a16:creationId xmlns:a16="http://schemas.microsoft.com/office/drawing/2014/main" id="{8FB4105E-46D4-39EE-988B-1012A88EE3B7}"/>
              </a:ext>
            </a:extLst>
          </p:cNvPr>
          <p:cNvSpPr/>
          <p:nvPr/>
        </p:nvSpPr>
        <p:spPr>
          <a:xfrm>
            <a:off x="611188" y="1138238"/>
            <a:ext cx="3981450" cy="3846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40963" name="Paveikslėlis 2">
            <a:extLst>
              <a:ext uri="{FF2B5EF4-FFF2-40B4-BE49-F238E27FC236}">
                <a16:creationId xmlns:a16="http://schemas.microsoft.com/office/drawing/2014/main" id="{164FAA09-67D5-2A16-77CC-D0F199BBA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31888"/>
            <a:ext cx="314483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3" descr="Gydytojas ir pacientė">
            <a:extLst>
              <a:ext uri="{FF2B5EF4-FFF2-40B4-BE49-F238E27FC236}">
                <a16:creationId xmlns:a16="http://schemas.microsoft.com/office/drawing/2014/main" id="{718201D2-1548-B8B2-5FC5-73793408D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922338"/>
            <a:ext cx="6634162"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14">
            <a:extLst>
              <a:ext uri="{FF2B5EF4-FFF2-40B4-BE49-F238E27FC236}">
                <a16:creationId xmlns:a16="http://schemas.microsoft.com/office/drawing/2014/main" id="{94BC56AC-BA80-9398-38C1-AA57B3EF2146}"/>
              </a:ext>
            </a:extLst>
          </p:cNvPr>
          <p:cNvSpPr txBox="1">
            <a:spLocks noChangeArrowheads="1"/>
          </p:cNvSpPr>
          <p:nvPr/>
        </p:nvSpPr>
        <p:spPr bwMode="auto">
          <a:xfrm>
            <a:off x="8723313" y="5395913"/>
            <a:ext cx="2616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295A7C"/>
              </a:buClr>
              <a:buSzPct val="50000"/>
              <a:buBlip>
                <a:blip r:embed="rId4"/>
              </a:buBlip>
              <a:defRPr sz="2000">
                <a:solidFill>
                  <a:srgbClr val="272727"/>
                </a:solidFill>
                <a:latin typeface="Raleway" pitchFamily="2" charset="0"/>
              </a:defRPr>
            </a:lvl1pPr>
            <a:lvl2pPr marL="742950" indent="-285750">
              <a:lnSpc>
                <a:spcPct val="125000"/>
              </a:lnSpc>
              <a:buClr>
                <a:srgbClr val="295A7C"/>
              </a:buClr>
              <a:buSzPct val="50000"/>
              <a:buBlip>
                <a:blip r:embed="rId4"/>
              </a:buBlip>
              <a:defRPr>
                <a:solidFill>
                  <a:srgbClr val="272727"/>
                </a:solidFill>
                <a:latin typeface="Raleway" pitchFamily="2" charset="0"/>
              </a:defRPr>
            </a:lvl2pPr>
            <a:lvl3pPr marL="1143000" indent="-228600">
              <a:lnSpc>
                <a:spcPct val="125000"/>
              </a:lnSpc>
              <a:buClr>
                <a:srgbClr val="295A7C"/>
              </a:buClr>
              <a:buSzPct val="50000"/>
              <a:buBlip>
                <a:blip r:embed="rId4"/>
              </a:buBlip>
              <a:defRPr sz="1600">
                <a:solidFill>
                  <a:srgbClr val="272727"/>
                </a:solidFill>
                <a:latin typeface="Raleway" pitchFamily="2" charset="0"/>
              </a:defRPr>
            </a:lvl3pPr>
            <a:lvl4pPr marL="1600200" indent="-228600">
              <a:lnSpc>
                <a:spcPct val="125000"/>
              </a:lnSpc>
              <a:buClr>
                <a:srgbClr val="295A7C"/>
              </a:buClr>
              <a:buSzPct val="50000"/>
              <a:buBlip>
                <a:blip r:embed="rId4"/>
              </a:buBlip>
              <a:defRPr sz="1400">
                <a:solidFill>
                  <a:srgbClr val="272727"/>
                </a:solidFill>
                <a:latin typeface="Raleway" pitchFamily="2" charset="0"/>
              </a:defRPr>
            </a:lvl4pPr>
            <a:lvl5pPr marL="2057400" indent="-228600">
              <a:lnSpc>
                <a:spcPct val="125000"/>
              </a:lnSpc>
              <a:buClr>
                <a:srgbClr val="295A7C"/>
              </a:buClr>
              <a:buSzPct val="50000"/>
              <a:buBlip>
                <a:blip r:embed="rId4"/>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9pPr>
          </a:lstStyle>
          <a:p>
            <a:pPr algn="r">
              <a:lnSpc>
                <a:spcPct val="100000"/>
              </a:lnSpc>
              <a:buClrTx/>
              <a:buSzTx/>
              <a:buFontTx/>
              <a:buNone/>
            </a:pPr>
            <a:r>
              <a:rPr lang="lt-LT" altLang="en-US" sz="1000">
                <a:solidFill>
                  <a:srgbClr val="000000"/>
                </a:solidFill>
                <a:latin typeface="Segoe UI" panose="020B0502040204020203" pitchFamily="34" charset="0"/>
                <a:cs typeface="Segoe UI" panose="020B0502040204020203" pitchFamily="34" charset="0"/>
              </a:rPr>
              <a:t>Fotolia nuotr. / Gydytojas ir pacientė</a:t>
            </a:r>
            <a:endParaRPr lang="en-GB" altLang="en-US" sz="1000">
              <a:solidFill>
                <a:schemeClr val="tx1"/>
              </a:solidFill>
            </a:endParaRPr>
          </a:p>
        </p:txBody>
      </p:sp>
      <p:sp>
        <p:nvSpPr>
          <p:cNvPr id="40966" name="Rectangle 3">
            <a:extLst>
              <a:ext uri="{FF2B5EF4-FFF2-40B4-BE49-F238E27FC236}">
                <a16:creationId xmlns:a16="http://schemas.microsoft.com/office/drawing/2014/main" id="{352B2588-6C5D-CD2F-F88F-4170F3DB984C}"/>
              </a:ext>
            </a:extLst>
          </p:cNvPr>
          <p:cNvSpPr>
            <a:spLocks noChangeArrowheads="1"/>
          </p:cNvSpPr>
          <p:nvPr/>
        </p:nvSpPr>
        <p:spPr bwMode="auto">
          <a:xfrm>
            <a:off x="395288" y="265113"/>
            <a:ext cx="10831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125000"/>
              </a:lnSpc>
              <a:buClr>
                <a:srgbClr val="295A7C"/>
              </a:buClr>
              <a:buSzPct val="50000"/>
              <a:buBlip>
                <a:blip r:embed="rId4"/>
              </a:buBlip>
              <a:defRPr sz="2000">
                <a:solidFill>
                  <a:srgbClr val="272727"/>
                </a:solidFill>
                <a:latin typeface="Raleway" pitchFamily="2" charset="0"/>
              </a:defRPr>
            </a:lvl1pPr>
            <a:lvl2pPr marL="742950" indent="-285750">
              <a:lnSpc>
                <a:spcPct val="125000"/>
              </a:lnSpc>
              <a:buClr>
                <a:srgbClr val="295A7C"/>
              </a:buClr>
              <a:buSzPct val="50000"/>
              <a:buBlip>
                <a:blip r:embed="rId4"/>
              </a:buBlip>
              <a:defRPr>
                <a:solidFill>
                  <a:srgbClr val="272727"/>
                </a:solidFill>
                <a:latin typeface="Raleway" pitchFamily="2" charset="0"/>
              </a:defRPr>
            </a:lvl2pPr>
            <a:lvl3pPr marL="1143000" indent="-228600">
              <a:lnSpc>
                <a:spcPct val="125000"/>
              </a:lnSpc>
              <a:buClr>
                <a:srgbClr val="295A7C"/>
              </a:buClr>
              <a:buSzPct val="50000"/>
              <a:buBlip>
                <a:blip r:embed="rId4"/>
              </a:buBlip>
              <a:defRPr sz="1600">
                <a:solidFill>
                  <a:srgbClr val="272727"/>
                </a:solidFill>
                <a:latin typeface="Raleway" pitchFamily="2" charset="0"/>
              </a:defRPr>
            </a:lvl3pPr>
            <a:lvl4pPr marL="1600200" indent="-228600">
              <a:lnSpc>
                <a:spcPct val="125000"/>
              </a:lnSpc>
              <a:buClr>
                <a:srgbClr val="295A7C"/>
              </a:buClr>
              <a:buSzPct val="50000"/>
              <a:buBlip>
                <a:blip r:embed="rId4"/>
              </a:buBlip>
              <a:defRPr sz="1400">
                <a:solidFill>
                  <a:srgbClr val="272727"/>
                </a:solidFill>
                <a:latin typeface="Raleway" pitchFamily="2" charset="0"/>
              </a:defRPr>
            </a:lvl4pPr>
            <a:lvl5pPr marL="2057400" indent="-228600">
              <a:lnSpc>
                <a:spcPct val="125000"/>
              </a:lnSpc>
              <a:buClr>
                <a:srgbClr val="295A7C"/>
              </a:buClr>
              <a:buSzPct val="50000"/>
              <a:buBlip>
                <a:blip r:embed="rId4"/>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9pPr>
          </a:lstStyle>
          <a:p>
            <a:pPr>
              <a:lnSpc>
                <a:spcPct val="100000"/>
              </a:lnSpc>
              <a:buClrTx/>
              <a:buSzTx/>
              <a:buFontTx/>
              <a:buNone/>
            </a:pPr>
            <a:r>
              <a:rPr kumimoji="1" lang="lt-LT" altLang="lt-LT" sz="3200" b="1" dirty="0">
                <a:solidFill>
                  <a:schemeClr val="tx1"/>
                </a:solidFill>
                <a:latin typeface="Segoe UI" panose="020B0502040204020203" pitchFamily="34" charset="0"/>
                <a:cs typeface="Segoe UI" panose="020B0502040204020203" pitchFamily="34" charset="0"/>
              </a:rPr>
              <a:t>Efektyvių </a:t>
            </a:r>
            <a:r>
              <a:rPr kumimoji="1" lang="en-US" altLang="en-US" sz="3200" b="1" dirty="0">
                <a:solidFill>
                  <a:schemeClr val="tx1"/>
                </a:solidFill>
                <a:latin typeface="Segoe UI" panose="020B0502040204020203" pitchFamily="34" charset="0"/>
                <a:cs typeface="Segoe UI" panose="020B0502040204020203" pitchFamily="34" charset="0"/>
              </a:rPr>
              <a:t>pl</a:t>
            </a:r>
            <a:r>
              <a:rPr kumimoji="1" lang="lt-LT" altLang="en-US" sz="3200" b="1" dirty="0">
                <a:solidFill>
                  <a:schemeClr val="tx1"/>
                </a:solidFill>
                <a:latin typeface="Segoe UI" panose="020B0502040204020203" pitchFamily="34" charset="0"/>
                <a:cs typeface="Segoe UI" panose="020B0502040204020203" pitchFamily="34" charset="0"/>
              </a:rPr>
              <a:t>ė</a:t>
            </a:r>
            <a:r>
              <a:rPr kumimoji="1" lang="en-US" altLang="en-US" sz="3200" b="1" dirty="0" err="1">
                <a:solidFill>
                  <a:schemeClr val="tx1"/>
                </a:solidFill>
                <a:latin typeface="Segoe UI" panose="020B0502040204020203" pitchFamily="34" charset="0"/>
                <a:cs typeface="Segoe UI" panose="020B0502040204020203" pitchFamily="34" charset="0"/>
              </a:rPr>
              <a:t>tros</a:t>
            </a:r>
            <a:r>
              <a:rPr kumimoji="1" lang="lt-LT" altLang="en-US" sz="3200" b="1" dirty="0">
                <a:solidFill>
                  <a:schemeClr val="tx1"/>
                </a:solidFill>
                <a:latin typeface="Segoe UI" panose="020B0502040204020203" pitchFamily="34" charset="0"/>
                <a:cs typeface="Segoe UI" panose="020B0502040204020203" pitchFamily="34" charset="0"/>
              </a:rPr>
              <a:t> sprendimų </a:t>
            </a:r>
            <a:r>
              <a:rPr kumimoji="1" lang="lt-LT" altLang="lt-LT" sz="3200" b="1" dirty="0">
                <a:solidFill>
                  <a:schemeClr val="tx1"/>
                </a:solidFill>
                <a:latin typeface="Segoe UI" panose="020B0502040204020203" pitchFamily="34" charset="0"/>
                <a:cs typeface="Segoe UI" panose="020B0502040204020203" pitchFamily="34" charset="0"/>
              </a:rPr>
              <a:t>beieškant</a:t>
            </a:r>
            <a:endParaRPr kumimoji="1" lang="en-US" altLang="lt-LT" sz="3200" b="1" dirty="0">
              <a:solidFill>
                <a:schemeClr val="tx1"/>
              </a:solidFill>
              <a:latin typeface="Segoe UI" panose="020B0502040204020203" pitchFamily="34" charset="0"/>
              <a:cs typeface="Segoe UI" panose="020B0502040204020203" pitchFamily="34" charset="0"/>
            </a:endParaRPr>
          </a:p>
        </p:txBody>
      </p:sp>
      <p:sp>
        <p:nvSpPr>
          <p:cNvPr id="40967" name="Rectangle 3">
            <a:extLst>
              <a:ext uri="{FF2B5EF4-FFF2-40B4-BE49-F238E27FC236}">
                <a16:creationId xmlns:a16="http://schemas.microsoft.com/office/drawing/2014/main" id="{FB10A5B1-DB3F-B078-3055-A6B0A01DD68A}"/>
              </a:ext>
            </a:extLst>
          </p:cNvPr>
          <p:cNvSpPr>
            <a:spLocks noChangeArrowheads="1"/>
          </p:cNvSpPr>
          <p:nvPr/>
        </p:nvSpPr>
        <p:spPr bwMode="auto">
          <a:xfrm>
            <a:off x="3238500" y="5332413"/>
            <a:ext cx="54848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125000"/>
              </a:lnSpc>
              <a:buClr>
                <a:srgbClr val="295A7C"/>
              </a:buClr>
              <a:buSzPct val="50000"/>
              <a:buBlip>
                <a:blip r:embed="rId4"/>
              </a:buBlip>
              <a:defRPr sz="2000">
                <a:solidFill>
                  <a:srgbClr val="272727"/>
                </a:solidFill>
                <a:latin typeface="Raleway" pitchFamily="2" charset="0"/>
              </a:defRPr>
            </a:lvl1pPr>
            <a:lvl2pPr marL="742950" indent="-285750">
              <a:lnSpc>
                <a:spcPct val="125000"/>
              </a:lnSpc>
              <a:buClr>
                <a:srgbClr val="295A7C"/>
              </a:buClr>
              <a:buSzPct val="50000"/>
              <a:buBlip>
                <a:blip r:embed="rId4"/>
              </a:buBlip>
              <a:defRPr>
                <a:solidFill>
                  <a:srgbClr val="272727"/>
                </a:solidFill>
                <a:latin typeface="Raleway" pitchFamily="2" charset="0"/>
              </a:defRPr>
            </a:lvl2pPr>
            <a:lvl3pPr marL="1143000" indent="-228600">
              <a:lnSpc>
                <a:spcPct val="125000"/>
              </a:lnSpc>
              <a:buClr>
                <a:srgbClr val="295A7C"/>
              </a:buClr>
              <a:buSzPct val="50000"/>
              <a:buBlip>
                <a:blip r:embed="rId4"/>
              </a:buBlip>
              <a:defRPr sz="1600">
                <a:solidFill>
                  <a:srgbClr val="272727"/>
                </a:solidFill>
                <a:latin typeface="Raleway" pitchFamily="2" charset="0"/>
              </a:defRPr>
            </a:lvl3pPr>
            <a:lvl4pPr marL="1600200" indent="-228600">
              <a:lnSpc>
                <a:spcPct val="125000"/>
              </a:lnSpc>
              <a:buClr>
                <a:srgbClr val="295A7C"/>
              </a:buClr>
              <a:buSzPct val="50000"/>
              <a:buBlip>
                <a:blip r:embed="rId4"/>
              </a:buBlip>
              <a:defRPr sz="1400">
                <a:solidFill>
                  <a:srgbClr val="272727"/>
                </a:solidFill>
                <a:latin typeface="Raleway" pitchFamily="2" charset="0"/>
              </a:defRPr>
            </a:lvl4pPr>
            <a:lvl5pPr marL="2057400" indent="-228600">
              <a:lnSpc>
                <a:spcPct val="125000"/>
              </a:lnSpc>
              <a:buClr>
                <a:srgbClr val="295A7C"/>
              </a:buClr>
              <a:buSzPct val="50000"/>
              <a:buBlip>
                <a:blip r:embed="rId4"/>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9pPr>
          </a:lstStyle>
          <a:p>
            <a:pPr algn="ctr">
              <a:lnSpc>
                <a:spcPct val="100000"/>
              </a:lnSpc>
              <a:buClrTx/>
              <a:buSzTx/>
              <a:buFontTx/>
              <a:buNone/>
            </a:pPr>
            <a:r>
              <a:rPr kumimoji="1" lang="lt-LT" altLang="lt-LT" sz="3200" b="1">
                <a:solidFill>
                  <a:schemeClr val="tx1"/>
                </a:solidFill>
                <a:latin typeface="Segoe UI" panose="020B0502040204020203" pitchFamily="34" charset="0"/>
                <a:cs typeface="Segoe UI" panose="020B0502040204020203" pitchFamily="34" charset="0"/>
              </a:rPr>
              <a:t>Išlikti negalima išnykti </a:t>
            </a:r>
            <a:r>
              <a:rPr kumimoji="1" lang="en-US" altLang="lt-LT" sz="3200" b="1">
                <a:solidFill>
                  <a:schemeClr val="tx1"/>
                </a:solidFill>
                <a:latin typeface="Segoe UI" panose="020B0502040204020203" pitchFamily="34" charset="0"/>
                <a:cs typeface="Segoe UI" panose="020B0502040204020203" pitchFamily="34" charset="0"/>
              </a:rPr>
              <a:t>!</a:t>
            </a:r>
          </a:p>
          <a:p>
            <a:pPr algn="ctr">
              <a:lnSpc>
                <a:spcPct val="100000"/>
              </a:lnSpc>
              <a:buClrTx/>
              <a:buSzTx/>
              <a:buFontTx/>
              <a:buNone/>
            </a:pPr>
            <a:r>
              <a:rPr kumimoji="1" lang="en-US" altLang="lt-LT">
                <a:solidFill>
                  <a:schemeClr val="tx1"/>
                </a:solidFill>
                <a:latin typeface="Segoe UI" panose="020B0502040204020203" pitchFamily="34" charset="0"/>
                <a:cs typeface="Segoe UI" panose="020B0502040204020203" pitchFamily="34" charset="0"/>
              </a:rPr>
              <a:t>Kur pad</a:t>
            </a:r>
            <a:r>
              <a:rPr kumimoji="1" lang="lt-LT" altLang="lt-LT">
                <a:solidFill>
                  <a:schemeClr val="tx1"/>
                </a:solidFill>
                <a:latin typeface="Segoe UI" panose="020B0502040204020203" pitchFamily="34" charset="0"/>
                <a:cs typeface="Segoe UI" panose="020B0502040204020203" pitchFamily="34" charset="0"/>
              </a:rPr>
              <a:t>ėsime</a:t>
            </a:r>
            <a:r>
              <a:rPr kumimoji="1" lang="en-US" altLang="lt-LT">
                <a:solidFill>
                  <a:schemeClr val="tx1"/>
                </a:solidFill>
                <a:latin typeface="Segoe UI" panose="020B0502040204020203" pitchFamily="34" charset="0"/>
                <a:cs typeface="Segoe UI" panose="020B0502040204020203" pitchFamily="34" charset="0"/>
              </a:rPr>
              <a:t> kablel</a:t>
            </a:r>
            <a:r>
              <a:rPr kumimoji="1" lang="lt-LT" altLang="lt-LT">
                <a:solidFill>
                  <a:schemeClr val="tx1"/>
                </a:solidFill>
                <a:latin typeface="Segoe UI" panose="020B0502040204020203" pitchFamily="34" charset="0"/>
                <a:cs typeface="Segoe UI" panose="020B0502040204020203" pitchFamily="34" charset="0"/>
              </a:rPr>
              <a:t>į?</a:t>
            </a:r>
            <a:endParaRPr kumimoji="1" lang="en-US" altLang="lt-LT">
              <a:solidFill>
                <a:schemeClr val="tx1"/>
              </a:solidFill>
              <a:latin typeface="Segoe UI" panose="020B0502040204020203" pitchFamily="34" charset="0"/>
              <a:cs typeface="Segoe UI" panose="020B0502040204020203" pitchFamily="34" charset="0"/>
            </a:endParaRPr>
          </a:p>
        </p:txBody>
      </p:sp>
      <p:grpSp>
        <p:nvGrpSpPr>
          <p:cNvPr id="40968" name="Grupė 1">
            <a:extLst>
              <a:ext uri="{FF2B5EF4-FFF2-40B4-BE49-F238E27FC236}">
                <a16:creationId xmlns:a16="http://schemas.microsoft.com/office/drawing/2014/main" id="{7B44D909-D989-6538-182E-952313C8D540}"/>
              </a:ext>
            </a:extLst>
          </p:cNvPr>
          <p:cNvGrpSpPr>
            <a:grpSpLocks/>
          </p:cNvGrpSpPr>
          <p:nvPr/>
        </p:nvGrpSpPr>
        <p:grpSpPr bwMode="auto">
          <a:xfrm>
            <a:off x="242888" y="2728913"/>
            <a:ext cx="4138612" cy="1965325"/>
            <a:chOff x="355059" y="1980488"/>
            <a:chExt cx="4139936" cy="1966282"/>
          </a:xfrm>
        </p:grpSpPr>
        <p:pic>
          <p:nvPicPr>
            <p:cNvPr id="40970" name="Picture 17" descr="Logo&#10;&#10;Description automatically generated">
              <a:extLst>
                <a:ext uri="{FF2B5EF4-FFF2-40B4-BE49-F238E27FC236}">
                  <a16:creationId xmlns:a16="http://schemas.microsoft.com/office/drawing/2014/main" id="{2323EAF1-6DF1-96CB-161D-11340F790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003" y="2421004"/>
              <a:ext cx="3307569" cy="105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Box 3">
              <a:extLst>
                <a:ext uri="{FF2B5EF4-FFF2-40B4-BE49-F238E27FC236}">
                  <a16:creationId xmlns:a16="http://schemas.microsoft.com/office/drawing/2014/main" id="{D904299C-CD93-484B-8787-8F3092E9EF1E}"/>
                </a:ext>
              </a:extLst>
            </p:cNvPr>
            <p:cNvSpPr txBox="1">
              <a:spLocks noChangeArrowheads="1"/>
            </p:cNvSpPr>
            <p:nvPr/>
          </p:nvSpPr>
          <p:spPr bwMode="auto">
            <a:xfrm>
              <a:off x="355059" y="1980488"/>
              <a:ext cx="413993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295A7C"/>
                </a:buClr>
                <a:buSzPct val="50000"/>
                <a:buBlip>
                  <a:blip r:embed="rId4"/>
                </a:buBlip>
                <a:defRPr sz="2000">
                  <a:solidFill>
                    <a:srgbClr val="272727"/>
                  </a:solidFill>
                  <a:latin typeface="Raleway" pitchFamily="2" charset="0"/>
                </a:defRPr>
              </a:lvl1pPr>
              <a:lvl2pPr marL="742950" indent="-285750">
                <a:lnSpc>
                  <a:spcPct val="125000"/>
                </a:lnSpc>
                <a:buClr>
                  <a:srgbClr val="295A7C"/>
                </a:buClr>
                <a:buSzPct val="50000"/>
                <a:buBlip>
                  <a:blip r:embed="rId4"/>
                </a:buBlip>
                <a:defRPr>
                  <a:solidFill>
                    <a:srgbClr val="272727"/>
                  </a:solidFill>
                  <a:latin typeface="Raleway" pitchFamily="2" charset="0"/>
                </a:defRPr>
              </a:lvl2pPr>
              <a:lvl3pPr marL="1143000" indent="-228600">
                <a:lnSpc>
                  <a:spcPct val="125000"/>
                </a:lnSpc>
                <a:buClr>
                  <a:srgbClr val="295A7C"/>
                </a:buClr>
                <a:buSzPct val="50000"/>
                <a:buBlip>
                  <a:blip r:embed="rId4"/>
                </a:buBlip>
                <a:defRPr sz="1600">
                  <a:solidFill>
                    <a:srgbClr val="272727"/>
                  </a:solidFill>
                  <a:latin typeface="Raleway" pitchFamily="2" charset="0"/>
                </a:defRPr>
              </a:lvl3pPr>
              <a:lvl4pPr marL="1600200" indent="-228600">
                <a:lnSpc>
                  <a:spcPct val="125000"/>
                </a:lnSpc>
                <a:buClr>
                  <a:srgbClr val="295A7C"/>
                </a:buClr>
                <a:buSzPct val="50000"/>
                <a:buBlip>
                  <a:blip r:embed="rId4"/>
                </a:buBlip>
                <a:defRPr sz="1400">
                  <a:solidFill>
                    <a:srgbClr val="272727"/>
                  </a:solidFill>
                  <a:latin typeface="Raleway" pitchFamily="2" charset="0"/>
                </a:defRPr>
              </a:lvl4pPr>
              <a:lvl5pPr marL="2057400" indent="-228600">
                <a:lnSpc>
                  <a:spcPct val="125000"/>
                </a:lnSpc>
                <a:buClr>
                  <a:srgbClr val="295A7C"/>
                </a:buClr>
                <a:buSzPct val="50000"/>
                <a:buBlip>
                  <a:blip r:embed="rId4"/>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9pPr>
            </a:lstStyle>
            <a:p>
              <a:pPr algn="ctr">
                <a:lnSpc>
                  <a:spcPct val="100000"/>
                </a:lnSpc>
                <a:buClrTx/>
                <a:buSzTx/>
                <a:buFontTx/>
                <a:buNone/>
              </a:pPr>
              <a:r>
                <a:rPr lang="lt-LT" altLang="en-US" sz="1700" b="1">
                  <a:solidFill>
                    <a:srgbClr val="002356"/>
                  </a:solidFill>
                  <a:latin typeface="Arial Narrow" panose="020B0606020202030204" pitchFamily="34" charset="0"/>
                  <a:ea typeface="Calibri" panose="020F0502020204030204" pitchFamily="34" charset="0"/>
                  <a:cs typeface="Segoe UI" panose="020B0502040204020203" pitchFamily="34" charset="0"/>
                </a:rPr>
                <a:t>Europos skaitmeninių inovacijų centras </a:t>
              </a:r>
            </a:p>
            <a:p>
              <a:pPr>
                <a:lnSpc>
                  <a:spcPct val="100000"/>
                </a:lnSpc>
                <a:buClrTx/>
                <a:buSzTx/>
                <a:buFontTx/>
                <a:buNone/>
              </a:pPr>
              <a:endParaRPr lang="lt-LT" altLang="en-US" sz="1700">
                <a:solidFill>
                  <a:srgbClr val="002356"/>
                </a:solidFill>
                <a:ea typeface="Calibri" panose="020F0502020204030204" pitchFamily="34" charset="0"/>
              </a:endParaRPr>
            </a:p>
          </p:txBody>
        </p:sp>
        <p:cxnSp>
          <p:nvCxnSpPr>
            <p:cNvPr id="5" name="Straight Connector 5">
              <a:extLst>
                <a:ext uri="{FF2B5EF4-FFF2-40B4-BE49-F238E27FC236}">
                  <a16:creationId xmlns:a16="http://schemas.microsoft.com/office/drawing/2014/main" id="{4A2D74C4-8373-F9DC-E555-C35354412114}"/>
                </a:ext>
              </a:extLst>
            </p:cNvPr>
            <p:cNvCxnSpPr>
              <a:cxnSpLocks/>
            </p:cNvCxnSpPr>
            <p:nvPr/>
          </p:nvCxnSpPr>
          <p:spPr>
            <a:xfrm>
              <a:off x="813993" y="2380733"/>
              <a:ext cx="3134728" cy="0"/>
            </a:xfrm>
            <a:prstGeom prst="line">
              <a:avLst/>
            </a:prstGeom>
            <a:ln w="9525">
              <a:solidFill>
                <a:srgbClr val="939598"/>
              </a:solidFill>
            </a:ln>
          </p:spPr>
          <p:style>
            <a:lnRef idx="1">
              <a:schemeClr val="accent1"/>
            </a:lnRef>
            <a:fillRef idx="0">
              <a:schemeClr val="accent1"/>
            </a:fillRef>
            <a:effectRef idx="0">
              <a:schemeClr val="accent1"/>
            </a:effectRef>
            <a:fontRef idx="minor">
              <a:schemeClr val="tx1"/>
            </a:fontRef>
          </p:style>
        </p:cxnSp>
        <p:sp>
          <p:nvSpPr>
            <p:cNvPr id="40973" name="TextBox 5">
              <a:extLst>
                <a:ext uri="{FF2B5EF4-FFF2-40B4-BE49-F238E27FC236}">
                  <a16:creationId xmlns:a16="http://schemas.microsoft.com/office/drawing/2014/main" id="{F96AA3D6-F011-A189-F130-834F9BD0F81B}"/>
                </a:ext>
              </a:extLst>
            </p:cNvPr>
            <p:cNvSpPr txBox="1">
              <a:spLocks noChangeArrowheads="1"/>
            </p:cNvSpPr>
            <p:nvPr/>
          </p:nvSpPr>
          <p:spPr bwMode="auto">
            <a:xfrm>
              <a:off x="839068" y="3608216"/>
              <a:ext cx="30153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295A7C"/>
                </a:buClr>
                <a:buSzPct val="50000"/>
                <a:buBlip>
                  <a:blip r:embed="rId4"/>
                </a:buBlip>
                <a:defRPr sz="2000">
                  <a:solidFill>
                    <a:srgbClr val="272727"/>
                  </a:solidFill>
                  <a:latin typeface="Raleway" pitchFamily="2" charset="0"/>
                </a:defRPr>
              </a:lvl1pPr>
              <a:lvl2pPr marL="742950" indent="-285750">
                <a:lnSpc>
                  <a:spcPct val="125000"/>
                </a:lnSpc>
                <a:buClr>
                  <a:srgbClr val="295A7C"/>
                </a:buClr>
                <a:buSzPct val="50000"/>
                <a:buBlip>
                  <a:blip r:embed="rId4"/>
                </a:buBlip>
                <a:defRPr>
                  <a:solidFill>
                    <a:srgbClr val="272727"/>
                  </a:solidFill>
                  <a:latin typeface="Raleway" pitchFamily="2" charset="0"/>
                </a:defRPr>
              </a:lvl2pPr>
              <a:lvl3pPr marL="1143000" indent="-228600">
                <a:lnSpc>
                  <a:spcPct val="125000"/>
                </a:lnSpc>
                <a:buClr>
                  <a:srgbClr val="295A7C"/>
                </a:buClr>
                <a:buSzPct val="50000"/>
                <a:buBlip>
                  <a:blip r:embed="rId4"/>
                </a:buBlip>
                <a:defRPr sz="1600">
                  <a:solidFill>
                    <a:srgbClr val="272727"/>
                  </a:solidFill>
                  <a:latin typeface="Raleway" pitchFamily="2" charset="0"/>
                </a:defRPr>
              </a:lvl3pPr>
              <a:lvl4pPr marL="1600200" indent="-228600">
                <a:lnSpc>
                  <a:spcPct val="125000"/>
                </a:lnSpc>
                <a:buClr>
                  <a:srgbClr val="295A7C"/>
                </a:buClr>
                <a:buSzPct val="50000"/>
                <a:buBlip>
                  <a:blip r:embed="rId4"/>
                </a:buBlip>
                <a:defRPr sz="1400">
                  <a:solidFill>
                    <a:srgbClr val="272727"/>
                  </a:solidFill>
                  <a:latin typeface="Raleway" pitchFamily="2" charset="0"/>
                </a:defRPr>
              </a:lvl4pPr>
              <a:lvl5pPr marL="2057400" indent="-228600">
                <a:lnSpc>
                  <a:spcPct val="125000"/>
                </a:lnSpc>
                <a:buClr>
                  <a:srgbClr val="295A7C"/>
                </a:buClr>
                <a:buSzPct val="50000"/>
                <a:buBlip>
                  <a:blip r:embed="rId4"/>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4"/>
                </a:buBlip>
                <a:defRPr sz="1400">
                  <a:solidFill>
                    <a:srgbClr val="272727"/>
                  </a:solidFill>
                  <a:latin typeface="Raleway" pitchFamily="2" charset="0"/>
                </a:defRPr>
              </a:lvl9pPr>
            </a:lstStyle>
            <a:p>
              <a:pPr algn="ctr">
                <a:lnSpc>
                  <a:spcPct val="100000"/>
                </a:lnSpc>
                <a:buClrTx/>
                <a:buSzTx/>
                <a:buFontTx/>
                <a:buNone/>
              </a:pPr>
              <a:r>
                <a:rPr lang="lt-LT" altLang="en-US" sz="1600">
                  <a:solidFill>
                    <a:srgbClr val="002356"/>
                  </a:solidFill>
                  <a:latin typeface="Arial Narrow" panose="020B0606020202030204" pitchFamily="34" charset="0"/>
                  <a:ea typeface="Calibri" panose="020F0502020204030204" pitchFamily="34" charset="0"/>
                  <a:cs typeface="Segoe UI" panose="020B0502040204020203" pitchFamily="34" charset="0"/>
                </a:rPr>
                <a:t>ESIC tinklo partneris Lietuvoje</a:t>
              </a:r>
              <a:endParaRPr lang="lt-LT" altLang="en-US" sz="1600">
                <a:solidFill>
                  <a:srgbClr val="002356"/>
                </a:solidFill>
                <a:ea typeface="Calibri" panose="020F0502020204030204" pitchFamily="34" charset="0"/>
              </a:endParaRPr>
            </a:p>
          </p:txBody>
        </p:sp>
        <p:cxnSp>
          <p:nvCxnSpPr>
            <p:cNvPr id="7" name="Straight Connector 10">
              <a:extLst>
                <a:ext uri="{FF2B5EF4-FFF2-40B4-BE49-F238E27FC236}">
                  <a16:creationId xmlns:a16="http://schemas.microsoft.com/office/drawing/2014/main" id="{9C8343D6-62C5-A068-DE48-74B9A089826B}"/>
                </a:ext>
              </a:extLst>
            </p:cNvPr>
            <p:cNvCxnSpPr>
              <a:cxnSpLocks/>
            </p:cNvCxnSpPr>
            <p:nvPr/>
          </p:nvCxnSpPr>
          <p:spPr>
            <a:xfrm>
              <a:off x="844165" y="3559231"/>
              <a:ext cx="3134728" cy="0"/>
            </a:xfrm>
            <a:prstGeom prst="line">
              <a:avLst/>
            </a:prstGeom>
            <a:ln w="9525">
              <a:solidFill>
                <a:srgbClr val="939598"/>
              </a:solidFill>
            </a:ln>
          </p:spPr>
          <p:style>
            <a:lnRef idx="1">
              <a:schemeClr val="accent1"/>
            </a:lnRef>
            <a:fillRef idx="0">
              <a:schemeClr val="accent1"/>
            </a:fillRef>
            <a:effectRef idx="0">
              <a:schemeClr val="accent1"/>
            </a:effectRef>
            <a:fontRef idx="minor">
              <a:schemeClr val="tx1"/>
            </a:fontRef>
          </p:style>
        </p:cxnSp>
      </p:grpSp>
      <p:pic>
        <p:nvPicPr>
          <p:cNvPr id="40969" name="Picture 7">
            <a:extLst>
              <a:ext uri="{FF2B5EF4-FFF2-40B4-BE49-F238E27FC236}">
                <a16:creationId xmlns:a16="http://schemas.microsoft.com/office/drawing/2014/main" id="{57F1EFF3-AEB7-BDEE-7600-1ED59EC496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300" y="4754563"/>
            <a:ext cx="13747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C95811-3684-BC15-9C38-090D38BDF250}"/>
              </a:ext>
            </a:extLst>
          </p:cNvPr>
          <p:cNvSpPr>
            <a:spLocks noGrp="1"/>
          </p:cNvSpPr>
          <p:nvPr>
            <p:ph type="title"/>
          </p:nvPr>
        </p:nvSpPr>
        <p:spPr>
          <a:xfrm>
            <a:off x="542925" y="506413"/>
            <a:ext cx="11047413" cy="1693862"/>
          </a:xfrm>
        </p:spPr>
        <p:txBody>
          <a:bodyPr/>
          <a:lstStyle/>
          <a:p>
            <a:pPr eaLnBrk="1" fontAlgn="auto" hangingPunct="1">
              <a:spcAft>
                <a:spcPts val="0"/>
              </a:spcAft>
              <a:defRPr/>
            </a:pPr>
            <a:r>
              <a:rPr lang="lt-LT" dirty="0">
                <a:latin typeface="Segoe UI" pitchFamily="34" charset="0"/>
                <a:cs typeface="Segoe UI" pitchFamily="34" charset="0"/>
              </a:rPr>
              <a:t>Artūras Jakubavičius</a:t>
            </a:r>
            <a:br>
              <a:rPr lang="lt-LT" dirty="0">
                <a:latin typeface="Segoe UI" pitchFamily="34" charset="0"/>
                <a:cs typeface="Segoe UI" pitchFamily="34" charset="0"/>
              </a:rPr>
            </a:br>
            <a:r>
              <a:rPr lang="lt-LT" b="0" dirty="0">
                <a:latin typeface="Segoe UI" pitchFamily="34" charset="0"/>
                <a:cs typeface="Segoe UI" pitchFamily="34" charset="0"/>
              </a:rPr>
              <a:t>+370 687 36632</a:t>
            </a:r>
            <a:br>
              <a:rPr lang="lt-LT" b="0" dirty="0">
                <a:latin typeface="Segoe UI" pitchFamily="34" charset="0"/>
                <a:cs typeface="Segoe UI" pitchFamily="34" charset="0"/>
              </a:rPr>
            </a:br>
            <a:r>
              <a:rPr lang="lt-LT" b="0" dirty="0">
                <a:latin typeface="Segoe UI" pitchFamily="34" charset="0"/>
                <a:cs typeface="Segoe UI" pitchFamily="34" charset="0"/>
              </a:rPr>
              <a:t>a.jakubavicius</a:t>
            </a:r>
            <a:r>
              <a:rPr lang="en-US" b="0" dirty="0">
                <a:latin typeface="Segoe UI" pitchFamily="34" charset="0"/>
                <a:cs typeface="Segoe UI" pitchFamily="34" charset="0"/>
              </a:rPr>
              <a:t>@</a:t>
            </a:r>
            <a:r>
              <a:rPr lang="en-US" b="0" dirty="0" err="1">
                <a:latin typeface="Segoe UI" pitchFamily="34" charset="0"/>
                <a:cs typeface="Segoe UI" pitchFamily="34" charset="0"/>
              </a:rPr>
              <a:t>lic.lt</a:t>
            </a:r>
            <a:endParaRPr lang="en-GB" b="0" dirty="0">
              <a:latin typeface="Segoe UI" pitchFamily="34" charset="0"/>
              <a:cs typeface="Segoe UI" pitchFamily="34" charset="0"/>
            </a:endParaRPr>
          </a:p>
        </p:txBody>
      </p:sp>
      <p:pic>
        <p:nvPicPr>
          <p:cNvPr id="61443" name="Picture 2" descr="Qr code&#10;&#10;Description automatically generated">
            <a:extLst>
              <a:ext uri="{FF2B5EF4-FFF2-40B4-BE49-F238E27FC236}">
                <a16:creationId xmlns:a16="http://schemas.microsoft.com/office/drawing/2014/main" id="{80B9827F-8D8D-E654-EB0E-3E2FDF76D90A}"/>
              </a:ext>
            </a:extLst>
          </p:cNvPr>
          <p:cNvPicPr>
            <a:picLocks noChangeAspect="1"/>
          </p:cNvPicPr>
          <p:nvPr/>
        </p:nvPicPr>
        <p:blipFill>
          <a:blip r:embed="rId2">
            <a:extLst>
              <a:ext uri="{28A0092B-C50C-407E-A947-70E740481C1C}">
                <a14:useLocalDpi xmlns:a14="http://schemas.microsoft.com/office/drawing/2010/main" val="0"/>
              </a:ext>
            </a:extLst>
          </a:blip>
          <a:srcRect l="23784" t="42677" r="23409" b="11565"/>
          <a:stretch>
            <a:fillRect/>
          </a:stretch>
        </p:blipFill>
        <p:spPr bwMode="auto">
          <a:xfrm>
            <a:off x="8753475" y="3330575"/>
            <a:ext cx="3051175" cy="31384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44" name="Picture 2" descr="A qr code on a white background&#10;&#10;Description automatically generated">
            <a:extLst>
              <a:ext uri="{FF2B5EF4-FFF2-40B4-BE49-F238E27FC236}">
                <a16:creationId xmlns:a16="http://schemas.microsoft.com/office/drawing/2014/main" id="{52297C7D-BE1A-4EAA-4FA4-8EAD1BDE8D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813" y="3330575"/>
            <a:ext cx="3138487" cy="31384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ačiakampis 7">
            <a:extLst>
              <a:ext uri="{FF2B5EF4-FFF2-40B4-BE49-F238E27FC236}">
                <a16:creationId xmlns:a16="http://schemas.microsoft.com/office/drawing/2014/main" id="{EBF746CE-6185-74A0-6FF9-856EC9955DB9}"/>
              </a:ext>
            </a:extLst>
          </p:cNvPr>
          <p:cNvSpPr/>
          <p:nvPr/>
        </p:nvSpPr>
        <p:spPr>
          <a:xfrm>
            <a:off x="8609013" y="2932113"/>
            <a:ext cx="3582987" cy="392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4339" name="Picture 2" descr="Accelerating the Digital Economy: Four Key Enablers">
            <a:extLst>
              <a:ext uri="{FF2B5EF4-FFF2-40B4-BE49-F238E27FC236}">
                <a16:creationId xmlns:a16="http://schemas.microsoft.com/office/drawing/2014/main" id="{9948B25C-BBC7-BB6C-9576-6E1411D8E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2632075"/>
            <a:ext cx="6961188"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aveikslėlis 6">
            <a:extLst>
              <a:ext uri="{FF2B5EF4-FFF2-40B4-BE49-F238E27FC236}">
                <a16:creationId xmlns:a16="http://schemas.microsoft.com/office/drawing/2014/main" id="{392FAA3A-82E9-BF03-71F3-49A2D190C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194" t="22021" r="44823" b="18889"/>
          <a:stretch>
            <a:fillRect/>
          </a:stretch>
        </p:blipFill>
        <p:spPr bwMode="auto">
          <a:xfrm>
            <a:off x="8537575" y="0"/>
            <a:ext cx="365442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a:extLst>
              <a:ext uri="{FF2B5EF4-FFF2-40B4-BE49-F238E27FC236}">
                <a16:creationId xmlns:a16="http://schemas.microsoft.com/office/drawing/2014/main" id="{86B88772-F6F3-41C2-821F-110D23A9FD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6457" r="43980" b="15239"/>
          <a:stretch>
            <a:fillRect/>
          </a:stretch>
        </p:blipFill>
        <p:spPr bwMode="auto">
          <a:xfrm>
            <a:off x="8537575" y="3516313"/>
            <a:ext cx="3654425"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itle 6">
            <a:extLst>
              <a:ext uri="{FF2B5EF4-FFF2-40B4-BE49-F238E27FC236}">
                <a16:creationId xmlns:a16="http://schemas.microsoft.com/office/drawing/2014/main" id="{9B12650C-4F61-7F6D-5410-442EF779E113}"/>
              </a:ext>
            </a:extLst>
          </p:cNvPr>
          <p:cNvSpPr txBox="1">
            <a:spLocks noChangeArrowheads="1"/>
          </p:cNvSpPr>
          <p:nvPr/>
        </p:nvSpPr>
        <p:spPr bwMode="auto">
          <a:xfrm>
            <a:off x="461963" y="527050"/>
            <a:ext cx="6327775" cy="2105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25000"/>
              </a:lnSpc>
              <a:buClr>
                <a:srgbClr val="295A7C"/>
              </a:buClr>
              <a:buSzPct val="50000"/>
              <a:buBlip>
                <a:blip r:embed="rId6"/>
              </a:buBlip>
              <a:defRPr sz="2000">
                <a:solidFill>
                  <a:srgbClr val="272727"/>
                </a:solidFill>
                <a:latin typeface="Raleway" pitchFamily="2" charset="0"/>
              </a:defRPr>
            </a:lvl1pPr>
            <a:lvl2pPr marL="742950" indent="-285750">
              <a:lnSpc>
                <a:spcPct val="125000"/>
              </a:lnSpc>
              <a:buClr>
                <a:srgbClr val="295A7C"/>
              </a:buClr>
              <a:buSzPct val="50000"/>
              <a:buBlip>
                <a:blip r:embed="rId6"/>
              </a:buBlip>
              <a:defRPr>
                <a:solidFill>
                  <a:srgbClr val="272727"/>
                </a:solidFill>
                <a:latin typeface="Raleway" pitchFamily="2" charset="0"/>
              </a:defRPr>
            </a:lvl2pPr>
            <a:lvl3pPr marL="1143000" indent="-228600">
              <a:lnSpc>
                <a:spcPct val="125000"/>
              </a:lnSpc>
              <a:buClr>
                <a:srgbClr val="295A7C"/>
              </a:buClr>
              <a:buSzPct val="50000"/>
              <a:buBlip>
                <a:blip r:embed="rId6"/>
              </a:buBlip>
              <a:defRPr sz="1600">
                <a:solidFill>
                  <a:srgbClr val="272727"/>
                </a:solidFill>
                <a:latin typeface="Raleway" pitchFamily="2" charset="0"/>
              </a:defRPr>
            </a:lvl3pPr>
            <a:lvl4pPr marL="1600200" indent="-228600">
              <a:lnSpc>
                <a:spcPct val="125000"/>
              </a:lnSpc>
              <a:buClr>
                <a:srgbClr val="295A7C"/>
              </a:buClr>
              <a:buSzPct val="50000"/>
              <a:buBlip>
                <a:blip r:embed="rId6"/>
              </a:buBlip>
              <a:defRPr sz="1400">
                <a:solidFill>
                  <a:srgbClr val="272727"/>
                </a:solidFill>
                <a:latin typeface="Raleway" pitchFamily="2" charset="0"/>
              </a:defRPr>
            </a:lvl4pPr>
            <a:lvl5pPr marL="2057400" indent="-228600">
              <a:lnSpc>
                <a:spcPct val="125000"/>
              </a:lnSpc>
              <a:buClr>
                <a:srgbClr val="295A7C"/>
              </a:buClr>
              <a:buSzPct val="50000"/>
              <a:buBlip>
                <a:blip r:embed="rId6"/>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6"/>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6"/>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6"/>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6"/>
              </a:buBlip>
              <a:defRPr sz="1400">
                <a:solidFill>
                  <a:srgbClr val="272727"/>
                </a:solidFill>
                <a:latin typeface="Raleway" pitchFamily="2" charset="0"/>
              </a:defRPr>
            </a:lvl9pPr>
          </a:lstStyle>
          <a:p>
            <a:pPr eaLnBrk="1" hangingPunct="1">
              <a:lnSpc>
                <a:spcPct val="100000"/>
              </a:lnSpc>
              <a:spcBef>
                <a:spcPct val="20000"/>
              </a:spcBef>
              <a:buClrTx/>
              <a:buSzTx/>
              <a:buFontTx/>
              <a:buNone/>
            </a:pPr>
            <a:r>
              <a:rPr lang="lt-LT" altLang="en-US" sz="3200" b="1">
                <a:solidFill>
                  <a:schemeClr val="tx1"/>
                </a:solidFill>
                <a:latin typeface="Segoe UI" panose="020B0502040204020203" pitchFamily="34" charset="0"/>
                <a:cs typeface="Segoe UI" panose="020B0502040204020203" pitchFamily="34" charset="0"/>
              </a:rPr>
              <a:t>Skaitmeninė ekonomika</a:t>
            </a:r>
          </a:p>
          <a:p>
            <a:pPr eaLnBrk="1" hangingPunct="1">
              <a:lnSpc>
                <a:spcPct val="100000"/>
              </a:lnSpc>
              <a:spcBef>
                <a:spcPct val="20000"/>
              </a:spcBef>
              <a:buClrTx/>
              <a:buSzTx/>
              <a:buFontTx/>
              <a:buNone/>
            </a:pPr>
            <a:r>
              <a:rPr lang="lt-LT" altLang="en-US" sz="3200" b="1">
                <a:solidFill>
                  <a:schemeClr val="tx1"/>
                </a:solidFill>
                <a:latin typeface="Segoe UI" panose="020B0502040204020203" pitchFamily="34" charset="0"/>
                <a:cs typeface="Segoe UI" panose="020B0502040204020203" pitchFamily="34" charset="0"/>
              </a:rPr>
              <a:t>		Žiedinė ekonomika</a:t>
            </a:r>
          </a:p>
          <a:p>
            <a:pPr eaLnBrk="1" hangingPunct="1">
              <a:lnSpc>
                <a:spcPct val="100000"/>
              </a:lnSpc>
              <a:spcBef>
                <a:spcPct val="20000"/>
              </a:spcBef>
              <a:buClrTx/>
              <a:buSzTx/>
              <a:buFontTx/>
              <a:buNone/>
            </a:pPr>
            <a:r>
              <a:rPr lang="lt-LT" altLang="en-US" sz="3200" b="1">
                <a:solidFill>
                  <a:schemeClr val="tx1"/>
                </a:solidFill>
                <a:latin typeface="Segoe UI" panose="020B0502040204020203" pitchFamily="34" charset="0"/>
                <a:cs typeface="Segoe UI" panose="020B0502040204020203" pitchFamily="34" charset="0"/>
              </a:rPr>
              <a:t>			Sidabrinė ekonomika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793569-2AF5-1166-2244-76F05166F347}"/>
              </a:ext>
            </a:extLst>
          </p:cNvPr>
          <p:cNvSpPr txBox="1"/>
          <p:nvPr/>
        </p:nvSpPr>
        <p:spPr>
          <a:xfrm>
            <a:off x="482600" y="1368309"/>
            <a:ext cx="4058104" cy="4247317"/>
          </a:xfrm>
          <a:prstGeom prst="rect">
            <a:avLst/>
          </a:prstGeom>
          <a:solidFill>
            <a:schemeClr val="bg1"/>
          </a:solidFill>
        </p:spPr>
        <p:txBody>
          <a:bodyPr wrap="square">
            <a:spAutoFit/>
          </a:bodyPr>
          <a:lstStyle/>
          <a:p>
            <a:pPr>
              <a:buFont typeface="Wingdings" panose="05000000000000000000" pitchFamily="2" charset="2"/>
              <a:buChar char="Ø"/>
            </a:pPr>
            <a:r>
              <a:rPr lang="en-GB" dirty="0">
                <a:latin typeface="Segoe UI" panose="020B0502040204020203" pitchFamily="34" charset="0"/>
                <a:cs typeface="Segoe UI" panose="020B0502040204020203" pitchFamily="34" charset="0"/>
              </a:rPr>
              <a:t> </a:t>
            </a:r>
            <a:r>
              <a:rPr lang="lt-LT" dirty="0">
                <a:latin typeface="Segoe UI" panose="020B0502040204020203" pitchFamily="34" charset="0"/>
                <a:cs typeface="Segoe UI" panose="020B0502040204020203" pitchFamily="34" charset="0"/>
              </a:rPr>
              <a:t>kai produktai iš ūkių trumpiausiu keliu tiekiami tiesiai pirkėjams, ugdymo, sveikatos priežiūros įstaigoms</a:t>
            </a:r>
            <a:endParaRPr lang="en-GB" dirty="0">
              <a:latin typeface="Segoe UI" panose="020B0502040204020203" pitchFamily="34" charset="0"/>
              <a:cs typeface="Segoe UI" panose="020B0502040204020203" pitchFamily="34" charset="0"/>
            </a:endParaRPr>
          </a:p>
          <a:p>
            <a:pPr>
              <a:buFont typeface="Wingdings" panose="05000000000000000000" pitchFamily="2" charset="2"/>
              <a:buChar char="Ø"/>
            </a:pPr>
            <a:endParaRPr lang="en-GB" b="0" i="0" dirty="0">
              <a:effectLst/>
              <a:latin typeface="Segoe UI" panose="020B0502040204020203" pitchFamily="34" charset="0"/>
              <a:cs typeface="Segoe UI" panose="020B0502040204020203" pitchFamily="34" charset="0"/>
            </a:endParaRPr>
          </a:p>
          <a:p>
            <a:pPr>
              <a:buFont typeface="Wingdings" panose="05000000000000000000" pitchFamily="2" charset="2"/>
              <a:buChar char="Ø"/>
            </a:pPr>
            <a:r>
              <a:rPr lang="en-GB" b="0" i="0" dirty="0">
                <a:effectLst/>
                <a:latin typeface="Segoe UI" panose="020B0502040204020203" pitchFamily="34" charset="0"/>
                <a:cs typeface="Segoe UI" panose="020B0502040204020203" pitchFamily="34" charset="0"/>
              </a:rPr>
              <a:t> kai </a:t>
            </a:r>
            <a:r>
              <a:rPr lang="lt-LT" b="0" i="0" dirty="0" err="1">
                <a:effectLst/>
                <a:latin typeface="Segoe UI" panose="020B0502040204020203" pitchFamily="34" charset="0"/>
                <a:cs typeface="Segoe UI" panose="020B0502040204020203" pitchFamily="34" charset="0"/>
              </a:rPr>
              <a:t>betarpiškais</a:t>
            </a:r>
            <a:r>
              <a:rPr lang="lt-LT" b="0" i="0" dirty="0">
                <a:effectLst/>
                <a:latin typeface="Segoe UI" panose="020B0502040204020203" pitchFamily="34" charset="0"/>
                <a:cs typeface="Segoe UI" panose="020B0502040204020203" pitchFamily="34" charset="0"/>
              </a:rPr>
              <a:t> nuolat tobulinamais gamintojų santykiais su vartotojais grindžiama tiekimo grandinė, kurios pagrindinis bruožas yra produktų vertės ir vartojimo prasmės kūrimas, gebėjimas tiekti maistą, leidžiant vartotojui pačiam spręsti apie maistą, produktų kokybę ir patrauklumą, remiantis savo žiniomis, patirtimi ar vaizduote</a:t>
            </a:r>
            <a:endParaRPr lang="en-GB" dirty="0">
              <a:latin typeface="Segoe UI" panose="020B0502040204020203" pitchFamily="34" charset="0"/>
              <a:cs typeface="Segoe UI" panose="020B0502040204020203" pitchFamily="34" charset="0"/>
            </a:endParaRPr>
          </a:p>
        </p:txBody>
      </p:sp>
      <p:pic>
        <p:nvPicPr>
          <p:cNvPr id="13314" name="Paveikslėlis 7">
            <a:extLst>
              <a:ext uri="{FF2B5EF4-FFF2-40B4-BE49-F238E27FC236}">
                <a16:creationId xmlns:a16="http://schemas.microsoft.com/office/drawing/2014/main" id="{C1AB968B-BA99-E55D-FC3C-43BC0AD27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704" y="1368309"/>
            <a:ext cx="6971969" cy="445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E62CB6DB-1121-0C1B-98C9-B1366531F75B}"/>
              </a:ext>
            </a:extLst>
          </p:cNvPr>
          <p:cNvSpPr>
            <a:spLocks noChangeArrowheads="1"/>
          </p:cNvSpPr>
          <p:nvPr/>
        </p:nvSpPr>
        <p:spPr bwMode="auto">
          <a:xfrm>
            <a:off x="482600" y="346075"/>
            <a:ext cx="940954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125000"/>
              </a:lnSpc>
              <a:buClr>
                <a:srgbClr val="295A7C"/>
              </a:buClr>
              <a:buSzPct val="50000"/>
              <a:buBlip>
                <a:blip r:embed="rId3"/>
              </a:buBlip>
              <a:defRPr sz="2000">
                <a:solidFill>
                  <a:srgbClr val="272727"/>
                </a:solidFill>
                <a:latin typeface="Raleway" pitchFamily="2" charset="-70"/>
              </a:defRPr>
            </a:lvl1pPr>
            <a:lvl2pPr marL="742950" indent="-285750">
              <a:lnSpc>
                <a:spcPct val="125000"/>
              </a:lnSpc>
              <a:buClr>
                <a:srgbClr val="295A7C"/>
              </a:buClr>
              <a:buSzPct val="50000"/>
              <a:buBlip>
                <a:blip r:embed="rId3"/>
              </a:buBlip>
              <a:defRPr>
                <a:solidFill>
                  <a:srgbClr val="272727"/>
                </a:solidFill>
                <a:latin typeface="Raleway" pitchFamily="2" charset="-70"/>
              </a:defRPr>
            </a:lvl2pPr>
            <a:lvl3pPr marL="1143000" indent="-228600">
              <a:lnSpc>
                <a:spcPct val="125000"/>
              </a:lnSpc>
              <a:buClr>
                <a:srgbClr val="295A7C"/>
              </a:buClr>
              <a:buSzPct val="50000"/>
              <a:buBlip>
                <a:blip r:embed="rId3"/>
              </a:buBlip>
              <a:defRPr sz="1600">
                <a:solidFill>
                  <a:srgbClr val="272727"/>
                </a:solidFill>
                <a:latin typeface="Raleway" pitchFamily="2" charset="-70"/>
              </a:defRPr>
            </a:lvl3pPr>
            <a:lvl4pPr marL="1600200" indent="-228600">
              <a:lnSpc>
                <a:spcPct val="125000"/>
              </a:lnSpc>
              <a:buClr>
                <a:srgbClr val="295A7C"/>
              </a:buClr>
              <a:buSzPct val="50000"/>
              <a:buBlip>
                <a:blip r:embed="rId3"/>
              </a:buBlip>
              <a:defRPr sz="1400">
                <a:solidFill>
                  <a:srgbClr val="272727"/>
                </a:solidFill>
                <a:latin typeface="Raleway" pitchFamily="2" charset="-70"/>
              </a:defRPr>
            </a:lvl4pPr>
            <a:lvl5pPr marL="2057400" indent="-228600">
              <a:lnSpc>
                <a:spcPct val="125000"/>
              </a:lnSpc>
              <a:buClr>
                <a:srgbClr val="295A7C"/>
              </a:buClr>
              <a:buSzPct val="50000"/>
              <a:buBlip>
                <a:blip r:embed="rId3"/>
              </a:buBlip>
              <a:defRPr sz="1400">
                <a:solidFill>
                  <a:srgbClr val="272727"/>
                </a:solidFill>
                <a:latin typeface="Raleway" pitchFamily="2" charset="-7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7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7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7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70"/>
              </a:defRPr>
            </a:lvl9pPr>
          </a:lstStyle>
          <a:p>
            <a:pPr>
              <a:lnSpc>
                <a:spcPct val="100000"/>
              </a:lnSpc>
              <a:buClrTx/>
              <a:buSzTx/>
              <a:buNone/>
            </a:pPr>
            <a:r>
              <a:rPr kumimoji="1" lang="en-US" altLang="lt-LT" sz="3600" b="1" dirty="0">
                <a:solidFill>
                  <a:schemeClr val="tx1"/>
                </a:solidFill>
                <a:latin typeface="Segoe UI" panose="020B0502040204020203" pitchFamily="34" charset="0"/>
                <a:cs typeface="Segoe UI" panose="020B0502040204020203" pitchFamily="34" charset="0"/>
              </a:rPr>
              <a:t>Trump</a:t>
            </a:r>
            <a:r>
              <a:rPr kumimoji="1" lang="lt-LT" altLang="lt-LT" sz="3600" b="1" dirty="0" err="1">
                <a:solidFill>
                  <a:schemeClr val="tx1"/>
                </a:solidFill>
                <a:latin typeface="Segoe UI" panose="020B0502040204020203" pitchFamily="34" charset="0"/>
                <a:cs typeface="Segoe UI" panose="020B0502040204020203" pitchFamily="34" charset="0"/>
              </a:rPr>
              <a:t>oji</a:t>
            </a:r>
            <a:r>
              <a:rPr kumimoji="1" lang="en-US" altLang="lt-LT" sz="3600" b="1" dirty="0">
                <a:solidFill>
                  <a:schemeClr val="tx1"/>
                </a:solidFill>
                <a:latin typeface="Segoe UI" panose="020B0502040204020203" pitchFamily="34" charset="0"/>
                <a:cs typeface="Segoe UI" panose="020B0502040204020203" pitchFamily="34" charset="0"/>
              </a:rPr>
              <a:t> maisto tie</a:t>
            </a:r>
            <a:r>
              <a:rPr kumimoji="1" lang="lt-LT" altLang="lt-LT" sz="3600" b="1" dirty="0">
                <a:solidFill>
                  <a:schemeClr val="tx1"/>
                </a:solidFill>
                <a:latin typeface="Segoe UI" panose="020B0502040204020203" pitchFamily="34" charset="0"/>
                <a:cs typeface="Segoe UI" panose="020B0502040204020203" pitchFamily="34" charset="0"/>
              </a:rPr>
              <a:t>k</a:t>
            </a:r>
            <a:r>
              <a:rPr kumimoji="1" lang="en-US" altLang="lt-LT" sz="3600" b="1" dirty="0" err="1">
                <a:solidFill>
                  <a:schemeClr val="tx1"/>
                </a:solidFill>
                <a:latin typeface="Segoe UI" panose="020B0502040204020203" pitchFamily="34" charset="0"/>
                <a:cs typeface="Segoe UI" panose="020B0502040204020203" pitchFamily="34" charset="0"/>
              </a:rPr>
              <a:t>imo</a:t>
            </a:r>
            <a:r>
              <a:rPr kumimoji="1" lang="en-US" altLang="lt-LT" sz="3600" b="1" dirty="0">
                <a:solidFill>
                  <a:schemeClr val="tx1"/>
                </a:solidFill>
                <a:latin typeface="Segoe UI" panose="020B0502040204020203" pitchFamily="34" charset="0"/>
                <a:cs typeface="Segoe UI" panose="020B0502040204020203" pitchFamily="34" charset="0"/>
              </a:rPr>
              <a:t> </a:t>
            </a:r>
            <a:r>
              <a:rPr kumimoji="1" lang="en-US" altLang="lt-LT" sz="3600" b="1" dirty="0" err="1">
                <a:solidFill>
                  <a:schemeClr val="tx1"/>
                </a:solidFill>
                <a:latin typeface="Segoe UI" panose="020B0502040204020203" pitchFamily="34" charset="0"/>
                <a:cs typeface="Segoe UI" panose="020B0502040204020203" pitchFamily="34" charset="0"/>
              </a:rPr>
              <a:t>grandin</a:t>
            </a:r>
            <a:r>
              <a:rPr kumimoji="1" lang="lt-LT" altLang="lt-LT" sz="3600" b="1" dirty="0">
                <a:solidFill>
                  <a:schemeClr val="tx1"/>
                </a:solidFill>
                <a:latin typeface="Segoe UI" panose="020B0502040204020203" pitchFamily="34" charset="0"/>
                <a:cs typeface="Segoe UI" panose="020B0502040204020203" pitchFamily="34" charset="0"/>
              </a:rPr>
              <a:t>ė</a:t>
            </a:r>
            <a:r>
              <a:rPr kumimoji="1" lang="en-GB" altLang="lt-LT" sz="3600" b="1" dirty="0">
                <a:solidFill>
                  <a:schemeClr val="tx1"/>
                </a:solidFill>
                <a:latin typeface="Segoe UI" panose="020B0502040204020203" pitchFamily="34" charset="0"/>
                <a:cs typeface="Segoe UI" panose="020B0502040204020203" pitchFamily="34" charset="0"/>
              </a:rPr>
              <a:t> (TMTG)</a:t>
            </a:r>
            <a:r>
              <a:rPr kumimoji="1" lang="en-US" altLang="lt-LT" sz="3600" b="1" dirty="0">
                <a:solidFill>
                  <a:schemeClr val="tx1"/>
                </a:solidFill>
                <a:latin typeface="Segoe UI" panose="020B0502040204020203" pitchFamily="34" charset="0"/>
                <a:cs typeface="Segoe UI" panose="020B0502040204020203"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004E632-2019-48FE-880E-D1FA9E493B49}"/>
              </a:ext>
            </a:extLst>
          </p:cNvPr>
          <p:cNvSpPr>
            <a:spLocks noChangeArrowheads="1"/>
          </p:cNvSpPr>
          <p:nvPr/>
        </p:nvSpPr>
        <p:spPr bwMode="auto">
          <a:xfrm>
            <a:off x="409349" y="447573"/>
            <a:ext cx="45664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nSpc>
                <a:spcPct val="125000"/>
              </a:lnSpc>
              <a:buClr>
                <a:srgbClr val="295A7C"/>
              </a:buClr>
              <a:buSzPct val="50000"/>
              <a:buBlip>
                <a:blip r:embed="rId2"/>
              </a:buBlip>
              <a:defRPr sz="2000">
                <a:solidFill>
                  <a:srgbClr val="272727"/>
                </a:solidFill>
                <a:latin typeface="Raleway" charset="0"/>
              </a:defRPr>
            </a:lvl1pPr>
            <a:lvl2pPr marL="742950" indent="-285750">
              <a:lnSpc>
                <a:spcPct val="125000"/>
              </a:lnSpc>
              <a:buClr>
                <a:srgbClr val="295A7C"/>
              </a:buClr>
              <a:buSzPct val="50000"/>
              <a:buBlip>
                <a:blip r:embed="rId2"/>
              </a:buBlip>
              <a:defRPr>
                <a:solidFill>
                  <a:srgbClr val="272727"/>
                </a:solidFill>
                <a:latin typeface="Raleway" charset="0"/>
              </a:defRPr>
            </a:lvl2pPr>
            <a:lvl3pPr marL="1143000" indent="-228600">
              <a:lnSpc>
                <a:spcPct val="125000"/>
              </a:lnSpc>
              <a:buClr>
                <a:srgbClr val="295A7C"/>
              </a:buClr>
              <a:buSzPct val="50000"/>
              <a:buBlip>
                <a:blip r:embed="rId2"/>
              </a:buBlip>
              <a:defRPr sz="1600">
                <a:solidFill>
                  <a:srgbClr val="272727"/>
                </a:solidFill>
                <a:latin typeface="Raleway" charset="0"/>
              </a:defRPr>
            </a:lvl3pPr>
            <a:lvl4pPr marL="1600200" indent="-228600">
              <a:lnSpc>
                <a:spcPct val="125000"/>
              </a:lnSpc>
              <a:buClr>
                <a:srgbClr val="295A7C"/>
              </a:buClr>
              <a:buSzPct val="50000"/>
              <a:buBlip>
                <a:blip r:embed="rId2"/>
              </a:buBlip>
              <a:defRPr sz="1400">
                <a:solidFill>
                  <a:srgbClr val="272727"/>
                </a:solidFill>
                <a:latin typeface="Raleway" charset="0"/>
              </a:defRPr>
            </a:lvl4pPr>
            <a:lvl5pPr marL="2057400" indent="-228600">
              <a:lnSpc>
                <a:spcPct val="125000"/>
              </a:lnSpc>
              <a:buClr>
                <a:srgbClr val="295A7C"/>
              </a:buClr>
              <a:buSzPct val="50000"/>
              <a:buBlip>
                <a:blip r:embed="rId2"/>
              </a:buBlip>
              <a:defRPr sz="1400">
                <a:solidFill>
                  <a:srgbClr val="272727"/>
                </a:solidFill>
                <a:latin typeface="Raleway" charset="0"/>
              </a:defRPr>
            </a:lvl5pPr>
            <a:lvl6pPr marL="25146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6pPr>
            <a:lvl7pPr marL="29718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7pPr>
            <a:lvl8pPr marL="34290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8pPr>
            <a:lvl9pPr marL="38862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9pPr>
          </a:lstStyle>
          <a:p>
            <a:pPr eaLnBrk="1" hangingPunct="1">
              <a:lnSpc>
                <a:spcPct val="100000"/>
              </a:lnSpc>
              <a:spcBef>
                <a:spcPts val="1800"/>
              </a:spcBef>
              <a:buClr>
                <a:schemeClr val="accent2"/>
              </a:buClr>
              <a:buSzTx/>
              <a:buFontTx/>
              <a:buNone/>
            </a:pPr>
            <a:r>
              <a:rPr kumimoji="1" lang="en-US" altLang="lt-LT" sz="4000" b="1" dirty="0">
                <a:solidFill>
                  <a:schemeClr val="tx1"/>
                </a:solidFill>
                <a:latin typeface="Segoe UI" panose="020B0502040204020203" pitchFamily="34" charset="0"/>
                <a:cs typeface="Segoe UI" panose="020B0502040204020203" pitchFamily="34" charset="0"/>
              </a:rPr>
              <a:t> TMTG </a:t>
            </a:r>
            <a:r>
              <a:rPr kumimoji="1" lang="en-GB" altLang="lt-LT" sz="3200" b="1" dirty="0">
                <a:solidFill>
                  <a:schemeClr val="tx1"/>
                </a:solidFill>
                <a:latin typeface="Segoe UI" panose="020B0502040204020203" pitchFamily="34" charset="0"/>
                <a:cs typeface="Segoe UI" panose="020B0502040204020203" pitchFamily="34" charset="0"/>
              </a:rPr>
              <a:t>n</a:t>
            </a:r>
            <a:r>
              <a:rPr kumimoji="1" lang="lt-LT" altLang="lt-LT" sz="3200" b="1" dirty="0">
                <a:solidFill>
                  <a:schemeClr val="tx1"/>
                </a:solidFill>
                <a:latin typeface="Segoe UI" panose="020B0502040204020203" pitchFamily="34" charset="0"/>
                <a:cs typeface="Segoe UI" panose="020B0502040204020203" pitchFamily="34" charset="0"/>
              </a:rPr>
              <a:t>auda</a:t>
            </a:r>
            <a:endParaRPr kumimoji="1" lang="en-US" altLang="lt-LT" sz="3200" b="1" dirty="0">
              <a:solidFill>
                <a:schemeClr val="tx1"/>
              </a:solidFill>
              <a:latin typeface="Segoe UI" panose="020B0502040204020203" pitchFamily="34" charset="0"/>
              <a:cs typeface="Segoe UI" panose="020B0502040204020203" pitchFamily="34" charset="0"/>
            </a:endParaRPr>
          </a:p>
        </p:txBody>
      </p:sp>
      <p:pic>
        <p:nvPicPr>
          <p:cNvPr id="1028" name="Picture 4">
            <a:extLst>
              <a:ext uri="{FF2B5EF4-FFF2-40B4-BE49-F238E27FC236}">
                <a16:creationId xmlns:a16="http://schemas.microsoft.com/office/drawing/2014/main" id="{875F0E92-F066-A3C2-1D5F-DD4F541F3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20" y="1105807"/>
            <a:ext cx="5073423" cy="501887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a:extLst>
              <a:ext uri="{FF2B5EF4-FFF2-40B4-BE49-F238E27FC236}">
                <a16:creationId xmlns:a16="http://schemas.microsoft.com/office/drawing/2014/main" id="{B3C2725C-0DE9-A431-2BA3-CE8CF7687779}"/>
              </a:ext>
            </a:extLst>
          </p:cNvPr>
          <p:cNvSpPr txBox="1">
            <a:spLocks noChangeArrowheads="1"/>
          </p:cNvSpPr>
          <p:nvPr/>
        </p:nvSpPr>
        <p:spPr bwMode="auto">
          <a:xfrm>
            <a:off x="5887111" y="1529712"/>
            <a:ext cx="5578515" cy="362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lstStyle>
            <a:lvl1pPr>
              <a:lnSpc>
                <a:spcPct val="125000"/>
              </a:lnSpc>
              <a:buClr>
                <a:srgbClr val="295A7C"/>
              </a:buClr>
              <a:buSzPct val="50000"/>
              <a:buBlip>
                <a:blip r:embed="rId2"/>
              </a:buBlip>
              <a:defRPr sz="2000">
                <a:solidFill>
                  <a:srgbClr val="272727"/>
                </a:solidFill>
                <a:latin typeface="Raleway" charset="0"/>
              </a:defRPr>
            </a:lvl1pPr>
            <a:lvl2pPr marL="742950" indent="-285750">
              <a:lnSpc>
                <a:spcPct val="125000"/>
              </a:lnSpc>
              <a:buClr>
                <a:srgbClr val="295A7C"/>
              </a:buClr>
              <a:buSzPct val="50000"/>
              <a:buBlip>
                <a:blip r:embed="rId2"/>
              </a:buBlip>
              <a:defRPr>
                <a:solidFill>
                  <a:srgbClr val="272727"/>
                </a:solidFill>
                <a:latin typeface="Raleway" charset="0"/>
              </a:defRPr>
            </a:lvl2pPr>
            <a:lvl3pPr marL="1143000" indent="-228600">
              <a:lnSpc>
                <a:spcPct val="125000"/>
              </a:lnSpc>
              <a:buClr>
                <a:srgbClr val="295A7C"/>
              </a:buClr>
              <a:buSzPct val="50000"/>
              <a:buBlip>
                <a:blip r:embed="rId2"/>
              </a:buBlip>
              <a:defRPr sz="1600">
                <a:solidFill>
                  <a:srgbClr val="272727"/>
                </a:solidFill>
                <a:latin typeface="Raleway" charset="0"/>
              </a:defRPr>
            </a:lvl3pPr>
            <a:lvl4pPr marL="1600200" indent="-228600">
              <a:lnSpc>
                <a:spcPct val="125000"/>
              </a:lnSpc>
              <a:buClr>
                <a:srgbClr val="295A7C"/>
              </a:buClr>
              <a:buSzPct val="50000"/>
              <a:buBlip>
                <a:blip r:embed="rId2"/>
              </a:buBlip>
              <a:defRPr sz="1400">
                <a:solidFill>
                  <a:srgbClr val="272727"/>
                </a:solidFill>
                <a:latin typeface="Raleway" charset="0"/>
              </a:defRPr>
            </a:lvl4pPr>
            <a:lvl5pPr marL="2057400" indent="-228600">
              <a:lnSpc>
                <a:spcPct val="125000"/>
              </a:lnSpc>
              <a:buClr>
                <a:srgbClr val="295A7C"/>
              </a:buClr>
              <a:buSzPct val="50000"/>
              <a:buBlip>
                <a:blip r:embed="rId2"/>
              </a:buBlip>
              <a:defRPr sz="1400">
                <a:solidFill>
                  <a:srgbClr val="272727"/>
                </a:solidFill>
                <a:latin typeface="Raleway" charset="0"/>
              </a:defRPr>
            </a:lvl5pPr>
            <a:lvl6pPr marL="25146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6pPr>
            <a:lvl7pPr marL="29718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7pPr>
            <a:lvl8pPr marL="34290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8pPr>
            <a:lvl9pPr marL="38862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charset="0"/>
              </a:defRPr>
            </a:lvl9pPr>
          </a:lstStyle>
          <a:p>
            <a:pPr marL="342900" indent="-342900" eaLnBrk="1" hangingPunct="1">
              <a:lnSpc>
                <a:spcPct val="100000"/>
              </a:lnSpc>
              <a:spcBef>
                <a:spcPts val="1200"/>
              </a:spcBef>
              <a:buClrTx/>
              <a:buSzTx/>
              <a:buFont typeface="Wingdings" panose="05000000000000000000" pitchFamily="2" charset="2"/>
              <a:buChar char="Ø"/>
            </a:pPr>
            <a:r>
              <a:rPr lang="en-GB" altLang="lt-LT" sz="4000" dirty="0">
                <a:solidFill>
                  <a:schemeClr val="tx1"/>
                </a:solidFill>
                <a:latin typeface="Segoe UI" panose="020B0502040204020203" pitchFamily="34" charset="0"/>
                <a:cs typeface="Segoe UI" panose="020B0502040204020203" pitchFamily="34" charset="0"/>
              </a:rPr>
              <a:t> </a:t>
            </a:r>
            <a:r>
              <a:rPr lang="lt-LT" altLang="lt-LT" sz="4000" dirty="0">
                <a:solidFill>
                  <a:schemeClr val="tx1"/>
                </a:solidFill>
                <a:latin typeface="Segoe UI" panose="020B0502040204020203" pitchFamily="34" charset="0"/>
                <a:cs typeface="Segoe UI" panose="020B0502040204020203" pitchFamily="34" charset="0"/>
              </a:rPr>
              <a:t>Valstybei</a:t>
            </a:r>
          </a:p>
          <a:p>
            <a:pPr marL="342900" indent="-342900" eaLnBrk="1" hangingPunct="1">
              <a:lnSpc>
                <a:spcPct val="100000"/>
              </a:lnSpc>
              <a:spcBef>
                <a:spcPts val="1200"/>
              </a:spcBef>
              <a:buClrTx/>
              <a:buSzTx/>
              <a:buFont typeface="Wingdings" panose="05000000000000000000" pitchFamily="2" charset="2"/>
              <a:buChar char="Ø"/>
            </a:pPr>
            <a:r>
              <a:rPr lang="en-GB" altLang="lt-LT" sz="4000" dirty="0">
                <a:solidFill>
                  <a:schemeClr val="tx1"/>
                </a:solidFill>
                <a:latin typeface="Segoe UI" panose="020B0502040204020203" pitchFamily="34" charset="0"/>
                <a:cs typeface="Segoe UI" panose="020B0502040204020203" pitchFamily="34" charset="0"/>
              </a:rPr>
              <a:t> </a:t>
            </a:r>
            <a:r>
              <a:rPr lang="lt-LT" altLang="lt-LT" sz="4000" dirty="0">
                <a:solidFill>
                  <a:schemeClr val="tx1"/>
                </a:solidFill>
                <a:latin typeface="Segoe UI" panose="020B0502040204020203" pitchFamily="34" charset="0"/>
                <a:cs typeface="Segoe UI" panose="020B0502040204020203" pitchFamily="34" charset="0"/>
              </a:rPr>
              <a:t>Regionui</a:t>
            </a:r>
          </a:p>
          <a:p>
            <a:pPr marL="342900" indent="-342900" eaLnBrk="1" hangingPunct="1">
              <a:lnSpc>
                <a:spcPct val="100000"/>
              </a:lnSpc>
              <a:spcBef>
                <a:spcPts val="1200"/>
              </a:spcBef>
              <a:buClrTx/>
              <a:buSzTx/>
              <a:buFont typeface="Wingdings" panose="05000000000000000000" pitchFamily="2" charset="2"/>
              <a:buChar char="Ø"/>
            </a:pPr>
            <a:r>
              <a:rPr lang="en-GB" altLang="lt-LT" sz="4000" dirty="0">
                <a:solidFill>
                  <a:schemeClr val="tx1"/>
                </a:solidFill>
                <a:latin typeface="Segoe UI" panose="020B0502040204020203" pitchFamily="34" charset="0"/>
                <a:cs typeface="Segoe UI" panose="020B0502040204020203" pitchFamily="34" charset="0"/>
              </a:rPr>
              <a:t> </a:t>
            </a:r>
            <a:r>
              <a:rPr lang="lt-LT" altLang="lt-LT" sz="4000" dirty="0" err="1">
                <a:solidFill>
                  <a:schemeClr val="tx1"/>
                </a:solidFill>
                <a:latin typeface="Segoe UI" panose="020B0502040204020203" pitchFamily="34" charset="0"/>
                <a:cs typeface="Segoe UI" panose="020B0502040204020203" pitchFamily="34" charset="0"/>
              </a:rPr>
              <a:t>Bedruomenei</a:t>
            </a:r>
            <a:endParaRPr lang="lt-LT" altLang="lt-LT" sz="4000" dirty="0">
              <a:solidFill>
                <a:schemeClr val="tx1"/>
              </a:solidFill>
              <a:latin typeface="Segoe UI" panose="020B0502040204020203" pitchFamily="34" charset="0"/>
              <a:cs typeface="Segoe UI" panose="020B0502040204020203" pitchFamily="34" charset="0"/>
            </a:endParaRPr>
          </a:p>
          <a:p>
            <a:pPr marL="342900" indent="-342900" eaLnBrk="1" hangingPunct="1">
              <a:lnSpc>
                <a:spcPct val="100000"/>
              </a:lnSpc>
              <a:spcBef>
                <a:spcPts val="1200"/>
              </a:spcBef>
              <a:buClrTx/>
              <a:buSzTx/>
              <a:buFont typeface="Wingdings" panose="05000000000000000000" pitchFamily="2" charset="2"/>
              <a:buChar char="Ø"/>
            </a:pPr>
            <a:r>
              <a:rPr lang="en-GB" altLang="lt-LT" sz="4000" dirty="0">
                <a:solidFill>
                  <a:schemeClr val="tx1"/>
                </a:solidFill>
                <a:latin typeface="Segoe UI" panose="020B0502040204020203" pitchFamily="34" charset="0"/>
                <a:cs typeface="Segoe UI" panose="020B0502040204020203" pitchFamily="34" charset="0"/>
              </a:rPr>
              <a:t> </a:t>
            </a:r>
            <a:r>
              <a:rPr lang="lt-LT" altLang="lt-LT" sz="4000" dirty="0">
                <a:solidFill>
                  <a:schemeClr val="tx1"/>
                </a:solidFill>
                <a:latin typeface="Segoe UI" panose="020B0502040204020203" pitchFamily="34" charset="0"/>
                <a:cs typeface="Segoe UI" panose="020B0502040204020203" pitchFamily="34" charset="0"/>
              </a:rPr>
              <a:t>Verslui /  ūkininkams</a:t>
            </a:r>
          </a:p>
          <a:p>
            <a:pPr marL="342900" indent="-342900" eaLnBrk="1" hangingPunct="1">
              <a:lnSpc>
                <a:spcPct val="100000"/>
              </a:lnSpc>
              <a:spcBef>
                <a:spcPts val="1200"/>
              </a:spcBef>
              <a:buClrTx/>
              <a:buSzTx/>
              <a:buFont typeface="Wingdings" panose="05000000000000000000" pitchFamily="2" charset="2"/>
              <a:buChar char="Ø"/>
            </a:pPr>
            <a:r>
              <a:rPr lang="en-GB" altLang="lt-LT" sz="4000" dirty="0">
                <a:solidFill>
                  <a:schemeClr val="tx1"/>
                </a:solidFill>
                <a:latin typeface="Segoe UI" panose="020B0502040204020203" pitchFamily="34" charset="0"/>
                <a:cs typeface="Segoe UI" panose="020B0502040204020203" pitchFamily="34" charset="0"/>
              </a:rPr>
              <a:t> </a:t>
            </a:r>
            <a:r>
              <a:rPr lang="lt-LT" altLang="lt-LT" sz="4000" dirty="0">
                <a:solidFill>
                  <a:schemeClr val="tx1"/>
                </a:solidFill>
                <a:latin typeface="Segoe UI" panose="020B0502040204020203" pitchFamily="34" charset="0"/>
                <a:cs typeface="Segoe UI" panose="020B0502040204020203" pitchFamily="34" charset="0"/>
              </a:rPr>
              <a:t>Žmonėms</a:t>
            </a:r>
          </a:p>
          <a:p>
            <a:pPr eaLnBrk="1" hangingPunct="1">
              <a:lnSpc>
                <a:spcPct val="100000"/>
              </a:lnSpc>
              <a:buClrTx/>
              <a:buSzTx/>
              <a:buFontTx/>
              <a:buNone/>
            </a:pPr>
            <a:endParaRPr lang="lt-LT" altLang="lt-LT" sz="2400" dirty="0">
              <a:solidFill>
                <a:schemeClr val="tx1"/>
              </a:solidFill>
              <a:latin typeface="Segoe UI" panose="020B0502040204020203" pitchFamily="34" charset="0"/>
              <a:cs typeface="Segoe UI" panose="020B0502040204020203" pitchFamily="34" charset="0"/>
            </a:endParaRPr>
          </a:p>
        </p:txBody>
      </p:sp>
      <p:sp>
        <p:nvSpPr>
          <p:cNvPr id="4" name="TextBox 14">
            <a:extLst>
              <a:ext uri="{FF2B5EF4-FFF2-40B4-BE49-F238E27FC236}">
                <a16:creationId xmlns:a16="http://schemas.microsoft.com/office/drawing/2014/main" id="{217FE3A8-3E26-8B56-1537-A277A3D16841}"/>
              </a:ext>
            </a:extLst>
          </p:cNvPr>
          <p:cNvSpPr txBox="1">
            <a:spLocks noChangeArrowheads="1"/>
          </p:cNvSpPr>
          <p:nvPr/>
        </p:nvSpPr>
        <p:spPr bwMode="auto">
          <a:xfrm>
            <a:off x="2898467" y="6164365"/>
            <a:ext cx="2616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295A7C"/>
              </a:buClr>
              <a:buSzPct val="50000"/>
              <a:buBlip>
                <a:blip r:embed="rId2"/>
              </a:buBlip>
              <a:defRPr sz="2000">
                <a:solidFill>
                  <a:srgbClr val="272727"/>
                </a:solidFill>
                <a:latin typeface="Raleway" pitchFamily="2" charset="0"/>
              </a:defRPr>
            </a:lvl1pPr>
            <a:lvl2pPr marL="742950" indent="-285750">
              <a:lnSpc>
                <a:spcPct val="125000"/>
              </a:lnSpc>
              <a:buClr>
                <a:srgbClr val="295A7C"/>
              </a:buClr>
              <a:buSzPct val="50000"/>
              <a:buBlip>
                <a:blip r:embed="rId2"/>
              </a:buBlip>
              <a:defRPr>
                <a:solidFill>
                  <a:srgbClr val="272727"/>
                </a:solidFill>
                <a:latin typeface="Raleway" pitchFamily="2" charset="0"/>
              </a:defRPr>
            </a:lvl2pPr>
            <a:lvl3pPr marL="1143000" indent="-228600">
              <a:lnSpc>
                <a:spcPct val="125000"/>
              </a:lnSpc>
              <a:buClr>
                <a:srgbClr val="295A7C"/>
              </a:buClr>
              <a:buSzPct val="50000"/>
              <a:buBlip>
                <a:blip r:embed="rId2"/>
              </a:buBlip>
              <a:defRPr sz="1600">
                <a:solidFill>
                  <a:srgbClr val="272727"/>
                </a:solidFill>
                <a:latin typeface="Raleway" pitchFamily="2" charset="0"/>
              </a:defRPr>
            </a:lvl3pPr>
            <a:lvl4pPr marL="1600200" indent="-228600">
              <a:lnSpc>
                <a:spcPct val="125000"/>
              </a:lnSpc>
              <a:buClr>
                <a:srgbClr val="295A7C"/>
              </a:buClr>
              <a:buSzPct val="50000"/>
              <a:buBlip>
                <a:blip r:embed="rId2"/>
              </a:buBlip>
              <a:defRPr sz="1400">
                <a:solidFill>
                  <a:srgbClr val="272727"/>
                </a:solidFill>
                <a:latin typeface="Raleway" pitchFamily="2" charset="0"/>
              </a:defRPr>
            </a:lvl4pPr>
            <a:lvl5pPr marL="2057400" indent="-228600">
              <a:lnSpc>
                <a:spcPct val="125000"/>
              </a:lnSpc>
              <a:buClr>
                <a:srgbClr val="295A7C"/>
              </a:buClr>
              <a:buSzPct val="50000"/>
              <a:buBlip>
                <a:blip r:embed="rId2"/>
              </a:buBlip>
              <a:defRPr sz="1400">
                <a:solidFill>
                  <a:srgbClr val="272727"/>
                </a:solidFill>
                <a:latin typeface="Raleway" pitchFamily="2" charset="0"/>
              </a:defRPr>
            </a:lvl5pPr>
            <a:lvl6pPr marL="25146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pitchFamily="2" charset="0"/>
              </a:defRPr>
            </a:lvl6pPr>
            <a:lvl7pPr marL="29718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pitchFamily="2" charset="0"/>
              </a:defRPr>
            </a:lvl7pPr>
            <a:lvl8pPr marL="34290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pitchFamily="2" charset="0"/>
              </a:defRPr>
            </a:lvl8pPr>
            <a:lvl9pPr marL="3886200" indent="-228600" eaLnBrk="0" fontAlgn="base" hangingPunct="0">
              <a:lnSpc>
                <a:spcPct val="125000"/>
              </a:lnSpc>
              <a:spcBef>
                <a:spcPct val="0"/>
              </a:spcBef>
              <a:spcAft>
                <a:spcPct val="0"/>
              </a:spcAft>
              <a:buClr>
                <a:srgbClr val="295A7C"/>
              </a:buClr>
              <a:buSzPct val="50000"/>
              <a:buBlip>
                <a:blip r:embed="rId2"/>
              </a:buBlip>
              <a:defRPr sz="1400">
                <a:solidFill>
                  <a:srgbClr val="272727"/>
                </a:solidFill>
                <a:latin typeface="Raleway" pitchFamily="2" charset="0"/>
              </a:defRPr>
            </a:lvl9pPr>
          </a:lstStyle>
          <a:p>
            <a:pPr algn="r">
              <a:lnSpc>
                <a:spcPct val="100000"/>
              </a:lnSpc>
              <a:buClrTx/>
              <a:buSzTx/>
              <a:buFontTx/>
              <a:buNone/>
            </a:pPr>
            <a:r>
              <a:rPr lang="lt-LT" altLang="en-US" sz="1000" dirty="0" err="1">
                <a:solidFill>
                  <a:srgbClr val="000000"/>
                </a:solidFill>
                <a:latin typeface="Segoe UI" panose="020B0502040204020203" pitchFamily="34" charset="0"/>
                <a:cs typeface="Segoe UI" panose="020B0502040204020203" pitchFamily="34" charset="0"/>
              </a:rPr>
              <a:t>Galli</a:t>
            </a:r>
            <a:r>
              <a:rPr lang="lt-LT" altLang="en-US" sz="1000" dirty="0">
                <a:solidFill>
                  <a:srgbClr val="000000"/>
                </a:solidFill>
                <a:latin typeface="Segoe UI" panose="020B0502040204020203" pitchFamily="34" charset="0"/>
                <a:cs typeface="Segoe UI" panose="020B0502040204020203" pitchFamily="34" charset="0"/>
              </a:rPr>
              <a:t>  </a:t>
            </a:r>
            <a:r>
              <a:rPr lang="en-GB" altLang="en-US" sz="1000" dirty="0">
                <a:solidFill>
                  <a:srgbClr val="000000"/>
                </a:solidFill>
                <a:latin typeface="Segoe UI" panose="020B0502040204020203" pitchFamily="34" charset="0"/>
                <a:cs typeface="Segoe UI" panose="020B0502040204020203" pitchFamily="34" charset="0"/>
              </a:rPr>
              <a:t>&amp; </a:t>
            </a:r>
            <a:r>
              <a:rPr lang="en-GB" altLang="en-US" sz="1000" dirty="0" err="1">
                <a:solidFill>
                  <a:srgbClr val="000000"/>
                </a:solidFill>
                <a:latin typeface="Segoe UI" panose="020B0502040204020203" pitchFamily="34" charset="0"/>
                <a:cs typeface="Segoe UI" panose="020B0502040204020203" pitchFamily="34" charset="0"/>
              </a:rPr>
              <a:t>Brunori</a:t>
            </a:r>
            <a:r>
              <a:rPr lang="en-GB" altLang="en-US" sz="1000" dirty="0">
                <a:solidFill>
                  <a:srgbClr val="000000"/>
                </a:solidFill>
                <a:latin typeface="Segoe UI" panose="020B0502040204020203" pitchFamily="34" charset="0"/>
                <a:cs typeface="Segoe UI" panose="020B0502040204020203" pitchFamily="34" charset="0"/>
              </a:rPr>
              <a:t>, 2015</a:t>
            </a:r>
            <a:endParaRPr lang="en-GB" altLang="en-US" sz="10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2593DCE7-B95B-4DA1-9158-A0F3D78D69B0}"/>
              </a:ext>
            </a:extLst>
          </p:cNvPr>
          <p:cNvSpPr>
            <a:spLocks noChangeArrowheads="1"/>
          </p:cNvSpPr>
          <p:nvPr/>
        </p:nvSpPr>
        <p:spPr bwMode="auto">
          <a:xfrm>
            <a:off x="402469" y="527376"/>
            <a:ext cx="884445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lt-LT" sz="3600" b="1" dirty="0">
                <a:solidFill>
                  <a:srgbClr val="000000"/>
                </a:solidFill>
                <a:latin typeface="Segoe UI" panose="020B0502040204020203" pitchFamily="34" charset="0"/>
                <a:cs typeface="Segoe UI" panose="020B0502040204020203" pitchFamily="34" charset="0"/>
              </a:rPr>
              <a:t>Link TMTG</a:t>
            </a:r>
            <a:endParaRPr lang="en-US" altLang="lt-LT" sz="3600" b="1" dirty="0">
              <a:solidFill>
                <a:srgbClr val="000000"/>
              </a:solidFill>
              <a:latin typeface="Segoe UI" panose="020B0502040204020203" pitchFamily="34" charset="0"/>
              <a:cs typeface="Segoe UI" panose="020B0502040204020203" pitchFamily="34" charset="0"/>
            </a:endParaRPr>
          </a:p>
        </p:txBody>
      </p:sp>
      <p:pic>
        <p:nvPicPr>
          <p:cNvPr id="14339" name="Picture 7">
            <a:extLst>
              <a:ext uri="{FF2B5EF4-FFF2-40B4-BE49-F238E27FC236}">
                <a16:creationId xmlns:a16="http://schemas.microsoft.com/office/drawing/2014/main" id="{DF6C07A0-855E-422C-B65D-A46DAC9CBD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1299549"/>
            <a:ext cx="8320158" cy="43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a:extLst>
              <a:ext uri="{FF2B5EF4-FFF2-40B4-BE49-F238E27FC236}">
                <a16:creationId xmlns:a16="http://schemas.microsoft.com/office/drawing/2014/main" id="{88DC0AD1-427C-48D6-A779-E73705F58E5D}"/>
              </a:ext>
            </a:extLst>
          </p:cNvPr>
          <p:cNvSpPr>
            <a:spLocks noChangeArrowheads="1"/>
          </p:cNvSpPr>
          <p:nvPr/>
        </p:nvSpPr>
        <p:spPr bwMode="auto">
          <a:xfrm>
            <a:off x="861750" y="2410548"/>
            <a:ext cx="56959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11" tIns="37406" rIns="74811" bIns="37406" anchor="b"/>
          <a:lstStyle>
            <a:lvl1pPr>
              <a:lnSpc>
                <a:spcPct val="125000"/>
              </a:lnSpc>
              <a:buClr>
                <a:srgbClr val="295A7C"/>
              </a:buClr>
              <a:buSzPct val="50000"/>
              <a:buBlip>
                <a:blip r:embed="rId3"/>
              </a:buBlip>
              <a:defRPr sz="2000">
                <a:solidFill>
                  <a:srgbClr val="272727"/>
                </a:solidFill>
                <a:latin typeface="Raleway" panose="020B0604020202020204" charset="0"/>
              </a:defRPr>
            </a:lvl1pPr>
            <a:lvl2pPr marL="742950" indent="-285750">
              <a:lnSpc>
                <a:spcPct val="125000"/>
              </a:lnSpc>
              <a:buClr>
                <a:srgbClr val="295A7C"/>
              </a:buClr>
              <a:buSzPct val="50000"/>
              <a:buBlip>
                <a:blip r:embed="rId3"/>
              </a:buBlip>
              <a:defRPr>
                <a:solidFill>
                  <a:srgbClr val="272727"/>
                </a:solidFill>
                <a:latin typeface="Raleway" panose="020B0604020202020204" charset="0"/>
              </a:defRPr>
            </a:lvl2pPr>
            <a:lvl3pPr marL="1143000" indent="-228600">
              <a:lnSpc>
                <a:spcPct val="125000"/>
              </a:lnSpc>
              <a:buClr>
                <a:srgbClr val="295A7C"/>
              </a:buClr>
              <a:buSzPct val="50000"/>
              <a:buBlip>
                <a:blip r:embed="rId3"/>
              </a:buBlip>
              <a:defRPr sz="1600">
                <a:solidFill>
                  <a:srgbClr val="272727"/>
                </a:solidFill>
                <a:latin typeface="Raleway" panose="020B0604020202020204" charset="0"/>
              </a:defRPr>
            </a:lvl3pPr>
            <a:lvl4pPr marL="1600200" indent="-228600">
              <a:lnSpc>
                <a:spcPct val="125000"/>
              </a:lnSpc>
              <a:buClr>
                <a:srgbClr val="295A7C"/>
              </a:buClr>
              <a:buSzPct val="50000"/>
              <a:buBlip>
                <a:blip r:embed="rId3"/>
              </a:buBlip>
              <a:defRPr sz="1400">
                <a:solidFill>
                  <a:srgbClr val="272727"/>
                </a:solidFill>
                <a:latin typeface="Raleway" panose="020B0604020202020204" charset="0"/>
              </a:defRPr>
            </a:lvl4pPr>
            <a:lvl5pPr marL="2057400" indent="-228600">
              <a:lnSpc>
                <a:spcPct val="125000"/>
              </a:lnSpc>
              <a:buClr>
                <a:srgbClr val="295A7C"/>
              </a:buClr>
              <a:buSzPct val="50000"/>
              <a:buBlip>
                <a:blip r:embed="rId3"/>
              </a:buBlip>
              <a:defRPr sz="1400">
                <a:solidFill>
                  <a:srgbClr val="272727"/>
                </a:solidFill>
                <a:latin typeface="Raleway" panose="020B0604020202020204"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9pPr>
          </a:lstStyle>
          <a:p>
            <a:pPr>
              <a:lnSpc>
                <a:spcPct val="100000"/>
              </a:lnSpc>
              <a:buClrTx/>
              <a:buSzTx/>
              <a:buFontTx/>
              <a:buNone/>
            </a:pPr>
            <a:r>
              <a:rPr kumimoji="1" lang="lt-LT" altLang="lt-LT" sz="4388" b="1" dirty="0">
                <a:solidFill>
                  <a:schemeClr val="tx1"/>
                </a:solidFill>
                <a:latin typeface="Segoe UI" panose="020B0502040204020203" pitchFamily="34" charset="0"/>
                <a:cs typeface="Segoe UI" panose="020B0502040204020203" pitchFamily="34" charset="0"/>
              </a:rPr>
              <a:t>Kas  - </a:t>
            </a:r>
            <a:r>
              <a:rPr kumimoji="1" lang="lt-LT" altLang="en-US" sz="4388" b="1" dirty="0">
                <a:solidFill>
                  <a:schemeClr val="tx1"/>
                </a:solidFill>
                <a:latin typeface="Segoe UI" panose="020B0502040204020203" pitchFamily="34" charset="0"/>
                <a:cs typeface="Segoe UI" panose="020B0502040204020203" pitchFamily="34" charset="0"/>
              </a:rPr>
              <a:t>“</a:t>
            </a:r>
            <a:r>
              <a:rPr kumimoji="1" lang="lt-LT" altLang="ja-JP" sz="4388" b="1" dirty="0">
                <a:solidFill>
                  <a:schemeClr val="tx1"/>
                </a:solidFill>
                <a:latin typeface="Segoe UI" panose="020B0502040204020203" pitchFamily="34" charset="0"/>
                <a:cs typeface="Segoe UI" panose="020B0502040204020203" pitchFamily="34" charset="0"/>
              </a:rPr>
              <a:t>už</a:t>
            </a:r>
            <a:r>
              <a:rPr kumimoji="1" lang="lt-LT" altLang="en-US" sz="4388" b="1" dirty="0">
                <a:solidFill>
                  <a:schemeClr val="tx1"/>
                </a:solidFill>
                <a:latin typeface="Segoe UI" panose="020B0502040204020203" pitchFamily="34" charset="0"/>
                <a:cs typeface="Segoe UI" panose="020B0502040204020203" pitchFamily="34" charset="0"/>
              </a:rPr>
              <a:t>”</a:t>
            </a:r>
            <a:r>
              <a:rPr kumimoji="1" lang="lt-LT" altLang="ja-JP" sz="4388" b="1" dirty="0">
                <a:solidFill>
                  <a:schemeClr val="tx1"/>
                </a:solidFill>
                <a:latin typeface="Segoe UI" panose="020B0502040204020203" pitchFamily="34" charset="0"/>
                <a:cs typeface="Segoe UI" panose="020B0502040204020203" pitchFamily="34" charset="0"/>
              </a:rPr>
              <a:t>?</a:t>
            </a:r>
            <a:endParaRPr kumimoji="1" lang="en-US" altLang="lt-LT" sz="4388" b="1" dirty="0">
              <a:solidFill>
                <a:schemeClr val="tx1"/>
              </a:solidFill>
              <a:latin typeface="Segoe UI" panose="020B0502040204020203" pitchFamily="34" charset="0"/>
              <a:cs typeface="Segoe UI" panose="020B0502040204020203" pitchFamily="34" charset="0"/>
            </a:endParaRPr>
          </a:p>
        </p:txBody>
      </p:sp>
      <p:sp>
        <p:nvSpPr>
          <p:cNvPr id="14341" name="Rectangle 3">
            <a:extLst>
              <a:ext uri="{FF2B5EF4-FFF2-40B4-BE49-F238E27FC236}">
                <a16:creationId xmlns:a16="http://schemas.microsoft.com/office/drawing/2014/main" id="{ED36C9BF-9761-4E02-BD5C-CEFC604E6E25}"/>
              </a:ext>
            </a:extLst>
          </p:cNvPr>
          <p:cNvSpPr>
            <a:spLocks noChangeArrowheads="1"/>
          </p:cNvSpPr>
          <p:nvPr/>
        </p:nvSpPr>
        <p:spPr bwMode="auto">
          <a:xfrm>
            <a:off x="883677" y="4049939"/>
            <a:ext cx="486142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11" tIns="37406" rIns="74811" bIns="37406" anchor="b"/>
          <a:lstStyle>
            <a:lvl1pPr>
              <a:lnSpc>
                <a:spcPct val="125000"/>
              </a:lnSpc>
              <a:buClr>
                <a:srgbClr val="295A7C"/>
              </a:buClr>
              <a:buSzPct val="50000"/>
              <a:buBlip>
                <a:blip r:embed="rId3"/>
              </a:buBlip>
              <a:defRPr sz="2000">
                <a:solidFill>
                  <a:srgbClr val="272727"/>
                </a:solidFill>
                <a:latin typeface="Raleway" panose="020B0604020202020204" charset="0"/>
              </a:defRPr>
            </a:lvl1pPr>
            <a:lvl2pPr marL="742950" indent="-285750">
              <a:lnSpc>
                <a:spcPct val="125000"/>
              </a:lnSpc>
              <a:buClr>
                <a:srgbClr val="295A7C"/>
              </a:buClr>
              <a:buSzPct val="50000"/>
              <a:buBlip>
                <a:blip r:embed="rId3"/>
              </a:buBlip>
              <a:defRPr>
                <a:solidFill>
                  <a:srgbClr val="272727"/>
                </a:solidFill>
                <a:latin typeface="Raleway" panose="020B0604020202020204" charset="0"/>
              </a:defRPr>
            </a:lvl2pPr>
            <a:lvl3pPr marL="1143000" indent="-228600">
              <a:lnSpc>
                <a:spcPct val="125000"/>
              </a:lnSpc>
              <a:buClr>
                <a:srgbClr val="295A7C"/>
              </a:buClr>
              <a:buSzPct val="50000"/>
              <a:buBlip>
                <a:blip r:embed="rId3"/>
              </a:buBlip>
              <a:defRPr sz="1600">
                <a:solidFill>
                  <a:srgbClr val="272727"/>
                </a:solidFill>
                <a:latin typeface="Raleway" panose="020B0604020202020204" charset="0"/>
              </a:defRPr>
            </a:lvl3pPr>
            <a:lvl4pPr marL="1600200" indent="-228600">
              <a:lnSpc>
                <a:spcPct val="125000"/>
              </a:lnSpc>
              <a:buClr>
                <a:srgbClr val="295A7C"/>
              </a:buClr>
              <a:buSzPct val="50000"/>
              <a:buBlip>
                <a:blip r:embed="rId3"/>
              </a:buBlip>
              <a:defRPr sz="1400">
                <a:solidFill>
                  <a:srgbClr val="272727"/>
                </a:solidFill>
                <a:latin typeface="Raleway" panose="020B0604020202020204" charset="0"/>
              </a:defRPr>
            </a:lvl4pPr>
            <a:lvl5pPr marL="2057400" indent="-228600">
              <a:lnSpc>
                <a:spcPct val="125000"/>
              </a:lnSpc>
              <a:buClr>
                <a:srgbClr val="295A7C"/>
              </a:buClr>
              <a:buSzPct val="50000"/>
              <a:buBlip>
                <a:blip r:embed="rId3"/>
              </a:buBlip>
              <a:defRPr sz="1400">
                <a:solidFill>
                  <a:srgbClr val="272727"/>
                </a:solidFill>
                <a:latin typeface="Raleway" panose="020B0604020202020204"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9pPr>
          </a:lstStyle>
          <a:p>
            <a:pPr>
              <a:lnSpc>
                <a:spcPct val="100000"/>
              </a:lnSpc>
              <a:buClrTx/>
              <a:buSzTx/>
              <a:buFontTx/>
              <a:buNone/>
            </a:pPr>
            <a:r>
              <a:rPr kumimoji="1" lang="lt-LT" altLang="lt-LT" sz="4388" b="1" dirty="0">
                <a:solidFill>
                  <a:schemeClr val="tx1"/>
                </a:solidFill>
                <a:latin typeface="Segoe UI" panose="020B0502040204020203" pitchFamily="34" charset="0"/>
                <a:cs typeface="Segoe UI" panose="020B0502040204020203" pitchFamily="34" charset="0"/>
              </a:rPr>
              <a:t>Kas  - </a:t>
            </a:r>
            <a:r>
              <a:rPr kumimoji="1" lang="lt-LT" altLang="en-US" sz="4388" b="1" dirty="0">
                <a:solidFill>
                  <a:schemeClr val="tx1"/>
                </a:solidFill>
                <a:latin typeface="Segoe UI" panose="020B0502040204020203" pitchFamily="34" charset="0"/>
                <a:cs typeface="Segoe UI" panose="020B0502040204020203" pitchFamily="34" charset="0"/>
              </a:rPr>
              <a:t>“</a:t>
            </a:r>
            <a:r>
              <a:rPr kumimoji="1" lang="lt-LT" altLang="ja-JP" sz="4388" b="1" dirty="0">
                <a:solidFill>
                  <a:schemeClr val="tx1"/>
                </a:solidFill>
                <a:latin typeface="Segoe UI" panose="020B0502040204020203" pitchFamily="34" charset="0"/>
                <a:cs typeface="Segoe UI" panose="020B0502040204020203" pitchFamily="34" charset="0"/>
              </a:rPr>
              <a:t>prieš</a:t>
            </a:r>
            <a:r>
              <a:rPr kumimoji="1" lang="lt-LT" altLang="en-US" sz="4388" b="1" dirty="0">
                <a:solidFill>
                  <a:schemeClr val="tx1"/>
                </a:solidFill>
                <a:latin typeface="Segoe UI" panose="020B0502040204020203" pitchFamily="34" charset="0"/>
                <a:cs typeface="Segoe UI" panose="020B0502040204020203" pitchFamily="34" charset="0"/>
              </a:rPr>
              <a:t>”?</a:t>
            </a:r>
            <a:endParaRPr kumimoji="1" lang="en-US" altLang="lt-LT" sz="4388" b="1" dirty="0">
              <a:solidFill>
                <a:schemeClr val="tx1"/>
              </a:solidFill>
              <a:latin typeface="Segoe UI" panose="020B0502040204020203" pitchFamily="34" charset="0"/>
              <a:cs typeface="Segoe UI" panose="020B0502040204020203" pitchFamily="34" charset="0"/>
            </a:endParaRPr>
          </a:p>
        </p:txBody>
      </p:sp>
      <p:sp>
        <p:nvSpPr>
          <p:cNvPr id="14342" name="Rectangle 3">
            <a:extLst>
              <a:ext uri="{FF2B5EF4-FFF2-40B4-BE49-F238E27FC236}">
                <a16:creationId xmlns:a16="http://schemas.microsoft.com/office/drawing/2014/main" id="{B0CC47D0-4AEB-4CA1-AA5A-474F0B68861B}"/>
              </a:ext>
            </a:extLst>
          </p:cNvPr>
          <p:cNvSpPr>
            <a:spLocks noChangeArrowheads="1"/>
          </p:cNvSpPr>
          <p:nvPr/>
        </p:nvSpPr>
        <p:spPr bwMode="auto">
          <a:xfrm>
            <a:off x="883677" y="4734885"/>
            <a:ext cx="4861422" cy="4088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11" tIns="37406" rIns="74811" bIns="37406" anchor="b"/>
          <a:lstStyle>
            <a:lvl1pPr>
              <a:lnSpc>
                <a:spcPct val="125000"/>
              </a:lnSpc>
              <a:buClr>
                <a:srgbClr val="295A7C"/>
              </a:buClr>
              <a:buSzPct val="50000"/>
              <a:buBlip>
                <a:blip r:embed="rId3"/>
              </a:buBlip>
              <a:defRPr sz="2000">
                <a:solidFill>
                  <a:srgbClr val="272727"/>
                </a:solidFill>
                <a:latin typeface="Raleway" panose="020B0604020202020204" charset="0"/>
              </a:defRPr>
            </a:lvl1pPr>
            <a:lvl2pPr marL="742950" indent="-285750">
              <a:lnSpc>
                <a:spcPct val="125000"/>
              </a:lnSpc>
              <a:buClr>
                <a:srgbClr val="295A7C"/>
              </a:buClr>
              <a:buSzPct val="50000"/>
              <a:buBlip>
                <a:blip r:embed="rId3"/>
              </a:buBlip>
              <a:defRPr>
                <a:solidFill>
                  <a:srgbClr val="272727"/>
                </a:solidFill>
                <a:latin typeface="Raleway" panose="020B0604020202020204" charset="0"/>
              </a:defRPr>
            </a:lvl2pPr>
            <a:lvl3pPr marL="1143000" indent="-228600">
              <a:lnSpc>
                <a:spcPct val="125000"/>
              </a:lnSpc>
              <a:buClr>
                <a:srgbClr val="295A7C"/>
              </a:buClr>
              <a:buSzPct val="50000"/>
              <a:buBlip>
                <a:blip r:embed="rId3"/>
              </a:buBlip>
              <a:defRPr sz="1600">
                <a:solidFill>
                  <a:srgbClr val="272727"/>
                </a:solidFill>
                <a:latin typeface="Raleway" panose="020B0604020202020204" charset="0"/>
              </a:defRPr>
            </a:lvl3pPr>
            <a:lvl4pPr marL="1600200" indent="-228600">
              <a:lnSpc>
                <a:spcPct val="125000"/>
              </a:lnSpc>
              <a:buClr>
                <a:srgbClr val="295A7C"/>
              </a:buClr>
              <a:buSzPct val="50000"/>
              <a:buBlip>
                <a:blip r:embed="rId3"/>
              </a:buBlip>
              <a:defRPr sz="1400">
                <a:solidFill>
                  <a:srgbClr val="272727"/>
                </a:solidFill>
                <a:latin typeface="Raleway" panose="020B0604020202020204" charset="0"/>
              </a:defRPr>
            </a:lvl4pPr>
            <a:lvl5pPr marL="2057400" indent="-228600">
              <a:lnSpc>
                <a:spcPct val="125000"/>
              </a:lnSpc>
              <a:buClr>
                <a:srgbClr val="295A7C"/>
              </a:buClr>
              <a:buSzPct val="50000"/>
              <a:buBlip>
                <a:blip r:embed="rId3"/>
              </a:buBlip>
              <a:defRPr sz="1400">
                <a:solidFill>
                  <a:srgbClr val="272727"/>
                </a:solidFill>
                <a:latin typeface="Raleway" panose="020B0604020202020204"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9pPr>
          </a:lstStyle>
          <a:p>
            <a:pPr>
              <a:lnSpc>
                <a:spcPct val="100000"/>
              </a:lnSpc>
              <a:buClrTx/>
              <a:buSzTx/>
              <a:buFontTx/>
              <a:buNone/>
            </a:pPr>
            <a:r>
              <a:rPr kumimoji="1" lang="lt-LT" altLang="lt-LT" sz="2600" dirty="0">
                <a:solidFill>
                  <a:schemeClr val="tx1"/>
                </a:solidFill>
                <a:latin typeface="Segoe UI" panose="020B0502040204020203" pitchFamily="34" charset="0"/>
                <a:cs typeface="Segoe UI" panose="020B0502040204020203" pitchFamily="34" charset="0"/>
              </a:rPr>
              <a:t>Priešai</a:t>
            </a:r>
            <a:r>
              <a:rPr kumimoji="1" lang="en-US" altLang="lt-LT" sz="2600" dirty="0">
                <a:solidFill>
                  <a:schemeClr val="tx1"/>
                </a:solidFill>
                <a:latin typeface="Segoe UI" panose="020B0502040204020203" pitchFamily="34" charset="0"/>
                <a:cs typeface="Segoe UI" panose="020B0502040204020203" pitchFamily="34" charset="0"/>
              </a:rPr>
              <a:t>: </a:t>
            </a:r>
            <a:r>
              <a:rPr kumimoji="1" lang="lt-LT" altLang="en-US" sz="2600" dirty="0">
                <a:solidFill>
                  <a:schemeClr val="tx1"/>
                </a:solidFill>
                <a:latin typeface="Segoe UI" panose="020B0502040204020203" pitchFamily="34" charset="0"/>
                <a:cs typeface="Segoe UI" panose="020B0502040204020203" pitchFamily="34" charset="0"/>
              </a:rPr>
              <a:t>“</a:t>
            </a:r>
            <a:r>
              <a:rPr kumimoji="1" lang="lt-LT" altLang="lt-LT" sz="2600" dirty="0">
                <a:solidFill>
                  <a:schemeClr val="tx1"/>
                </a:solidFill>
                <a:latin typeface="Segoe UI" panose="020B0502040204020203" pitchFamily="34" charset="0"/>
                <a:cs typeface="Segoe UI" panose="020B0502040204020203" pitchFamily="34" charset="0"/>
              </a:rPr>
              <a:t>vidiniai</a:t>
            </a:r>
            <a:r>
              <a:rPr kumimoji="1" lang="lt-LT" altLang="en-US" sz="2600" dirty="0">
                <a:solidFill>
                  <a:schemeClr val="tx1"/>
                </a:solidFill>
                <a:latin typeface="Segoe UI" panose="020B0502040204020203" pitchFamily="34" charset="0"/>
                <a:cs typeface="Segoe UI" panose="020B0502040204020203" pitchFamily="34" charset="0"/>
              </a:rPr>
              <a:t>”</a:t>
            </a:r>
            <a:r>
              <a:rPr kumimoji="1" lang="lt-LT" altLang="lt-LT" sz="2600" dirty="0">
                <a:solidFill>
                  <a:schemeClr val="tx1"/>
                </a:solidFill>
                <a:latin typeface="Segoe UI" panose="020B0502040204020203" pitchFamily="34" charset="0"/>
                <a:cs typeface="Segoe UI" panose="020B0502040204020203" pitchFamily="34" charset="0"/>
              </a:rPr>
              <a:t> ir </a:t>
            </a:r>
            <a:r>
              <a:rPr kumimoji="1" lang="lt-LT" altLang="en-US" sz="2600" dirty="0">
                <a:solidFill>
                  <a:schemeClr val="tx1"/>
                </a:solidFill>
                <a:latin typeface="Segoe UI" panose="020B0502040204020203" pitchFamily="34" charset="0"/>
                <a:cs typeface="Segoe UI" panose="020B0502040204020203" pitchFamily="34" charset="0"/>
              </a:rPr>
              <a:t>“</a:t>
            </a:r>
            <a:r>
              <a:rPr kumimoji="1" lang="lt-LT" altLang="lt-LT" sz="2600" dirty="0">
                <a:solidFill>
                  <a:schemeClr val="tx1"/>
                </a:solidFill>
                <a:latin typeface="Segoe UI" panose="020B0502040204020203" pitchFamily="34" charset="0"/>
                <a:cs typeface="Segoe UI" panose="020B0502040204020203" pitchFamily="34" charset="0"/>
              </a:rPr>
              <a:t>išoriniai</a:t>
            </a:r>
            <a:r>
              <a:rPr kumimoji="1" lang="lt-LT" altLang="en-US" sz="2600" dirty="0">
                <a:solidFill>
                  <a:schemeClr val="tx1"/>
                </a:solidFill>
                <a:latin typeface="Segoe UI" panose="020B0502040204020203" pitchFamily="34" charset="0"/>
                <a:cs typeface="Segoe UI" panose="020B0502040204020203" pitchFamily="34" charset="0"/>
              </a:rPr>
              <a:t>”</a:t>
            </a:r>
            <a:r>
              <a:rPr kumimoji="1" lang="lt-LT" altLang="lt-LT" sz="2600" dirty="0">
                <a:solidFill>
                  <a:schemeClr val="tx1"/>
                </a:solidFill>
                <a:latin typeface="Segoe UI" panose="020B0502040204020203" pitchFamily="34" charset="0"/>
                <a:cs typeface="Segoe UI" panose="020B0502040204020203" pitchFamily="34" charset="0"/>
              </a:rPr>
              <a:t>?</a:t>
            </a:r>
            <a:endParaRPr kumimoji="1" lang="en-US" altLang="lt-LT" sz="2600" dirty="0">
              <a:solidFill>
                <a:schemeClr val="tx1"/>
              </a:solidFill>
              <a:latin typeface="Segoe UI" panose="020B0502040204020203" pitchFamily="34" charset="0"/>
              <a:cs typeface="Segoe UI" panose="020B0502040204020203" pitchFamily="34" charset="0"/>
            </a:endParaRPr>
          </a:p>
        </p:txBody>
      </p:sp>
      <p:sp>
        <p:nvSpPr>
          <p:cNvPr id="14343" name="Rectangle 3">
            <a:extLst>
              <a:ext uri="{FF2B5EF4-FFF2-40B4-BE49-F238E27FC236}">
                <a16:creationId xmlns:a16="http://schemas.microsoft.com/office/drawing/2014/main" id="{4952F78F-49C8-44FF-B8AC-B2385986CE27}"/>
              </a:ext>
            </a:extLst>
          </p:cNvPr>
          <p:cNvSpPr>
            <a:spLocks noChangeArrowheads="1"/>
          </p:cNvSpPr>
          <p:nvPr/>
        </p:nvSpPr>
        <p:spPr bwMode="auto">
          <a:xfrm>
            <a:off x="861751" y="2996137"/>
            <a:ext cx="4883348" cy="46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11" tIns="37406" rIns="74811" bIns="37406" anchor="b"/>
          <a:lstStyle>
            <a:lvl1pPr>
              <a:lnSpc>
                <a:spcPct val="125000"/>
              </a:lnSpc>
              <a:buClr>
                <a:srgbClr val="295A7C"/>
              </a:buClr>
              <a:buSzPct val="50000"/>
              <a:buBlip>
                <a:blip r:embed="rId3"/>
              </a:buBlip>
              <a:defRPr sz="2000">
                <a:solidFill>
                  <a:srgbClr val="272727"/>
                </a:solidFill>
                <a:latin typeface="Raleway" panose="020B0604020202020204" charset="0"/>
              </a:defRPr>
            </a:lvl1pPr>
            <a:lvl2pPr marL="742950" indent="-285750">
              <a:lnSpc>
                <a:spcPct val="125000"/>
              </a:lnSpc>
              <a:buClr>
                <a:srgbClr val="295A7C"/>
              </a:buClr>
              <a:buSzPct val="50000"/>
              <a:buBlip>
                <a:blip r:embed="rId3"/>
              </a:buBlip>
              <a:defRPr>
                <a:solidFill>
                  <a:srgbClr val="272727"/>
                </a:solidFill>
                <a:latin typeface="Raleway" panose="020B0604020202020204" charset="0"/>
              </a:defRPr>
            </a:lvl2pPr>
            <a:lvl3pPr marL="1143000" indent="-228600">
              <a:lnSpc>
                <a:spcPct val="125000"/>
              </a:lnSpc>
              <a:buClr>
                <a:srgbClr val="295A7C"/>
              </a:buClr>
              <a:buSzPct val="50000"/>
              <a:buBlip>
                <a:blip r:embed="rId3"/>
              </a:buBlip>
              <a:defRPr sz="1600">
                <a:solidFill>
                  <a:srgbClr val="272727"/>
                </a:solidFill>
                <a:latin typeface="Raleway" panose="020B0604020202020204" charset="0"/>
              </a:defRPr>
            </a:lvl3pPr>
            <a:lvl4pPr marL="1600200" indent="-228600">
              <a:lnSpc>
                <a:spcPct val="125000"/>
              </a:lnSpc>
              <a:buClr>
                <a:srgbClr val="295A7C"/>
              </a:buClr>
              <a:buSzPct val="50000"/>
              <a:buBlip>
                <a:blip r:embed="rId3"/>
              </a:buBlip>
              <a:defRPr sz="1400">
                <a:solidFill>
                  <a:srgbClr val="272727"/>
                </a:solidFill>
                <a:latin typeface="Raleway" panose="020B0604020202020204" charset="0"/>
              </a:defRPr>
            </a:lvl4pPr>
            <a:lvl5pPr marL="2057400" indent="-228600">
              <a:lnSpc>
                <a:spcPct val="125000"/>
              </a:lnSpc>
              <a:buClr>
                <a:srgbClr val="295A7C"/>
              </a:buClr>
              <a:buSzPct val="50000"/>
              <a:buBlip>
                <a:blip r:embed="rId3"/>
              </a:buBlip>
              <a:defRPr sz="1400">
                <a:solidFill>
                  <a:srgbClr val="272727"/>
                </a:solidFill>
                <a:latin typeface="Raleway" panose="020B0604020202020204"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9pPr>
          </a:lstStyle>
          <a:p>
            <a:pPr>
              <a:lnSpc>
                <a:spcPct val="100000"/>
              </a:lnSpc>
              <a:buClrTx/>
              <a:buSzTx/>
              <a:buFontTx/>
              <a:buNone/>
            </a:pPr>
            <a:r>
              <a:rPr kumimoji="1" lang="lt-LT" altLang="lt-LT" sz="2600" dirty="0">
                <a:solidFill>
                  <a:schemeClr val="tx1"/>
                </a:solidFill>
                <a:latin typeface="Segoe UI" panose="020B0502040204020203" pitchFamily="34" charset="0"/>
                <a:cs typeface="Segoe UI" panose="020B0502040204020203" pitchFamily="34" charset="0"/>
              </a:rPr>
              <a:t>Sąjungininkai?</a:t>
            </a:r>
            <a:r>
              <a:rPr kumimoji="1" lang="en-US" altLang="lt-LT" sz="2600" dirty="0">
                <a:solidFill>
                  <a:schemeClr val="tx1"/>
                </a:solidFill>
                <a:latin typeface="Segoe UI" panose="020B0502040204020203" pitchFamily="34" charset="0"/>
                <a:cs typeface="Segoe UI" panose="020B0502040204020203"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A658228-7388-4B70-82C2-472137D088D1}"/>
              </a:ext>
            </a:extLst>
          </p:cNvPr>
          <p:cNvSpPr>
            <a:spLocks noChangeArrowheads="1"/>
          </p:cNvSpPr>
          <p:nvPr/>
        </p:nvSpPr>
        <p:spPr bwMode="auto">
          <a:xfrm>
            <a:off x="458788" y="428625"/>
            <a:ext cx="3167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125000"/>
              </a:lnSpc>
              <a:buClr>
                <a:srgbClr val="295A7C"/>
              </a:buClr>
              <a:buSzPct val="50000"/>
              <a:buBlip>
                <a:blip r:embed="rId3"/>
              </a:buBlip>
              <a:defRPr sz="2000">
                <a:solidFill>
                  <a:srgbClr val="272727"/>
                </a:solidFill>
                <a:latin typeface="Raleway" panose="020B0604020202020204" charset="0"/>
              </a:defRPr>
            </a:lvl1pPr>
            <a:lvl2pPr marL="742950" indent="-285750">
              <a:lnSpc>
                <a:spcPct val="125000"/>
              </a:lnSpc>
              <a:buClr>
                <a:srgbClr val="295A7C"/>
              </a:buClr>
              <a:buSzPct val="50000"/>
              <a:buBlip>
                <a:blip r:embed="rId3"/>
              </a:buBlip>
              <a:defRPr>
                <a:solidFill>
                  <a:srgbClr val="272727"/>
                </a:solidFill>
                <a:latin typeface="Raleway" panose="020B0604020202020204" charset="0"/>
              </a:defRPr>
            </a:lvl2pPr>
            <a:lvl3pPr marL="1143000" indent="-228600">
              <a:lnSpc>
                <a:spcPct val="125000"/>
              </a:lnSpc>
              <a:buClr>
                <a:srgbClr val="295A7C"/>
              </a:buClr>
              <a:buSzPct val="50000"/>
              <a:buBlip>
                <a:blip r:embed="rId3"/>
              </a:buBlip>
              <a:defRPr sz="1600">
                <a:solidFill>
                  <a:srgbClr val="272727"/>
                </a:solidFill>
                <a:latin typeface="Raleway" panose="020B0604020202020204" charset="0"/>
              </a:defRPr>
            </a:lvl3pPr>
            <a:lvl4pPr marL="1600200" indent="-228600">
              <a:lnSpc>
                <a:spcPct val="125000"/>
              </a:lnSpc>
              <a:buClr>
                <a:srgbClr val="295A7C"/>
              </a:buClr>
              <a:buSzPct val="50000"/>
              <a:buBlip>
                <a:blip r:embed="rId3"/>
              </a:buBlip>
              <a:defRPr sz="1400">
                <a:solidFill>
                  <a:srgbClr val="272727"/>
                </a:solidFill>
                <a:latin typeface="Raleway" panose="020B0604020202020204" charset="0"/>
              </a:defRPr>
            </a:lvl4pPr>
            <a:lvl5pPr marL="2057400" indent="-228600">
              <a:lnSpc>
                <a:spcPct val="125000"/>
              </a:lnSpc>
              <a:buClr>
                <a:srgbClr val="295A7C"/>
              </a:buClr>
              <a:buSzPct val="50000"/>
              <a:buBlip>
                <a:blip r:embed="rId3"/>
              </a:buBlip>
              <a:defRPr sz="1400">
                <a:solidFill>
                  <a:srgbClr val="272727"/>
                </a:solidFill>
                <a:latin typeface="Raleway" panose="020B0604020202020204"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9pPr>
          </a:lstStyle>
          <a:p>
            <a:pPr eaLnBrk="1" hangingPunct="1">
              <a:lnSpc>
                <a:spcPct val="100000"/>
              </a:lnSpc>
              <a:buClrTx/>
              <a:buSzTx/>
              <a:buFontTx/>
              <a:buNone/>
            </a:pPr>
            <a:r>
              <a:rPr kumimoji="1" lang="lt-LT" altLang="lt-LT" sz="3200" b="1">
                <a:solidFill>
                  <a:schemeClr val="tx1"/>
                </a:solidFill>
                <a:latin typeface="Arial Black" panose="020B0A04020102020204" pitchFamily="34" charset="0"/>
              </a:rPr>
              <a:t>Partnerystė</a:t>
            </a:r>
            <a:endParaRPr kumimoji="1" lang="en-US" altLang="lt-LT" sz="3200" b="1">
              <a:solidFill>
                <a:schemeClr val="tx1"/>
              </a:solidFill>
              <a:latin typeface="Arial Black" panose="020B0A04020102020204" pitchFamily="34" charset="0"/>
            </a:endParaRPr>
          </a:p>
        </p:txBody>
      </p:sp>
      <p:graphicFrame>
        <p:nvGraphicFramePr>
          <p:cNvPr id="6" name="Diagram 5">
            <a:extLst>
              <a:ext uri="{FF2B5EF4-FFF2-40B4-BE49-F238E27FC236}">
                <a16:creationId xmlns:a16="http://schemas.microsoft.com/office/drawing/2014/main" id="{0DDCFFD2-52E7-4499-925D-7D6DB498C994}"/>
              </a:ext>
            </a:extLst>
          </p:cNvPr>
          <p:cNvGraphicFramePr/>
          <p:nvPr/>
        </p:nvGraphicFramePr>
        <p:xfrm>
          <a:off x="2063552" y="797902"/>
          <a:ext cx="8064896" cy="5445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7892" name="Rectangle 2">
            <a:extLst>
              <a:ext uri="{FF2B5EF4-FFF2-40B4-BE49-F238E27FC236}">
                <a16:creationId xmlns:a16="http://schemas.microsoft.com/office/drawing/2014/main" id="{551C6457-EFD6-4E6D-94B5-7C5FF310AA38}"/>
              </a:ext>
            </a:extLst>
          </p:cNvPr>
          <p:cNvSpPr>
            <a:spLocks noChangeArrowheads="1"/>
          </p:cNvSpPr>
          <p:nvPr/>
        </p:nvSpPr>
        <p:spPr bwMode="auto">
          <a:xfrm>
            <a:off x="3790950" y="3246438"/>
            <a:ext cx="4224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125000"/>
              </a:lnSpc>
              <a:buClr>
                <a:srgbClr val="295A7C"/>
              </a:buClr>
              <a:buSzPct val="50000"/>
              <a:buBlip>
                <a:blip r:embed="rId3"/>
              </a:buBlip>
              <a:defRPr sz="2000">
                <a:solidFill>
                  <a:srgbClr val="272727"/>
                </a:solidFill>
                <a:latin typeface="Raleway" panose="020B0604020202020204" charset="0"/>
              </a:defRPr>
            </a:lvl1pPr>
            <a:lvl2pPr marL="742950" indent="-285750">
              <a:lnSpc>
                <a:spcPct val="125000"/>
              </a:lnSpc>
              <a:buClr>
                <a:srgbClr val="295A7C"/>
              </a:buClr>
              <a:buSzPct val="50000"/>
              <a:buBlip>
                <a:blip r:embed="rId3"/>
              </a:buBlip>
              <a:defRPr>
                <a:solidFill>
                  <a:srgbClr val="272727"/>
                </a:solidFill>
                <a:latin typeface="Raleway" panose="020B0604020202020204" charset="0"/>
              </a:defRPr>
            </a:lvl2pPr>
            <a:lvl3pPr marL="1143000" indent="-228600">
              <a:lnSpc>
                <a:spcPct val="125000"/>
              </a:lnSpc>
              <a:buClr>
                <a:srgbClr val="295A7C"/>
              </a:buClr>
              <a:buSzPct val="50000"/>
              <a:buBlip>
                <a:blip r:embed="rId3"/>
              </a:buBlip>
              <a:defRPr sz="1600">
                <a:solidFill>
                  <a:srgbClr val="272727"/>
                </a:solidFill>
                <a:latin typeface="Raleway" panose="020B0604020202020204" charset="0"/>
              </a:defRPr>
            </a:lvl3pPr>
            <a:lvl4pPr marL="1600200" indent="-228600">
              <a:lnSpc>
                <a:spcPct val="125000"/>
              </a:lnSpc>
              <a:buClr>
                <a:srgbClr val="295A7C"/>
              </a:buClr>
              <a:buSzPct val="50000"/>
              <a:buBlip>
                <a:blip r:embed="rId3"/>
              </a:buBlip>
              <a:defRPr sz="1400">
                <a:solidFill>
                  <a:srgbClr val="272727"/>
                </a:solidFill>
                <a:latin typeface="Raleway" panose="020B0604020202020204" charset="0"/>
              </a:defRPr>
            </a:lvl4pPr>
            <a:lvl5pPr marL="2057400" indent="-228600">
              <a:lnSpc>
                <a:spcPct val="125000"/>
              </a:lnSpc>
              <a:buClr>
                <a:srgbClr val="295A7C"/>
              </a:buClr>
              <a:buSzPct val="50000"/>
              <a:buBlip>
                <a:blip r:embed="rId3"/>
              </a:buBlip>
              <a:defRPr sz="1400">
                <a:solidFill>
                  <a:srgbClr val="272727"/>
                </a:solidFill>
                <a:latin typeface="Raleway" panose="020B0604020202020204"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9pPr>
          </a:lstStyle>
          <a:p>
            <a:pPr algn="ctr" eaLnBrk="1" hangingPunct="1">
              <a:lnSpc>
                <a:spcPct val="100000"/>
              </a:lnSpc>
              <a:buClrTx/>
              <a:buSzTx/>
              <a:buFontTx/>
              <a:buNone/>
            </a:pPr>
            <a:r>
              <a:rPr kumimoji="1" lang="lt-LT" altLang="lt-LT" sz="3600">
                <a:solidFill>
                  <a:schemeClr val="bg1"/>
                </a:solidFill>
                <a:latin typeface="Arial Black" panose="020B0A04020102020204" pitchFamily="34" charset="0"/>
              </a:rPr>
              <a:t>Susitarimas</a:t>
            </a:r>
            <a:endParaRPr kumimoji="1" lang="en-US" altLang="lt-LT" sz="3600">
              <a:solidFill>
                <a:schemeClr val="bg1"/>
              </a:solidFill>
              <a:latin typeface="Arial Black" panose="020B0A04020102020204" pitchFamily="34" charset="0"/>
            </a:endParaRPr>
          </a:p>
        </p:txBody>
      </p:sp>
      <p:sp>
        <p:nvSpPr>
          <p:cNvPr id="37893" name="Rectangle 3">
            <a:extLst>
              <a:ext uri="{FF2B5EF4-FFF2-40B4-BE49-F238E27FC236}">
                <a16:creationId xmlns:a16="http://schemas.microsoft.com/office/drawing/2014/main" id="{9351C35D-1AFB-42C0-9FB6-C2365E12070D}"/>
              </a:ext>
            </a:extLst>
          </p:cNvPr>
          <p:cNvSpPr>
            <a:spLocks noChangeArrowheads="1"/>
          </p:cNvSpPr>
          <p:nvPr/>
        </p:nvSpPr>
        <p:spPr bwMode="auto">
          <a:xfrm>
            <a:off x="488950" y="1276350"/>
            <a:ext cx="32639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125000"/>
              </a:lnSpc>
              <a:buClr>
                <a:srgbClr val="295A7C"/>
              </a:buClr>
              <a:buSzPct val="50000"/>
              <a:buBlip>
                <a:blip r:embed="rId3"/>
              </a:buBlip>
              <a:defRPr sz="2000">
                <a:solidFill>
                  <a:srgbClr val="272727"/>
                </a:solidFill>
                <a:latin typeface="Raleway" panose="020B0604020202020204" charset="0"/>
              </a:defRPr>
            </a:lvl1pPr>
            <a:lvl2pPr marL="742950" indent="-285750">
              <a:lnSpc>
                <a:spcPct val="125000"/>
              </a:lnSpc>
              <a:buClr>
                <a:srgbClr val="295A7C"/>
              </a:buClr>
              <a:buSzPct val="50000"/>
              <a:buBlip>
                <a:blip r:embed="rId3"/>
              </a:buBlip>
              <a:defRPr>
                <a:solidFill>
                  <a:srgbClr val="272727"/>
                </a:solidFill>
                <a:latin typeface="Raleway" panose="020B0604020202020204" charset="0"/>
              </a:defRPr>
            </a:lvl2pPr>
            <a:lvl3pPr marL="1143000" indent="-228600">
              <a:lnSpc>
                <a:spcPct val="125000"/>
              </a:lnSpc>
              <a:buClr>
                <a:srgbClr val="295A7C"/>
              </a:buClr>
              <a:buSzPct val="50000"/>
              <a:buBlip>
                <a:blip r:embed="rId3"/>
              </a:buBlip>
              <a:defRPr sz="1600">
                <a:solidFill>
                  <a:srgbClr val="272727"/>
                </a:solidFill>
                <a:latin typeface="Raleway" panose="020B0604020202020204" charset="0"/>
              </a:defRPr>
            </a:lvl3pPr>
            <a:lvl4pPr marL="1600200" indent="-228600">
              <a:lnSpc>
                <a:spcPct val="125000"/>
              </a:lnSpc>
              <a:buClr>
                <a:srgbClr val="295A7C"/>
              </a:buClr>
              <a:buSzPct val="50000"/>
              <a:buBlip>
                <a:blip r:embed="rId3"/>
              </a:buBlip>
              <a:defRPr sz="1400">
                <a:solidFill>
                  <a:srgbClr val="272727"/>
                </a:solidFill>
                <a:latin typeface="Raleway" panose="020B0604020202020204" charset="0"/>
              </a:defRPr>
            </a:lvl4pPr>
            <a:lvl5pPr marL="2057400" indent="-228600">
              <a:lnSpc>
                <a:spcPct val="125000"/>
              </a:lnSpc>
              <a:buClr>
                <a:srgbClr val="295A7C"/>
              </a:buClr>
              <a:buSzPct val="50000"/>
              <a:buBlip>
                <a:blip r:embed="rId3"/>
              </a:buBlip>
              <a:defRPr sz="1400">
                <a:solidFill>
                  <a:srgbClr val="272727"/>
                </a:solidFill>
                <a:latin typeface="Raleway" panose="020B0604020202020204"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9pPr>
          </a:lstStyle>
          <a:p>
            <a:pPr algn="ctr" eaLnBrk="1" hangingPunct="1">
              <a:lnSpc>
                <a:spcPct val="100000"/>
              </a:lnSpc>
              <a:buClrTx/>
              <a:buSzTx/>
              <a:buFontTx/>
              <a:buNone/>
            </a:pPr>
            <a:r>
              <a:rPr lang="lt-LT" altLang="lt-LT" sz="1800">
                <a:solidFill>
                  <a:schemeClr val="tx1"/>
                </a:solidFill>
              </a:rPr>
              <a:t>skirtingų individų/grupių kooperavimasis </a:t>
            </a:r>
            <a:r>
              <a:rPr lang="lt-LT" altLang="lt-LT" sz="1800" b="1">
                <a:solidFill>
                  <a:schemeClr val="tx1"/>
                </a:solidFill>
              </a:rPr>
              <a:t>egzistuojančioms problemoms spręsti</a:t>
            </a:r>
            <a:r>
              <a:rPr lang="lt-LT" altLang="lt-LT" sz="1800">
                <a:solidFill>
                  <a:schemeClr val="tx1"/>
                </a:solidFill>
              </a:rPr>
              <a:t>, naudojant konstruktyvias priemones ir darbo metodus</a:t>
            </a:r>
          </a:p>
        </p:txBody>
      </p:sp>
      <p:sp>
        <p:nvSpPr>
          <p:cNvPr id="37894" name="Rectangle 3">
            <a:extLst>
              <a:ext uri="{FF2B5EF4-FFF2-40B4-BE49-F238E27FC236}">
                <a16:creationId xmlns:a16="http://schemas.microsoft.com/office/drawing/2014/main" id="{59C977E0-E4CA-4D81-8F97-D4FF252D775B}"/>
              </a:ext>
            </a:extLst>
          </p:cNvPr>
          <p:cNvSpPr>
            <a:spLocks noChangeArrowheads="1"/>
          </p:cNvSpPr>
          <p:nvPr/>
        </p:nvSpPr>
        <p:spPr bwMode="auto">
          <a:xfrm>
            <a:off x="8105775" y="654050"/>
            <a:ext cx="32639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125000"/>
              </a:lnSpc>
              <a:buClr>
                <a:srgbClr val="295A7C"/>
              </a:buClr>
              <a:buSzPct val="50000"/>
              <a:buBlip>
                <a:blip r:embed="rId3"/>
              </a:buBlip>
              <a:defRPr sz="2000">
                <a:solidFill>
                  <a:srgbClr val="272727"/>
                </a:solidFill>
                <a:latin typeface="Raleway" panose="020B0604020202020204" charset="0"/>
              </a:defRPr>
            </a:lvl1pPr>
            <a:lvl2pPr marL="742950" indent="-285750">
              <a:lnSpc>
                <a:spcPct val="125000"/>
              </a:lnSpc>
              <a:buClr>
                <a:srgbClr val="295A7C"/>
              </a:buClr>
              <a:buSzPct val="50000"/>
              <a:buBlip>
                <a:blip r:embed="rId3"/>
              </a:buBlip>
              <a:defRPr>
                <a:solidFill>
                  <a:srgbClr val="272727"/>
                </a:solidFill>
                <a:latin typeface="Raleway" panose="020B0604020202020204" charset="0"/>
              </a:defRPr>
            </a:lvl2pPr>
            <a:lvl3pPr marL="1143000" indent="-228600">
              <a:lnSpc>
                <a:spcPct val="125000"/>
              </a:lnSpc>
              <a:buClr>
                <a:srgbClr val="295A7C"/>
              </a:buClr>
              <a:buSzPct val="50000"/>
              <a:buBlip>
                <a:blip r:embed="rId3"/>
              </a:buBlip>
              <a:defRPr sz="1600">
                <a:solidFill>
                  <a:srgbClr val="272727"/>
                </a:solidFill>
                <a:latin typeface="Raleway" panose="020B0604020202020204" charset="0"/>
              </a:defRPr>
            </a:lvl3pPr>
            <a:lvl4pPr marL="1600200" indent="-228600">
              <a:lnSpc>
                <a:spcPct val="125000"/>
              </a:lnSpc>
              <a:buClr>
                <a:srgbClr val="295A7C"/>
              </a:buClr>
              <a:buSzPct val="50000"/>
              <a:buBlip>
                <a:blip r:embed="rId3"/>
              </a:buBlip>
              <a:defRPr sz="1400">
                <a:solidFill>
                  <a:srgbClr val="272727"/>
                </a:solidFill>
                <a:latin typeface="Raleway" panose="020B0604020202020204" charset="0"/>
              </a:defRPr>
            </a:lvl4pPr>
            <a:lvl5pPr marL="2057400" indent="-228600">
              <a:lnSpc>
                <a:spcPct val="125000"/>
              </a:lnSpc>
              <a:buClr>
                <a:srgbClr val="295A7C"/>
              </a:buClr>
              <a:buSzPct val="50000"/>
              <a:buBlip>
                <a:blip r:embed="rId3"/>
              </a:buBlip>
              <a:defRPr sz="1400">
                <a:solidFill>
                  <a:srgbClr val="272727"/>
                </a:solidFill>
                <a:latin typeface="Raleway" panose="020B0604020202020204"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9pPr>
          </a:lstStyle>
          <a:p>
            <a:pPr algn="ctr" eaLnBrk="1" hangingPunct="1">
              <a:lnSpc>
                <a:spcPct val="100000"/>
              </a:lnSpc>
              <a:buClrTx/>
              <a:buSzTx/>
              <a:buFontTx/>
              <a:buNone/>
            </a:pPr>
            <a:r>
              <a:rPr lang="lt-LT" altLang="lt-LT" sz="1800">
                <a:solidFill>
                  <a:schemeClr val="tx1"/>
                </a:solidFill>
              </a:rPr>
              <a:t>tai dviejų (ar daugiau) subjektų/partnerių susitarimas dėl bendros veiklos, kuria siekiama </a:t>
            </a:r>
            <a:r>
              <a:rPr lang="lt-LT" altLang="lt-LT" sz="1800" b="1">
                <a:solidFill>
                  <a:schemeClr val="tx1"/>
                </a:solidFill>
              </a:rPr>
              <a:t>įgyvendinti bendrus tikslus </a:t>
            </a:r>
            <a:r>
              <a:rPr lang="lt-LT" altLang="lt-LT" sz="1800">
                <a:solidFill>
                  <a:schemeClr val="tx1"/>
                </a:solidFill>
              </a:rPr>
              <a:t>bei užtikrinti abipusę naudą, išnaudojant bendradarbiavimo privalumus</a:t>
            </a:r>
            <a:endParaRPr kumimoji="1" lang="en-US" altLang="lt-LT" sz="1800">
              <a:solidFill>
                <a:schemeClr val="tx1"/>
              </a:solidFill>
              <a:latin typeface="Arial Black" panose="020B0A04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6">
            <a:extLst>
              <a:ext uri="{FF2B5EF4-FFF2-40B4-BE49-F238E27FC236}">
                <a16:creationId xmlns:a16="http://schemas.microsoft.com/office/drawing/2014/main" id="{9767A45B-F0EF-1712-3BF8-416838F69A47}"/>
              </a:ext>
            </a:extLst>
          </p:cNvPr>
          <p:cNvSpPr txBox="1">
            <a:spLocks noChangeArrowheads="1"/>
          </p:cNvSpPr>
          <p:nvPr/>
        </p:nvSpPr>
        <p:spPr bwMode="auto">
          <a:xfrm>
            <a:off x="647700" y="612775"/>
            <a:ext cx="10952163"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buClr>
                <a:srgbClr val="295A7C"/>
              </a:buClr>
              <a:buSzPct val="50000"/>
              <a:buBlip>
                <a:blip r:embed="rId3"/>
              </a:buBlip>
              <a:defRPr sz="2000">
                <a:solidFill>
                  <a:srgbClr val="272727"/>
                </a:solidFill>
                <a:latin typeface="Raleway" pitchFamily="2" charset="-70"/>
              </a:defRPr>
            </a:lvl1pPr>
            <a:lvl2pPr marL="742950" indent="-285750">
              <a:lnSpc>
                <a:spcPct val="125000"/>
              </a:lnSpc>
              <a:buClr>
                <a:srgbClr val="295A7C"/>
              </a:buClr>
              <a:buSzPct val="50000"/>
              <a:buBlip>
                <a:blip r:embed="rId3"/>
              </a:buBlip>
              <a:defRPr>
                <a:solidFill>
                  <a:srgbClr val="272727"/>
                </a:solidFill>
                <a:latin typeface="Raleway" pitchFamily="2" charset="-70"/>
              </a:defRPr>
            </a:lvl2pPr>
            <a:lvl3pPr marL="1143000" indent="-228600">
              <a:lnSpc>
                <a:spcPct val="125000"/>
              </a:lnSpc>
              <a:buClr>
                <a:srgbClr val="295A7C"/>
              </a:buClr>
              <a:buSzPct val="50000"/>
              <a:buBlip>
                <a:blip r:embed="rId3"/>
              </a:buBlip>
              <a:defRPr sz="1600">
                <a:solidFill>
                  <a:srgbClr val="272727"/>
                </a:solidFill>
                <a:latin typeface="Raleway" pitchFamily="2" charset="-70"/>
              </a:defRPr>
            </a:lvl3pPr>
            <a:lvl4pPr marL="1600200" indent="-228600">
              <a:lnSpc>
                <a:spcPct val="125000"/>
              </a:lnSpc>
              <a:buClr>
                <a:srgbClr val="295A7C"/>
              </a:buClr>
              <a:buSzPct val="50000"/>
              <a:buBlip>
                <a:blip r:embed="rId3"/>
              </a:buBlip>
              <a:defRPr sz="1400">
                <a:solidFill>
                  <a:srgbClr val="272727"/>
                </a:solidFill>
                <a:latin typeface="Raleway" pitchFamily="2" charset="-70"/>
              </a:defRPr>
            </a:lvl4pPr>
            <a:lvl5pPr marL="2057400" indent="-228600">
              <a:lnSpc>
                <a:spcPct val="125000"/>
              </a:lnSpc>
              <a:buClr>
                <a:srgbClr val="295A7C"/>
              </a:buClr>
              <a:buSzPct val="50000"/>
              <a:buBlip>
                <a:blip r:embed="rId3"/>
              </a:buBlip>
              <a:defRPr sz="1400">
                <a:solidFill>
                  <a:srgbClr val="272727"/>
                </a:solidFill>
                <a:latin typeface="Raleway" pitchFamily="2" charset="-7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7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7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7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70"/>
              </a:defRPr>
            </a:lvl9pPr>
          </a:lstStyle>
          <a:p>
            <a:pPr>
              <a:lnSpc>
                <a:spcPct val="100000"/>
              </a:lnSpc>
              <a:buClrTx/>
              <a:buSzTx/>
              <a:buFontTx/>
              <a:buNone/>
            </a:pPr>
            <a:r>
              <a:rPr lang="de-DE" altLang="en-US" sz="3600" b="1" dirty="0">
                <a:solidFill>
                  <a:srgbClr val="000000"/>
                </a:solidFill>
                <a:latin typeface="Segoe UI" panose="020B0502040204020203" pitchFamily="34" charset="0"/>
                <a:cs typeface="Segoe UI" panose="020B0502040204020203" pitchFamily="34" charset="0"/>
              </a:rPr>
              <a:t>Verslo </a:t>
            </a:r>
            <a:r>
              <a:rPr lang="de-DE" altLang="en-US" sz="3600" b="1" dirty="0" err="1">
                <a:solidFill>
                  <a:srgbClr val="000000"/>
                </a:solidFill>
                <a:latin typeface="Segoe UI" panose="020B0502040204020203" pitchFamily="34" charset="0"/>
                <a:cs typeface="Segoe UI" panose="020B0502040204020203" pitchFamily="34" charset="0"/>
              </a:rPr>
              <a:t>modeli</a:t>
            </a:r>
            <a:r>
              <a:rPr lang="lt-LT" altLang="en-US" sz="3600" b="1" dirty="0">
                <a:solidFill>
                  <a:srgbClr val="000000"/>
                </a:solidFill>
                <a:latin typeface="Segoe UI" panose="020B0502040204020203" pitchFamily="34" charset="0"/>
                <a:cs typeface="Segoe UI" panose="020B0502040204020203" pitchFamily="34" charset="0"/>
              </a:rPr>
              <a:t>ai</a:t>
            </a:r>
          </a:p>
        </p:txBody>
      </p:sp>
      <p:pic>
        <p:nvPicPr>
          <p:cNvPr id="53251" name="Paveikslėlis 3">
            <a:extLst>
              <a:ext uri="{FF2B5EF4-FFF2-40B4-BE49-F238E27FC236}">
                <a16:creationId xmlns:a16="http://schemas.microsoft.com/office/drawing/2014/main" id="{C185912C-7C3E-350B-51CA-A751205FC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62"/>
          <a:stretch>
            <a:fillRect/>
          </a:stretch>
        </p:blipFill>
        <p:spPr bwMode="auto">
          <a:xfrm>
            <a:off x="506431" y="1775361"/>
            <a:ext cx="5514957" cy="338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aveikslėlis 4">
            <a:extLst>
              <a:ext uri="{FF2B5EF4-FFF2-40B4-BE49-F238E27FC236}">
                <a16:creationId xmlns:a16="http://schemas.microsoft.com/office/drawing/2014/main" id="{82CA6AFD-E502-8AEB-C249-ECE071F45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813" y="1594380"/>
            <a:ext cx="4072184" cy="354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itle 6">
            <a:extLst>
              <a:ext uri="{FF2B5EF4-FFF2-40B4-BE49-F238E27FC236}">
                <a16:creationId xmlns:a16="http://schemas.microsoft.com/office/drawing/2014/main" id="{CA21BD5B-4ACD-70AB-799D-40F52EC15D46}"/>
              </a:ext>
            </a:extLst>
          </p:cNvPr>
          <p:cNvSpPr txBox="1">
            <a:spLocks noChangeArrowheads="1"/>
          </p:cNvSpPr>
          <p:nvPr/>
        </p:nvSpPr>
        <p:spPr bwMode="auto">
          <a:xfrm>
            <a:off x="6183313" y="3097213"/>
            <a:ext cx="1258887"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25000"/>
              </a:lnSpc>
              <a:buClr>
                <a:srgbClr val="295A7C"/>
              </a:buClr>
              <a:buSzPct val="50000"/>
              <a:buBlip>
                <a:blip r:embed="rId3"/>
              </a:buBlip>
              <a:defRPr sz="2000">
                <a:solidFill>
                  <a:srgbClr val="272727"/>
                </a:solidFill>
                <a:latin typeface="Raleway" pitchFamily="2" charset="-70"/>
              </a:defRPr>
            </a:lvl1pPr>
            <a:lvl2pPr marL="742950" indent="-285750">
              <a:lnSpc>
                <a:spcPct val="125000"/>
              </a:lnSpc>
              <a:buClr>
                <a:srgbClr val="295A7C"/>
              </a:buClr>
              <a:buSzPct val="50000"/>
              <a:buBlip>
                <a:blip r:embed="rId3"/>
              </a:buBlip>
              <a:defRPr>
                <a:solidFill>
                  <a:srgbClr val="272727"/>
                </a:solidFill>
                <a:latin typeface="Raleway" pitchFamily="2" charset="-70"/>
              </a:defRPr>
            </a:lvl2pPr>
            <a:lvl3pPr marL="1143000" indent="-228600">
              <a:lnSpc>
                <a:spcPct val="125000"/>
              </a:lnSpc>
              <a:buClr>
                <a:srgbClr val="295A7C"/>
              </a:buClr>
              <a:buSzPct val="50000"/>
              <a:buBlip>
                <a:blip r:embed="rId3"/>
              </a:buBlip>
              <a:defRPr sz="1600">
                <a:solidFill>
                  <a:srgbClr val="272727"/>
                </a:solidFill>
                <a:latin typeface="Raleway" pitchFamily="2" charset="-70"/>
              </a:defRPr>
            </a:lvl3pPr>
            <a:lvl4pPr marL="1600200" indent="-228600">
              <a:lnSpc>
                <a:spcPct val="125000"/>
              </a:lnSpc>
              <a:buClr>
                <a:srgbClr val="295A7C"/>
              </a:buClr>
              <a:buSzPct val="50000"/>
              <a:buBlip>
                <a:blip r:embed="rId3"/>
              </a:buBlip>
              <a:defRPr sz="1400">
                <a:solidFill>
                  <a:srgbClr val="272727"/>
                </a:solidFill>
                <a:latin typeface="Raleway" pitchFamily="2" charset="-70"/>
              </a:defRPr>
            </a:lvl4pPr>
            <a:lvl5pPr marL="2057400" indent="-228600">
              <a:lnSpc>
                <a:spcPct val="125000"/>
              </a:lnSpc>
              <a:buClr>
                <a:srgbClr val="295A7C"/>
              </a:buClr>
              <a:buSzPct val="50000"/>
              <a:buBlip>
                <a:blip r:embed="rId3"/>
              </a:buBlip>
              <a:defRPr sz="1400">
                <a:solidFill>
                  <a:srgbClr val="272727"/>
                </a:solidFill>
                <a:latin typeface="Raleway" pitchFamily="2" charset="-7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7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7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7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itchFamily="2" charset="-70"/>
              </a:defRPr>
            </a:lvl9pPr>
          </a:lstStyle>
          <a:p>
            <a:pPr eaLnBrk="1" hangingPunct="1">
              <a:lnSpc>
                <a:spcPct val="100000"/>
              </a:lnSpc>
              <a:spcBef>
                <a:spcPct val="20000"/>
              </a:spcBef>
              <a:buClrTx/>
              <a:buSzTx/>
              <a:buFontTx/>
              <a:buNone/>
            </a:pPr>
            <a:r>
              <a:rPr lang="lt-LT" altLang="en-US" sz="7800">
                <a:solidFill>
                  <a:schemeClr val="tx1"/>
                </a:solidFill>
                <a:latin typeface="Segoe UI" panose="020B0502040204020203" pitchFamily="34" charset="0"/>
                <a:cs typeface="Segoe UI" panose="020B0502040204020203" pitchFamily="34" charset="0"/>
                <a:sym typeface="Symbol" panose="05050102010706020507" pitchFamily="18" charset="2"/>
              </a:rPr>
              <a:t></a:t>
            </a:r>
            <a:endParaRPr lang="lt-LT" altLang="en-US" sz="7800">
              <a:solidFill>
                <a:schemeClr val="tx1"/>
              </a:solidFill>
              <a:latin typeface="Segoe UI" panose="020B0502040204020203" pitchFamily="34" charset="0"/>
              <a:cs typeface="Segoe UI" panose="020B0502040204020203" pitchFamily="34" charset="0"/>
            </a:endParaRPr>
          </a:p>
        </p:txBody>
      </p:sp>
      <p:sp>
        <p:nvSpPr>
          <p:cNvPr id="15366" name="Stačiakampis 7">
            <a:extLst>
              <a:ext uri="{FF2B5EF4-FFF2-40B4-BE49-F238E27FC236}">
                <a16:creationId xmlns:a16="http://schemas.microsoft.com/office/drawing/2014/main" id="{B0028DA3-90A2-D77D-FDE4-4D520CEF8890}"/>
              </a:ext>
            </a:extLst>
          </p:cNvPr>
          <p:cNvSpPr>
            <a:spLocks noChangeArrowheads="1"/>
          </p:cNvSpPr>
          <p:nvPr/>
        </p:nvSpPr>
        <p:spPr bwMode="auto">
          <a:xfrm>
            <a:off x="1754188" y="5445125"/>
            <a:ext cx="9072562" cy="542925"/>
          </a:xfrm>
          <a:prstGeom prst="rect">
            <a:avLst/>
          </a:prstGeom>
          <a:noFill/>
          <a:ln>
            <a:noFill/>
          </a:ln>
        </p:spPr>
        <p:txBody>
          <a:bodyPr>
            <a:spAutoFit/>
          </a:bodyPr>
          <a:lstStyle>
            <a:lvl1pPr>
              <a:lnSpc>
                <a:spcPct val="125000"/>
              </a:lnSpc>
              <a:buClr>
                <a:srgbClr val="295A7C"/>
              </a:buClr>
              <a:buSzPct val="50000"/>
              <a:buBlip>
                <a:blip r:embed="rId3"/>
              </a:buBlip>
              <a:defRPr sz="2000">
                <a:solidFill>
                  <a:srgbClr val="272727"/>
                </a:solidFill>
                <a:latin typeface="Raleway" panose="020B0604020202020204" charset="0"/>
              </a:defRPr>
            </a:lvl1pPr>
            <a:lvl2pPr marL="742950" indent="-285750">
              <a:lnSpc>
                <a:spcPct val="125000"/>
              </a:lnSpc>
              <a:buClr>
                <a:srgbClr val="295A7C"/>
              </a:buClr>
              <a:buSzPct val="50000"/>
              <a:buBlip>
                <a:blip r:embed="rId3"/>
              </a:buBlip>
              <a:defRPr>
                <a:solidFill>
                  <a:srgbClr val="272727"/>
                </a:solidFill>
                <a:latin typeface="Raleway" panose="020B0604020202020204" charset="0"/>
              </a:defRPr>
            </a:lvl2pPr>
            <a:lvl3pPr marL="1143000" indent="-228600">
              <a:lnSpc>
                <a:spcPct val="125000"/>
              </a:lnSpc>
              <a:buClr>
                <a:srgbClr val="295A7C"/>
              </a:buClr>
              <a:buSzPct val="50000"/>
              <a:buBlip>
                <a:blip r:embed="rId3"/>
              </a:buBlip>
              <a:defRPr sz="1600">
                <a:solidFill>
                  <a:srgbClr val="272727"/>
                </a:solidFill>
                <a:latin typeface="Raleway" panose="020B0604020202020204" charset="0"/>
              </a:defRPr>
            </a:lvl3pPr>
            <a:lvl4pPr marL="1600200" indent="-228600">
              <a:lnSpc>
                <a:spcPct val="125000"/>
              </a:lnSpc>
              <a:buClr>
                <a:srgbClr val="295A7C"/>
              </a:buClr>
              <a:buSzPct val="50000"/>
              <a:buBlip>
                <a:blip r:embed="rId3"/>
              </a:buBlip>
              <a:defRPr sz="1400">
                <a:solidFill>
                  <a:srgbClr val="272727"/>
                </a:solidFill>
                <a:latin typeface="Raleway" panose="020B0604020202020204" charset="0"/>
              </a:defRPr>
            </a:lvl4pPr>
            <a:lvl5pPr marL="2057400" indent="-228600">
              <a:lnSpc>
                <a:spcPct val="125000"/>
              </a:lnSpc>
              <a:buClr>
                <a:srgbClr val="295A7C"/>
              </a:buClr>
              <a:buSzPct val="50000"/>
              <a:buBlip>
                <a:blip r:embed="rId3"/>
              </a:buBlip>
              <a:defRPr sz="1400">
                <a:solidFill>
                  <a:srgbClr val="272727"/>
                </a:solidFill>
                <a:latin typeface="Raleway" panose="020B0604020202020204"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9pPr>
          </a:lstStyle>
          <a:p>
            <a:pPr algn="r">
              <a:lnSpc>
                <a:spcPct val="100000"/>
              </a:lnSpc>
              <a:buClrTx/>
              <a:buSzTx/>
              <a:buFontTx/>
              <a:buNone/>
              <a:defRPr/>
            </a:pPr>
            <a:r>
              <a:rPr lang="lt-LT" altLang="lt-LT" sz="1463" dirty="0">
                <a:solidFill>
                  <a:schemeClr val="tx1"/>
                </a:solidFill>
                <a:latin typeface="Arial" panose="020B0604020202020204" pitchFamily="34" charset="0"/>
              </a:rPr>
              <a:t>Išlieka ne stipriausios ir net ne protingiausios rūšys, o tos, kurios geriausiai prisitaiko prie pokyčių.</a:t>
            </a:r>
          </a:p>
          <a:p>
            <a:pPr>
              <a:lnSpc>
                <a:spcPct val="100000"/>
              </a:lnSpc>
              <a:buClrTx/>
              <a:buSzTx/>
              <a:buFontTx/>
              <a:buNone/>
              <a:defRPr/>
            </a:pPr>
            <a:r>
              <a:rPr lang="lt-LT" altLang="lt-LT" sz="1463" dirty="0">
                <a:solidFill>
                  <a:schemeClr val="tx1"/>
                </a:solidFill>
                <a:latin typeface="Arial" panose="020B0604020202020204" pitchFamily="34" charset="0"/>
              </a:rPr>
              <a:t>								</a:t>
            </a:r>
            <a:r>
              <a:rPr lang="lt-LT" altLang="lt-LT" sz="813" dirty="0">
                <a:solidFill>
                  <a:schemeClr val="tx1"/>
                </a:solidFill>
                <a:latin typeface="Arial" panose="020B0604020202020204" pitchFamily="34" charset="0"/>
              </a:rPr>
              <a:t>(</a:t>
            </a:r>
            <a:r>
              <a:rPr lang="lt-LT" altLang="lt-LT" sz="813" dirty="0" err="1">
                <a:solidFill>
                  <a:schemeClr val="tx1"/>
                </a:solidFill>
                <a:latin typeface="Arial" panose="020B0604020202020204" pitchFamily="34" charset="0"/>
              </a:rPr>
              <a:t>Čarlsas</a:t>
            </a:r>
            <a:r>
              <a:rPr lang="lt-LT" altLang="lt-LT" sz="813" dirty="0">
                <a:solidFill>
                  <a:schemeClr val="tx1"/>
                </a:solidFill>
                <a:latin typeface="Arial" panose="020B0604020202020204" pitchFamily="34" charset="0"/>
              </a:rPr>
              <a:t> Darvinas</a:t>
            </a:r>
            <a:r>
              <a:rPr lang="lt-LT" altLang="lt-LT" sz="813" dirty="0">
                <a:solidFill>
                  <a:srgbClr val="545454"/>
                </a:solidFill>
                <a:latin typeface="Arial" panose="020B0604020202020204" pitchFamily="34" charset="0"/>
              </a:rPr>
              <a:t>)</a:t>
            </a:r>
            <a:endParaRPr lang="lt-LT" altLang="lt-LT" sz="813"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C070AD74-4F5C-4098-BAE8-4D392E5B9744}"/>
              </a:ext>
            </a:extLst>
          </p:cNvPr>
          <p:cNvSpPr>
            <a:spLocks noChangeArrowheads="1"/>
          </p:cNvSpPr>
          <p:nvPr/>
        </p:nvSpPr>
        <p:spPr bwMode="auto">
          <a:xfrm>
            <a:off x="662734" y="494641"/>
            <a:ext cx="4563689"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11" tIns="37406" rIns="74811" bIns="37406" anchor="b"/>
          <a:lstStyle>
            <a:lvl1pPr>
              <a:lnSpc>
                <a:spcPct val="125000"/>
              </a:lnSpc>
              <a:buClr>
                <a:srgbClr val="295A7C"/>
              </a:buClr>
              <a:buSzPct val="50000"/>
              <a:buBlip>
                <a:blip r:embed="rId3"/>
              </a:buBlip>
              <a:defRPr sz="2000">
                <a:solidFill>
                  <a:srgbClr val="272727"/>
                </a:solidFill>
                <a:latin typeface="Raleway" panose="020B0604020202020204" charset="0"/>
              </a:defRPr>
            </a:lvl1pPr>
            <a:lvl2pPr marL="742950" indent="-285750">
              <a:lnSpc>
                <a:spcPct val="125000"/>
              </a:lnSpc>
              <a:buClr>
                <a:srgbClr val="295A7C"/>
              </a:buClr>
              <a:buSzPct val="50000"/>
              <a:buBlip>
                <a:blip r:embed="rId3"/>
              </a:buBlip>
              <a:defRPr>
                <a:solidFill>
                  <a:srgbClr val="272727"/>
                </a:solidFill>
                <a:latin typeface="Raleway" panose="020B0604020202020204" charset="0"/>
              </a:defRPr>
            </a:lvl2pPr>
            <a:lvl3pPr marL="1143000" indent="-228600">
              <a:lnSpc>
                <a:spcPct val="125000"/>
              </a:lnSpc>
              <a:buClr>
                <a:srgbClr val="295A7C"/>
              </a:buClr>
              <a:buSzPct val="50000"/>
              <a:buBlip>
                <a:blip r:embed="rId3"/>
              </a:buBlip>
              <a:defRPr sz="1600">
                <a:solidFill>
                  <a:srgbClr val="272727"/>
                </a:solidFill>
                <a:latin typeface="Raleway" panose="020B0604020202020204" charset="0"/>
              </a:defRPr>
            </a:lvl3pPr>
            <a:lvl4pPr marL="1600200" indent="-228600">
              <a:lnSpc>
                <a:spcPct val="125000"/>
              </a:lnSpc>
              <a:buClr>
                <a:srgbClr val="295A7C"/>
              </a:buClr>
              <a:buSzPct val="50000"/>
              <a:buBlip>
                <a:blip r:embed="rId3"/>
              </a:buBlip>
              <a:defRPr sz="1400">
                <a:solidFill>
                  <a:srgbClr val="272727"/>
                </a:solidFill>
                <a:latin typeface="Raleway" panose="020B0604020202020204" charset="0"/>
              </a:defRPr>
            </a:lvl4pPr>
            <a:lvl5pPr marL="2057400" indent="-228600">
              <a:lnSpc>
                <a:spcPct val="125000"/>
              </a:lnSpc>
              <a:buClr>
                <a:srgbClr val="295A7C"/>
              </a:buClr>
              <a:buSzPct val="50000"/>
              <a:buBlip>
                <a:blip r:embed="rId3"/>
              </a:buBlip>
              <a:defRPr sz="1400">
                <a:solidFill>
                  <a:srgbClr val="272727"/>
                </a:solidFill>
                <a:latin typeface="Raleway" panose="020B0604020202020204" charset="0"/>
              </a:defRPr>
            </a:lvl5pPr>
            <a:lvl6pPr marL="25146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6pPr>
            <a:lvl7pPr marL="29718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7pPr>
            <a:lvl8pPr marL="34290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8pPr>
            <a:lvl9pPr marL="3886200" indent="-228600" eaLnBrk="0" fontAlgn="base" hangingPunct="0">
              <a:lnSpc>
                <a:spcPct val="125000"/>
              </a:lnSpc>
              <a:spcBef>
                <a:spcPct val="0"/>
              </a:spcBef>
              <a:spcAft>
                <a:spcPct val="0"/>
              </a:spcAft>
              <a:buClr>
                <a:srgbClr val="295A7C"/>
              </a:buClr>
              <a:buSzPct val="50000"/>
              <a:buBlip>
                <a:blip r:embed="rId3"/>
              </a:buBlip>
              <a:defRPr sz="1400">
                <a:solidFill>
                  <a:srgbClr val="272727"/>
                </a:solidFill>
                <a:latin typeface="Raleway" panose="020B0604020202020204" charset="0"/>
              </a:defRPr>
            </a:lvl9pPr>
          </a:lstStyle>
          <a:p>
            <a:pPr>
              <a:lnSpc>
                <a:spcPct val="100000"/>
              </a:lnSpc>
              <a:buClrTx/>
              <a:buSzTx/>
              <a:buFontTx/>
              <a:buNone/>
            </a:pPr>
            <a:r>
              <a:rPr lang="lt-LT" altLang="lt-LT" sz="3600" b="1" dirty="0">
                <a:solidFill>
                  <a:srgbClr val="000000"/>
                </a:solidFill>
                <a:latin typeface="Segoe UI" panose="020B0502040204020203" pitchFamily="34" charset="0"/>
                <a:cs typeface="Segoe UI" panose="020B0502040204020203" pitchFamily="34" charset="0"/>
              </a:rPr>
              <a:t>Mechanizmas (1) </a:t>
            </a:r>
            <a:endParaRPr lang="en-US" altLang="lt-LT" sz="3600" b="1" dirty="0">
              <a:solidFill>
                <a:srgbClr val="000000"/>
              </a:solidFill>
              <a:latin typeface="Segoe UI" panose="020B0502040204020203" pitchFamily="34" charset="0"/>
              <a:cs typeface="Segoe UI" panose="020B0502040204020203" pitchFamily="34" charset="0"/>
            </a:endParaRPr>
          </a:p>
        </p:txBody>
      </p:sp>
      <p:sp>
        <p:nvSpPr>
          <p:cNvPr id="7" name="Rectangle 2">
            <a:extLst>
              <a:ext uri="{FF2B5EF4-FFF2-40B4-BE49-F238E27FC236}">
                <a16:creationId xmlns:a16="http://schemas.microsoft.com/office/drawing/2014/main" id="{8CD1DD19-B474-4B14-9D42-7681573886CD}"/>
              </a:ext>
            </a:extLst>
          </p:cNvPr>
          <p:cNvSpPr txBox="1">
            <a:spLocks noChangeArrowheads="1"/>
          </p:cNvSpPr>
          <p:nvPr/>
        </p:nvSpPr>
        <p:spPr bwMode="auto">
          <a:xfrm>
            <a:off x="4935142" y="3719215"/>
            <a:ext cx="2089547" cy="1747738"/>
          </a:xfrm>
          <a:prstGeom prst="rect">
            <a:avLst/>
          </a:prstGeom>
          <a:noFill/>
          <a:ln w="9525">
            <a:noFill/>
            <a:miter lim="800000"/>
            <a:headEnd/>
            <a:tailEnd/>
          </a:ln>
        </p:spPr>
        <p:txBody>
          <a:bodyPr anchor="ctr"/>
          <a:lstStyle/>
          <a:p>
            <a:pPr algn="ctr">
              <a:defRPr/>
            </a:pPr>
            <a:r>
              <a:rPr lang="en-US" sz="4875" kern="0" dirty="0">
                <a:latin typeface="Segoe UI" pitchFamily="34" charset="0"/>
                <a:ea typeface="+mj-ea"/>
                <a:cs typeface="Segoe UI" pitchFamily="34" charset="0"/>
                <a:sym typeface="Symbol" pitchFamily="18" charset="2"/>
              </a:rPr>
              <a:t></a:t>
            </a:r>
            <a:endParaRPr lang="lt-LT" sz="4875" kern="0" dirty="0">
              <a:latin typeface="Segoe UI" pitchFamily="34" charset="0"/>
              <a:ea typeface="+mj-ea"/>
              <a:cs typeface="Segoe UI" pitchFamily="34" charset="0"/>
            </a:endParaRPr>
          </a:p>
        </p:txBody>
      </p:sp>
      <p:pic>
        <p:nvPicPr>
          <p:cNvPr id="39940" name="Picture 5" descr="C:\Users\jakubavicius\Pictures\Paveiksliukai\darbas\darbas008.jpg">
            <a:extLst>
              <a:ext uri="{FF2B5EF4-FFF2-40B4-BE49-F238E27FC236}">
                <a16:creationId xmlns:a16="http://schemas.microsoft.com/office/drawing/2014/main" id="{227D8B2D-D63C-4BD1-93CB-3B40183A8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3976" y="3669740"/>
            <a:ext cx="3371652"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descr="C:\Users\jakubavicius\Pictures\Paveiksliukai\darbas\darbas036.jpg">
            <a:extLst>
              <a:ext uri="{FF2B5EF4-FFF2-40B4-BE49-F238E27FC236}">
                <a16:creationId xmlns:a16="http://schemas.microsoft.com/office/drawing/2014/main" id="{4B5E4DFD-0F2B-4D24-B69E-C3A7174B1F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363" y="3603131"/>
            <a:ext cx="1982490" cy="200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DDE8DD1A-0E16-463A-8EFA-B54A069C8512}"/>
              </a:ext>
            </a:extLst>
          </p:cNvPr>
          <p:cNvSpPr txBox="1">
            <a:spLocks noChangeArrowheads="1"/>
          </p:cNvSpPr>
          <p:nvPr/>
        </p:nvSpPr>
        <p:spPr bwMode="auto">
          <a:xfrm>
            <a:off x="1452562" y="1542621"/>
            <a:ext cx="4067374" cy="1747739"/>
          </a:xfrm>
          <a:prstGeom prst="rect">
            <a:avLst/>
          </a:prstGeom>
          <a:noFill/>
          <a:ln w="9525">
            <a:noFill/>
            <a:miter lim="800000"/>
            <a:headEnd/>
            <a:tailEnd/>
          </a:ln>
        </p:spPr>
        <p:txBody>
          <a:bodyPr anchor="ctr"/>
          <a:lstStyle/>
          <a:p>
            <a:pPr algn="ctr">
              <a:defRPr/>
            </a:pPr>
            <a:r>
              <a:rPr lang="lt-LT" sz="4875" kern="0" dirty="0">
                <a:latin typeface="Segoe UI" pitchFamily="34" charset="0"/>
                <a:ea typeface="+mj-ea"/>
                <a:cs typeface="Segoe UI" pitchFamily="34" charset="0"/>
              </a:rPr>
              <a:t>Pasidaryk pats</a:t>
            </a:r>
          </a:p>
        </p:txBody>
      </p:sp>
      <p:sp>
        <p:nvSpPr>
          <p:cNvPr id="10" name="Rectangle 2">
            <a:extLst>
              <a:ext uri="{FF2B5EF4-FFF2-40B4-BE49-F238E27FC236}">
                <a16:creationId xmlns:a16="http://schemas.microsoft.com/office/drawing/2014/main" id="{BB653D16-8413-45F3-B6BD-E0D606A37810}"/>
              </a:ext>
            </a:extLst>
          </p:cNvPr>
          <p:cNvSpPr txBox="1">
            <a:spLocks noChangeArrowheads="1"/>
          </p:cNvSpPr>
          <p:nvPr/>
        </p:nvSpPr>
        <p:spPr bwMode="auto">
          <a:xfrm>
            <a:off x="6312024" y="1681262"/>
            <a:ext cx="4067374" cy="1747738"/>
          </a:xfrm>
          <a:prstGeom prst="rect">
            <a:avLst/>
          </a:prstGeom>
          <a:noFill/>
          <a:ln w="9525">
            <a:noFill/>
            <a:miter lim="800000"/>
            <a:headEnd/>
            <a:tailEnd/>
          </a:ln>
        </p:spPr>
        <p:txBody>
          <a:bodyPr anchor="ctr"/>
          <a:lstStyle/>
          <a:p>
            <a:pPr algn="ctr">
              <a:defRPr/>
            </a:pPr>
            <a:r>
              <a:rPr lang="lt-LT" sz="4875" kern="0" dirty="0">
                <a:latin typeface="Segoe UI" pitchFamily="34" charset="0"/>
                <a:ea typeface="+mj-ea"/>
                <a:cs typeface="Segoe UI" pitchFamily="34" charset="0"/>
              </a:rPr>
              <a:t>Prinorink kitus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650CE81E-FA32-4BEA-A665-A5416CA5968E}"/>
              </a:ext>
            </a:extLst>
          </p:cNvPr>
          <p:cNvSpPr>
            <a:spLocks noGrp="1"/>
          </p:cNvSpPr>
          <p:nvPr>
            <p:ph idx="1"/>
          </p:nvPr>
        </p:nvSpPr>
        <p:spPr>
          <a:xfrm>
            <a:off x="1625403" y="4540847"/>
            <a:ext cx="3277493" cy="1169889"/>
          </a:xfrm>
          <a:solidFill>
            <a:schemeClr val="bg1"/>
          </a:solidFill>
        </p:spPr>
        <p:txBody>
          <a:bodyPr/>
          <a:lstStyle/>
          <a:p>
            <a:pPr marL="0" indent="0" algn="ctr">
              <a:buNone/>
            </a:pPr>
            <a:r>
              <a:rPr lang="lt-LT" altLang="lt-LT" sz="2275" b="1">
                <a:latin typeface="Segoe UI" panose="020B0502040204020203" pitchFamily="34" charset="0"/>
                <a:cs typeface="Segoe UI" panose="020B0502040204020203" pitchFamily="34" charset="0"/>
              </a:rPr>
              <a:t>Turiu </a:t>
            </a:r>
            <a:r>
              <a:rPr lang="en-US" altLang="lt-LT" sz="2275" b="1">
                <a:latin typeface="Segoe UI" panose="020B0502040204020203" pitchFamily="34" charset="0"/>
                <a:cs typeface="Segoe UI" panose="020B0502040204020203" pitchFamily="34" charset="0"/>
              </a:rPr>
              <a:t>labai </a:t>
            </a:r>
            <a:r>
              <a:rPr lang="lt-LT" altLang="lt-LT" sz="2275" b="1">
                <a:latin typeface="Segoe UI" panose="020B0502040204020203" pitchFamily="34" charset="0"/>
                <a:cs typeface="Segoe UI" panose="020B0502040204020203" pitchFamily="34" charset="0"/>
              </a:rPr>
              <a:t>gerą idėją, </a:t>
            </a:r>
            <a:r>
              <a:rPr lang="en-US" altLang="lt-LT" sz="2275" b="1">
                <a:latin typeface="Segoe UI" panose="020B0502040204020203" pitchFamily="34" charset="0"/>
                <a:cs typeface="Segoe UI" panose="020B0502040204020203" pitchFamily="34" charset="0"/>
              </a:rPr>
              <a:t>tik </a:t>
            </a:r>
            <a:r>
              <a:rPr lang="lt-LT" altLang="lt-LT" sz="2275" b="1">
                <a:latin typeface="Segoe UI" panose="020B0502040204020203" pitchFamily="34" charset="0"/>
                <a:cs typeface="Segoe UI" panose="020B0502040204020203" pitchFamily="34" charset="0"/>
              </a:rPr>
              <a:t>neturiu pinigų</a:t>
            </a:r>
          </a:p>
        </p:txBody>
      </p:sp>
      <p:pic>
        <p:nvPicPr>
          <p:cNvPr id="41987" name="Picture 3" descr="zmones014.jpg">
            <a:extLst>
              <a:ext uri="{FF2B5EF4-FFF2-40B4-BE49-F238E27FC236}">
                <a16:creationId xmlns:a16="http://schemas.microsoft.com/office/drawing/2014/main" id="{3F0047A8-B90B-4A06-88C2-B64272FA2D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4661" y="1790900"/>
            <a:ext cx="2494558" cy="284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Right Arrow 6">
            <a:extLst>
              <a:ext uri="{FF2B5EF4-FFF2-40B4-BE49-F238E27FC236}">
                <a16:creationId xmlns:a16="http://schemas.microsoft.com/office/drawing/2014/main" id="{5E9BB210-449A-4C5E-88E7-79DC775AD283}"/>
              </a:ext>
            </a:extLst>
          </p:cNvPr>
          <p:cNvSpPr/>
          <p:nvPr/>
        </p:nvSpPr>
        <p:spPr>
          <a:xfrm>
            <a:off x="5080893" y="2083694"/>
            <a:ext cx="1950244" cy="8190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2275">
              <a:solidFill>
                <a:schemeClr val="tx1"/>
              </a:solidFill>
              <a:latin typeface="Segoe UI" pitchFamily="34" charset="0"/>
              <a:cs typeface="Segoe UI" pitchFamily="34" charset="0"/>
            </a:endParaRPr>
          </a:p>
        </p:txBody>
      </p:sp>
      <p:pic>
        <p:nvPicPr>
          <p:cNvPr id="41989" name="Picture 2" descr="C:\Users\jakubavicius\Desktop\Paspaudimas.bmp">
            <a:extLst>
              <a:ext uri="{FF2B5EF4-FFF2-40B4-BE49-F238E27FC236}">
                <a16:creationId xmlns:a16="http://schemas.microsoft.com/office/drawing/2014/main" id="{70491DBC-F3F8-426E-8F9B-DD87F091C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579" y="3136207"/>
            <a:ext cx="2920206" cy="137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0" descr="C:\Users\jakubavicius\Desktop\images.jpg">
            <a:extLst>
              <a:ext uri="{FF2B5EF4-FFF2-40B4-BE49-F238E27FC236}">
                <a16:creationId xmlns:a16="http://schemas.microsoft.com/office/drawing/2014/main" id="{077F6C8D-DD58-4694-BE4B-A0D58DBEE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9350" y="1732857"/>
            <a:ext cx="2725440" cy="261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3">
            <a:extLst>
              <a:ext uri="{FF2B5EF4-FFF2-40B4-BE49-F238E27FC236}">
                <a16:creationId xmlns:a16="http://schemas.microsoft.com/office/drawing/2014/main" id="{6DDCE219-857F-4FAF-A682-E9C669336908}"/>
              </a:ext>
            </a:extLst>
          </p:cNvPr>
          <p:cNvSpPr txBox="1">
            <a:spLocks noChangeArrowheads="1"/>
          </p:cNvSpPr>
          <p:nvPr/>
        </p:nvSpPr>
        <p:spPr bwMode="auto">
          <a:xfrm>
            <a:off x="7344569" y="4774309"/>
            <a:ext cx="3042742" cy="7481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buClr>
                <a:srgbClr val="295A7C"/>
              </a:buClr>
              <a:buSzPct val="50000"/>
              <a:buBlip>
                <a:blip r:embed="rId5"/>
              </a:buBlip>
              <a:defRPr sz="2000">
                <a:solidFill>
                  <a:srgbClr val="272727"/>
                </a:solidFill>
                <a:latin typeface="Raleway" panose="020B0604020202020204" charset="0"/>
              </a:defRPr>
            </a:lvl1pPr>
            <a:lvl2pPr marL="742950" indent="-285750">
              <a:lnSpc>
                <a:spcPct val="125000"/>
              </a:lnSpc>
              <a:buClr>
                <a:srgbClr val="295A7C"/>
              </a:buClr>
              <a:buSzPct val="50000"/>
              <a:buBlip>
                <a:blip r:embed="rId5"/>
              </a:buBlip>
              <a:defRPr>
                <a:solidFill>
                  <a:srgbClr val="272727"/>
                </a:solidFill>
                <a:latin typeface="Raleway" panose="020B0604020202020204" charset="0"/>
              </a:defRPr>
            </a:lvl2pPr>
            <a:lvl3pPr marL="1143000" indent="-228600">
              <a:lnSpc>
                <a:spcPct val="125000"/>
              </a:lnSpc>
              <a:buClr>
                <a:srgbClr val="295A7C"/>
              </a:buClr>
              <a:buSzPct val="50000"/>
              <a:buBlip>
                <a:blip r:embed="rId5"/>
              </a:buBlip>
              <a:defRPr sz="1600">
                <a:solidFill>
                  <a:srgbClr val="272727"/>
                </a:solidFill>
                <a:latin typeface="Raleway" panose="020B0604020202020204" charset="0"/>
              </a:defRPr>
            </a:lvl3pPr>
            <a:lvl4pPr marL="1600200" indent="-228600">
              <a:lnSpc>
                <a:spcPct val="125000"/>
              </a:lnSpc>
              <a:buClr>
                <a:srgbClr val="295A7C"/>
              </a:buClr>
              <a:buSzPct val="50000"/>
              <a:buBlip>
                <a:blip r:embed="rId5"/>
              </a:buBlip>
              <a:defRPr sz="1400">
                <a:solidFill>
                  <a:srgbClr val="272727"/>
                </a:solidFill>
                <a:latin typeface="Raleway" panose="020B0604020202020204" charset="0"/>
              </a:defRPr>
            </a:lvl4pPr>
            <a:lvl5pPr marL="2057400" indent="-228600">
              <a:lnSpc>
                <a:spcPct val="125000"/>
              </a:lnSpc>
              <a:buClr>
                <a:srgbClr val="295A7C"/>
              </a:buClr>
              <a:buSzPct val="50000"/>
              <a:buBlip>
                <a:blip r:embed="rId5"/>
              </a:buBlip>
              <a:defRPr sz="1400">
                <a:solidFill>
                  <a:srgbClr val="272727"/>
                </a:solidFill>
                <a:latin typeface="Raleway" panose="020B0604020202020204" charset="0"/>
              </a:defRPr>
            </a:lvl5pPr>
            <a:lvl6pPr marL="2514600" indent="-228600" eaLnBrk="0" fontAlgn="base" hangingPunct="0">
              <a:lnSpc>
                <a:spcPct val="125000"/>
              </a:lnSpc>
              <a:spcBef>
                <a:spcPct val="0"/>
              </a:spcBef>
              <a:spcAft>
                <a:spcPct val="0"/>
              </a:spcAft>
              <a:buClr>
                <a:srgbClr val="295A7C"/>
              </a:buClr>
              <a:buSzPct val="50000"/>
              <a:buBlip>
                <a:blip r:embed="rId5"/>
              </a:buBlip>
              <a:defRPr sz="1400">
                <a:solidFill>
                  <a:srgbClr val="272727"/>
                </a:solidFill>
                <a:latin typeface="Raleway" panose="020B0604020202020204" charset="0"/>
              </a:defRPr>
            </a:lvl6pPr>
            <a:lvl7pPr marL="2971800" indent="-228600" eaLnBrk="0" fontAlgn="base" hangingPunct="0">
              <a:lnSpc>
                <a:spcPct val="125000"/>
              </a:lnSpc>
              <a:spcBef>
                <a:spcPct val="0"/>
              </a:spcBef>
              <a:spcAft>
                <a:spcPct val="0"/>
              </a:spcAft>
              <a:buClr>
                <a:srgbClr val="295A7C"/>
              </a:buClr>
              <a:buSzPct val="50000"/>
              <a:buBlip>
                <a:blip r:embed="rId5"/>
              </a:buBlip>
              <a:defRPr sz="1400">
                <a:solidFill>
                  <a:srgbClr val="272727"/>
                </a:solidFill>
                <a:latin typeface="Raleway" panose="020B0604020202020204" charset="0"/>
              </a:defRPr>
            </a:lvl7pPr>
            <a:lvl8pPr marL="3429000" indent="-228600" eaLnBrk="0" fontAlgn="base" hangingPunct="0">
              <a:lnSpc>
                <a:spcPct val="125000"/>
              </a:lnSpc>
              <a:spcBef>
                <a:spcPct val="0"/>
              </a:spcBef>
              <a:spcAft>
                <a:spcPct val="0"/>
              </a:spcAft>
              <a:buClr>
                <a:srgbClr val="295A7C"/>
              </a:buClr>
              <a:buSzPct val="50000"/>
              <a:buBlip>
                <a:blip r:embed="rId5"/>
              </a:buBlip>
              <a:defRPr sz="1400">
                <a:solidFill>
                  <a:srgbClr val="272727"/>
                </a:solidFill>
                <a:latin typeface="Raleway" panose="020B0604020202020204" charset="0"/>
              </a:defRPr>
            </a:lvl8pPr>
            <a:lvl9pPr marL="3886200" indent="-228600" eaLnBrk="0" fontAlgn="base" hangingPunct="0">
              <a:lnSpc>
                <a:spcPct val="125000"/>
              </a:lnSpc>
              <a:spcBef>
                <a:spcPct val="0"/>
              </a:spcBef>
              <a:spcAft>
                <a:spcPct val="0"/>
              </a:spcAft>
              <a:buClr>
                <a:srgbClr val="295A7C"/>
              </a:buClr>
              <a:buSzPct val="50000"/>
              <a:buBlip>
                <a:blip r:embed="rId5"/>
              </a:buBlip>
              <a:defRPr sz="1400">
                <a:solidFill>
                  <a:srgbClr val="272727"/>
                </a:solidFill>
                <a:latin typeface="Raleway" panose="020B0604020202020204" charset="0"/>
              </a:defRPr>
            </a:lvl9pPr>
          </a:lstStyle>
          <a:p>
            <a:pPr algn="ctr">
              <a:lnSpc>
                <a:spcPct val="100000"/>
              </a:lnSpc>
              <a:spcBef>
                <a:spcPct val="20000"/>
              </a:spcBef>
              <a:buClrTx/>
              <a:buSzTx/>
              <a:buFontTx/>
              <a:buNone/>
            </a:pPr>
            <a:r>
              <a:rPr lang="lt-LT" altLang="lt-LT" sz="2275" b="1" dirty="0">
                <a:solidFill>
                  <a:schemeClr val="tx1"/>
                </a:solidFill>
                <a:latin typeface="Segoe UI" panose="020B0502040204020203" pitchFamily="34" charset="0"/>
                <a:cs typeface="Segoe UI" panose="020B0502040204020203" pitchFamily="34" charset="0"/>
              </a:rPr>
              <a:t>Turiu </a:t>
            </a:r>
            <a:r>
              <a:rPr lang="en-US" altLang="lt-LT" sz="2275" b="1" dirty="0" err="1">
                <a:solidFill>
                  <a:schemeClr val="tx1"/>
                </a:solidFill>
                <a:latin typeface="Segoe UI" panose="020B0502040204020203" pitchFamily="34" charset="0"/>
                <a:cs typeface="Segoe UI" panose="020B0502040204020203" pitchFamily="34" charset="0"/>
              </a:rPr>
              <a:t>pinig</a:t>
            </a:r>
            <a:r>
              <a:rPr lang="lt-LT" altLang="lt-LT" sz="2275" b="1" dirty="0">
                <a:solidFill>
                  <a:schemeClr val="tx1"/>
                </a:solidFill>
                <a:latin typeface="Segoe UI" panose="020B0502040204020203" pitchFamily="34" charset="0"/>
                <a:cs typeface="Segoe UI" panose="020B0502040204020203" pitchFamily="34" charset="0"/>
              </a:rPr>
              <a:t>ų, </a:t>
            </a:r>
            <a:r>
              <a:rPr lang="en-US" altLang="lt-LT" sz="2275" b="1" dirty="0">
                <a:solidFill>
                  <a:schemeClr val="tx1"/>
                </a:solidFill>
                <a:latin typeface="Segoe UI" panose="020B0502040204020203" pitchFamily="34" charset="0"/>
                <a:cs typeface="Segoe UI" panose="020B0502040204020203" pitchFamily="34" charset="0"/>
              </a:rPr>
              <a:t>tik </a:t>
            </a:r>
            <a:r>
              <a:rPr lang="lt-LT" altLang="lt-LT" sz="2275" b="1" dirty="0">
                <a:solidFill>
                  <a:schemeClr val="tx1"/>
                </a:solidFill>
                <a:latin typeface="Segoe UI" panose="020B0502040204020203" pitchFamily="34" charset="0"/>
                <a:cs typeface="Segoe UI" panose="020B0502040204020203" pitchFamily="34" charset="0"/>
              </a:rPr>
              <a:t>nėra idėjų</a:t>
            </a:r>
          </a:p>
        </p:txBody>
      </p:sp>
      <p:sp>
        <p:nvSpPr>
          <p:cNvPr id="41992" name="Rectangle 3">
            <a:extLst>
              <a:ext uri="{FF2B5EF4-FFF2-40B4-BE49-F238E27FC236}">
                <a16:creationId xmlns:a16="http://schemas.microsoft.com/office/drawing/2014/main" id="{7DA50438-2AB2-4EEF-8880-B5260B2A9212}"/>
              </a:ext>
            </a:extLst>
          </p:cNvPr>
          <p:cNvSpPr>
            <a:spLocks noChangeArrowheads="1"/>
          </p:cNvSpPr>
          <p:nvPr/>
        </p:nvSpPr>
        <p:spPr bwMode="auto">
          <a:xfrm>
            <a:off x="577311" y="406896"/>
            <a:ext cx="333424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11" tIns="37406" rIns="74811" bIns="37406" anchor="b"/>
          <a:lstStyle>
            <a:lvl1pPr>
              <a:lnSpc>
                <a:spcPct val="125000"/>
              </a:lnSpc>
              <a:buClr>
                <a:srgbClr val="295A7C"/>
              </a:buClr>
              <a:buSzPct val="50000"/>
              <a:buBlip>
                <a:blip r:embed="rId5"/>
              </a:buBlip>
              <a:defRPr sz="2000">
                <a:solidFill>
                  <a:srgbClr val="272727"/>
                </a:solidFill>
                <a:latin typeface="Raleway" panose="020B0604020202020204" charset="0"/>
              </a:defRPr>
            </a:lvl1pPr>
            <a:lvl2pPr marL="742950" indent="-285750">
              <a:lnSpc>
                <a:spcPct val="125000"/>
              </a:lnSpc>
              <a:buClr>
                <a:srgbClr val="295A7C"/>
              </a:buClr>
              <a:buSzPct val="50000"/>
              <a:buBlip>
                <a:blip r:embed="rId5"/>
              </a:buBlip>
              <a:defRPr>
                <a:solidFill>
                  <a:srgbClr val="272727"/>
                </a:solidFill>
                <a:latin typeface="Raleway" panose="020B0604020202020204" charset="0"/>
              </a:defRPr>
            </a:lvl2pPr>
            <a:lvl3pPr marL="1143000" indent="-228600">
              <a:lnSpc>
                <a:spcPct val="125000"/>
              </a:lnSpc>
              <a:buClr>
                <a:srgbClr val="295A7C"/>
              </a:buClr>
              <a:buSzPct val="50000"/>
              <a:buBlip>
                <a:blip r:embed="rId5"/>
              </a:buBlip>
              <a:defRPr sz="1600">
                <a:solidFill>
                  <a:srgbClr val="272727"/>
                </a:solidFill>
                <a:latin typeface="Raleway" panose="020B0604020202020204" charset="0"/>
              </a:defRPr>
            </a:lvl3pPr>
            <a:lvl4pPr marL="1600200" indent="-228600">
              <a:lnSpc>
                <a:spcPct val="125000"/>
              </a:lnSpc>
              <a:buClr>
                <a:srgbClr val="295A7C"/>
              </a:buClr>
              <a:buSzPct val="50000"/>
              <a:buBlip>
                <a:blip r:embed="rId5"/>
              </a:buBlip>
              <a:defRPr sz="1400">
                <a:solidFill>
                  <a:srgbClr val="272727"/>
                </a:solidFill>
                <a:latin typeface="Raleway" panose="020B0604020202020204" charset="0"/>
              </a:defRPr>
            </a:lvl4pPr>
            <a:lvl5pPr marL="2057400" indent="-228600">
              <a:lnSpc>
                <a:spcPct val="125000"/>
              </a:lnSpc>
              <a:buClr>
                <a:srgbClr val="295A7C"/>
              </a:buClr>
              <a:buSzPct val="50000"/>
              <a:buBlip>
                <a:blip r:embed="rId5"/>
              </a:buBlip>
              <a:defRPr sz="1400">
                <a:solidFill>
                  <a:srgbClr val="272727"/>
                </a:solidFill>
                <a:latin typeface="Raleway" panose="020B0604020202020204" charset="0"/>
              </a:defRPr>
            </a:lvl5pPr>
            <a:lvl6pPr marL="2514600" indent="-228600" eaLnBrk="0" fontAlgn="base" hangingPunct="0">
              <a:lnSpc>
                <a:spcPct val="125000"/>
              </a:lnSpc>
              <a:spcBef>
                <a:spcPct val="0"/>
              </a:spcBef>
              <a:spcAft>
                <a:spcPct val="0"/>
              </a:spcAft>
              <a:buClr>
                <a:srgbClr val="295A7C"/>
              </a:buClr>
              <a:buSzPct val="50000"/>
              <a:buBlip>
                <a:blip r:embed="rId5"/>
              </a:buBlip>
              <a:defRPr sz="1400">
                <a:solidFill>
                  <a:srgbClr val="272727"/>
                </a:solidFill>
                <a:latin typeface="Raleway" panose="020B0604020202020204" charset="0"/>
              </a:defRPr>
            </a:lvl6pPr>
            <a:lvl7pPr marL="2971800" indent="-228600" eaLnBrk="0" fontAlgn="base" hangingPunct="0">
              <a:lnSpc>
                <a:spcPct val="125000"/>
              </a:lnSpc>
              <a:spcBef>
                <a:spcPct val="0"/>
              </a:spcBef>
              <a:spcAft>
                <a:spcPct val="0"/>
              </a:spcAft>
              <a:buClr>
                <a:srgbClr val="295A7C"/>
              </a:buClr>
              <a:buSzPct val="50000"/>
              <a:buBlip>
                <a:blip r:embed="rId5"/>
              </a:buBlip>
              <a:defRPr sz="1400">
                <a:solidFill>
                  <a:srgbClr val="272727"/>
                </a:solidFill>
                <a:latin typeface="Raleway" panose="020B0604020202020204" charset="0"/>
              </a:defRPr>
            </a:lvl7pPr>
            <a:lvl8pPr marL="3429000" indent="-228600" eaLnBrk="0" fontAlgn="base" hangingPunct="0">
              <a:lnSpc>
                <a:spcPct val="125000"/>
              </a:lnSpc>
              <a:spcBef>
                <a:spcPct val="0"/>
              </a:spcBef>
              <a:spcAft>
                <a:spcPct val="0"/>
              </a:spcAft>
              <a:buClr>
                <a:srgbClr val="295A7C"/>
              </a:buClr>
              <a:buSzPct val="50000"/>
              <a:buBlip>
                <a:blip r:embed="rId5"/>
              </a:buBlip>
              <a:defRPr sz="1400">
                <a:solidFill>
                  <a:srgbClr val="272727"/>
                </a:solidFill>
                <a:latin typeface="Raleway" panose="020B0604020202020204" charset="0"/>
              </a:defRPr>
            </a:lvl8pPr>
            <a:lvl9pPr marL="3886200" indent="-228600" eaLnBrk="0" fontAlgn="base" hangingPunct="0">
              <a:lnSpc>
                <a:spcPct val="125000"/>
              </a:lnSpc>
              <a:spcBef>
                <a:spcPct val="0"/>
              </a:spcBef>
              <a:spcAft>
                <a:spcPct val="0"/>
              </a:spcAft>
              <a:buClr>
                <a:srgbClr val="295A7C"/>
              </a:buClr>
              <a:buSzPct val="50000"/>
              <a:buBlip>
                <a:blip r:embed="rId5"/>
              </a:buBlip>
              <a:defRPr sz="1400">
                <a:solidFill>
                  <a:srgbClr val="272727"/>
                </a:solidFill>
                <a:latin typeface="Raleway" panose="020B0604020202020204" charset="0"/>
              </a:defRPr>
            </a:lvl9pPr>
          </a:lstStyle>
          <a:p>
            <a:pPr>
              <a:lnSpc>
                <a:spcPct val="100000"/>
              </a:lnSpc>
              <a:buClrTx/>
              <a:buSzTx/>
              <a:buFontTx/>
              <a:buNone/>
            </a:pPr>
            <a:r>
              <a:rPr kumimoji="1" lang="lt-LT" altLang="lt-LT" sz="2925" b="1" dirty="0">
                <a:solidFill>
                  <a:schemeClr val="tx1"/>
                </a:solidFill>
                <a:latin typeface="Segoe UI" panose="020B0502040204020203" pitchFamily="34" charset="0"/>
                <a:cs typeface="Segoe UI" panose="020B0502040204020203" pitchFamily="34" charset="0"/>
              </a:rPr>
              <a:t>Mechanizmas (2) </a:t>
            </a:r>
            <a:endParaRPr kumimoji="1" lang="en-US" altLang="lt-LT" sz="2925" b="1" dirty="0">
              <a:solidFill>
                <a:schemeClr val="tx1"/>
              </a:solidFill>
              <a:latin typeface="Segoe UI" panose="020B0502040204020203" pitchFamily="34" charset="0"/>
              <a:cs typeface="Segoe UI" panose="020B0502040204020203" pitchFamily="34" charset="0"/>
            </a:endParaRPr>
          </a:p>
        </p:txBody>
      </p:sp>
    </p:spTree>
  </p:cSld>
  <p:clrMapOvr>
    <a:masterClrMapping/>
  </p:clrMapOvr>
</p:sld>
</file>

<file path=ppt/theme/theme1.xml><?xml version="1.0" encoding="utf-8"?>
<a:theme xmlns:a="http://schemas.openxmlformats.org/drawingml/2006/main" name="lic2003-template">
  <a:themeElements>
    <a:clrScheme name="lic color">
      <a:dk1>
        <a:srgbClr val="272727"/>
      </a:dk1>
      <a:lt1>
        <a:sysClr val="window" lastClr="FFFFFF"/>
      </a:lt1>
      <a:dk2>
        <a:srgbClr val="295A7C"/>
      </a:dk2>
      <a:lt2>
        <a:srgbClr val="F1F1F3"/>
      </a:lt2>
      <a:accent1>
        <a:srgbClr val="142C3C"/>
      </a:accent1>
      <a:accent2>
        <a:srgbClr val="4292C8"/>
      </a:accent2>
      <a:accent3>
        <a:srgbClr val="295A7C"/>
      </a:accent3>
      <a:accent4>
        <a:srgbClr val="5C7C92"/>
      </a:accent4>
      <a:accent5>
        <a:srgbClr val="2D6389"/>
      </a:accent5>
      <a:accent6>
        <a:srgbClr val="214762"/>
      </a:accent6>
      <a:hlink>
        <a:srgbClr val="295A7C"/>
      </a:hlink>
      <a:folHlink>
        <a:srgbClr val="893C3B"/>
      </a:folHlink>
    </a:clrScheme>
    <a:fontScheme name="lic_ppt">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c-template.potx" id="{06FA3BBA-8BCD-452B-B72C-66AC1BFD0703}" vid="{6E788AD5-48C2-44C4-82F5-14370E9F81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lic2003-template</Template>
  <TotalTime>2014</TotalTime>
  <Words>673</Words>
  <Application>Microsoft Office PowerPoint</Application>
  <PresentationFormat>Widescreen</PresentationFormat>
  <Paragraphs>112</Paragraphs>
  <Slides>17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Calibri</vt:lpstr>
      <vt:lpstr>Arial Black</vt:lpstr>
      <vt:lpstr>MS PGothic</vt:lpstr>
      <vt:lpstr>Raleway</vt:lpstr>
      <vt:lpstr>Segoe UI</vt:lpstr>
      <vt:lpstr>Arial</vt:lpstr>
      <vt:lpstr>Times New Roman</vt:lpstr>
      <vt:lpstr>Arial Narrow</vt:lpstr>
      <vt:lpstr>Wingdings</vt:lpstr>
      <vt:lpstr>lic2003-template</vt:lpstr>
      <vt:lpstr>Praktinė patirtis įgyvendinant vietinių  trumpųjų maisto grandinių plėtros iniciatyvas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Artūras Jakubavičius +370 687 36632 a.jakubavicius@lic.lt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jakubavicius</dc:creator>
  <cp:lastModifiedBy>Artūras Jakubavičius</cp:lastModifiedBy>
  <cp:revision>176</cp:revision>
  <dcterms:created xsi:type="dcterms:W3CDTF">2016-05-03T06:10:00Z</dcterms:created>
  <dcterms:modified xsi:type="dcterms:W3CDTF">2024-01-21T14:15:10Z</dcterms:modified>
</cp:coreProperties>
</file>